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custom-properties" Target="docProps/custom.xml" Id="rId5" /><Relationship Type="http://schemas.openxmlformats.org/officeDocument/2006/relationships/extended-properties" Target="docProps/app.xml" Id="rId4" /><Relationship Type="http://schemas.microsoft.com/office/2006/relationships/txt" Target="/udata/data.dat" Id="R52cf7939c75a4ae1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14" r:id="rId2"/>
    <p:sldId id="315" r:id="rId3"/>
    <p:sldId id="306" r:id="rId4"/>
    <p:sldId id="292" r:id="rId5"/>
    <p:sldId id="301" r:id="rId6"/>
    <p:sldId id="316" r:id="rId7"/>
    <p:sldId id="277" r:id="rId8"/>
    <p:sldId id="302" r:id="rId9"/>
    <p:sldId id="317" r:id="rId10"/>
    <p:sldId id="278" r:id="rId11"/>
    <p:sldId id="318" r:id="rId12"/>
    <p:sldId id="319" r:id="rId13"/>
    <p:sldId id="321" r:id="rId14"/>
    <p:sldId id="322" r:id="rId15"/>
    <p:sldId id="320" r:id="rId16"/>
    <p:sldId id="279" r:id="rId17"/>
    <p:sldId id="324" r:id="rId18"/>
    <p:sldId id="323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059224C-7C05-4C6A-BBA9-19B3940B8E52}">
          <p14:sldIdLst>
            <p14:sldId id="314"/>
            <p14:sldId id="315"/>
            <p14:sldId id="306"/>
            <p14:sldId id="292"/>
            <p14:sldId id="301"/>
            <p14:sldId id="316"/>
            <p14:sldId id="277"/>
            <p14:sldId id="302"/>
            <p14:sldId id="317"/>
            <p14:sldId id="278"/>
            <p14:sldId id="318"/>
            <p14:sldId id="319"/>
            <p14:sldId id="321"/>
            <p14:sldId id="322"/>
            <p14:sldId id="320"/>
            <p14:sldId id="279"/>
            <p14:sldId id="324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5">
          <p15:clr>
            <a:srgbClr val="A4A3A4"/>
          </p15:clr>
        </p15:guide>
        <p15:guide id="2" orient="horz" pos="4079">
          <p15:clr>
            <a:srgbClr val="A4A3A4"/>
          </p15:clr>
        </p15:guide>
        <p15:guide id="3" pos="7242">
          <p15:clr>
            <a:srgbClr val="A4A3A4"/>
          </p15:clr>
        </p15:guide>
        <p15:guide id="4" pos="438">
          <p15:clr>
            <a:srgbClr val="A4A3A4"/>
          </p15:clr>
        </p15:guide>
        <p15:guide id="5" orient="horz" pos="3838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E0"/>
    <a:srgbClr val="1875D1"/>
    <a:srgbClr val="05ACFF"/>
    <a:srgbClr val="72BBF6"/>
    <a:srgbClr val="A4D3F9"/>
    <a:srgbClr val="B4E0F8"/>
    <a:srgbClr val="FF9A00"/>
    <a:srgbClr val="FFBC01"/>
    <a:srgbClr val="FFD661"/>
    <a:srgbClr val="6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 autoAdjust="0"/>
    <p:restoredTop sz="94671" autoAdjust="0"/>
  </p:normalViewPr>
  <p:slideViewPr>
    <p:cSldViewPr snapToGrid="0">
      <p:cViewPr varScale="1">
        <p:scale>
          <a:sx n="71" d="100"/>
          <a:sy n="71" d="100"/>
        </p:scale>
        <p:origin x="540" y="96"/>
      </p:cViewPr>
      <p:guideLst>
        <p:guide orient="horz" pos="845"/>
        <p:guide orient="horz" pos="4079"/>
        <p:guide pos="7242"/>
        <p:guide pos="438"/>
        <p:guide orient="horz" pos="383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1CEA-96FA-4086-816E-00DD534BB383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65DE2-3267-46E1-8528-384B72107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1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DA99-4A75-4C80-97B3-261B558B987C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D9B28-48D5-43D7-8617-69CE168E9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25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1"/>
            <a:ext cx="12192000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96" y="5636304"/>
            <a:ext cx="1582227" cy="484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6565" t="35747" r="5529" b="34071"/>
          <a:stretch>
            <a:fillRect/>
          </a:stretch>
        </p:blipFill>
        <p:spPr>
          <a:xfrm>
            <a:off x="0" y="11430"/>
            <a:ext cx="12192000" cy="6858000"/>
          </a:xfrm>
          <a:prstGeom prst="rect">
            <a:avLst/>
          </a:prstGeom>
        </p:spPr>
      </p:pic>
      <p:sp>
        <p:nvSpPr>
          <p:cNvPr id="2582" name="日期占位符 1"/>
          <p:cNvSpPr txBox="1"/>
          <p:nvPr userDrawn="1"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5A5A5A"/>
                </a:solidFill>
              </a:rPr>
              <a:t>2020/7/24</a:t>
            </a:fld>
            <a:endParaRPr lang="zh-CN" altLang="en-US" sz="1100" dirty="0">
              <a:solidFill>
                <a:srgbClr val="5A5A5A"/>
              </a:solidFill>
            </a:endParaRPr>
          </a:p>
        </p:txBody>
      </p:sp>
      <p:sp>
        <p:nvSpPr>
          <p:cNvPr id="2592" name="文本框 2591"/>
          <p:cNvSpPr txBox="1"/>
          <p:nvPr userDrawn="1"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5A5A5A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1100" kern="1200" dirty="0">
              <a:solidFill>
                <a:srgbClr val="5A5A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9" name="页脚占位符 2"/>
          <p:cNvSpPr txBox="1"/>
          <p:nvPr userDrawn="1"/>
        </p:nvSpPr>
        <p:spPr>
          <a:xfrm>
            <a:off x="3892063" y="6475967"/>
            <a:ext cx="4407876" cy="2641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rgbClr val="5A5A5A"/>
                </a:solidFill>
              </a:rPr>
              <a:t>数据驱动精益成长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298143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625" y="-6393"/>
            <a:ext cx="12205250" cy="6870787"/>
          </a:xfrm>
          <a:prstGeom prst="rect">
            <a:avLst/>
          </a:prstGeom>
        </p:spPr>
      </p:pic>
      <p:sp>
        <p:nvSpPr>
          <p:cNvPr id="2521" name="日期占位符 1"/>
          <p:cNvSpPr txBox="1"/>
          <p:nvPr userDrawn="1"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5A5A5A"/>
                </a:solidFill>
              </a:rPr>
              <a:t>2020/7/24</a:t>
            </a:fld>
            <a:endParaRPr lang="zh-CN" altLang="en-US" sz="1100" dirty="0">
              <a:solidFill>
                <a:srgbClr val="5A5A5A"/>
              </a:solidFill>
            </a:endParaRPr>
          </a:p>
        </p:txBody>
      </p:sp>
      <p:sp>
        <p:nvSpPr>
          <p:cNvPr id="2524" name="文本框 2523"/>
          <p:cNvSpPr txBox="1"/>
          <p:nvPr userDrawn="1"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5A5A5A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1100" kern="1200" dirty="0">
              <a:solidFill>
                <a:srgbClr val="5A5A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9" name="页脚占位符 2"/>
          <p:cNvSpPr txBox="1"/>
          <p:nvPr userDrawn="1"/>
        </p:nvSpPr>
        <p:spPr>
          <a:xfrm>
            <a:off x="3892063" y="6475967"/>
            <a:ext cx="4407876" cy="2641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rgbClr val="5A5A5A"/>
                </a:solidFill>
              </a:rPr>
              <a:t>数据驱动精益成长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298143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2"/>
          <a:srcRect l="3746" t="4203" r="3457" b="436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541979" y="337814"/>
            <a:ext cx="45719" cy="409575"/>
            <a:chOff x="457199" y="438150"/>
            <a:chExt cx="139701" cy="666750"/>
          </a:xfrm>
        </p:grpSpPr>
        <p:sp>
          <p:nvSpPr>
            <p:cNvPr id="25" name="矩形 24"/>
            <p:cNvSpPr/>
            <p:nvPr/>
          </p:nvSpPr>
          <p:spPr>
            <a:xfrm>
              <a:off x="457199" y="438150"/>
              <a:ext cx="139701" cy="222250"/>
            </a:xfrm>
            <a:prstGeom prst="rect">
              <a:avLst/>
            </a:prstGeom>
            <a:solidFill>
              <a:srgbClr val="009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57199" y="660400"/>
              <a:ext cx="139701" cy="222250"/>
            </a:xfrm>
            <a:prstGeom prst="rect">
              <a:avLst/>
            </a:prstGeom>
            <a:solidFill>
              <a:srgbClr val="71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57199" y="882650"/>
              <a:ext cx="139701" cy="222250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4" name="日期占位符 1"/>
          <p:cNvSpPr txBox="1"/>
          <p:nvPr userDrawn="1"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5A5A5A"/>
                </a:solidFill>
              </a:rPr>
              <a:t>2020/7/24</a:t>
            </a:fld>
            <a:endParaRPr lang="zh-CN" altLang="en-US" sz="1100" dirty="0">
              <a:solidFill>
                <a:srgbClr val="5A5A5A"/>
              </a:solidFill>
            </a:endParaRPr>
          </a:p>
        </p:txBody>
      </p:sp>
      <p:sp>
        <p:nvSpPr>
          <p:cNvPr id="184" name="文本框 183"/>
          <p:cNvSpPr txBox="1"/>
          <p:nvPr userDrawn="1"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5A5A5A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1100" kern="1200" dirty="0">
              <a:solidFill>
                <a:srgbClr val="5A5A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标题 1"/>
          <p:cNvSpPr>
            <a:spLocks noGrp="1"/>
          </p:cNvSpPr>
          <p:nvPr>
            <p:ph type="title"/>
          </p:nvPr>
        </p:nvSpPr>
        <p:spPr>
          <a:xfrm>
            <a:off x="602937" y="325701"/>
            <a:ext cx="10515600" cy="43352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5A5A5A"/>
                </a:solidFill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页脚占位符 2"/>
          <p:cNvSpPr txBox="1"/>
          <p:nvPr userDrawn="1"/>
        </p:nvSpPr>
        <p:spPr>
          <a:xfrm>
            <a:off x="3892063" y="6475967"/>
            <a:ext cx="4407876" cy="2641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rgbClr val="5A5A5A"/>
                </a:solidFill>
              </a:rPr>
              <a:t>数据驱动精益成长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298143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（封底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备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5" name="图片 25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625" y="-6393"/>
            <a:ext cx="12205250" cy="6870787"/>
          </a:xfrm>
          <a:prstGeom prst="rect">
            <a:avLst/>
          </a:prstGeom>
        </p:spPr>
      </p:pic>
      <p:grpSp>
        <p:nvGrpSpPr>
          <p:cNvPr id="2519" name="组合 2518"/>
          <p:cNvGrpSpPr/>
          <p:nvPr userDrawn="1"/>
        </p:nvGrpSpPr>
        <p:grpSpPr>
          <a:xfrm>
            <a:off x="541979" y="337814"/>
            <a:ext cx="45719" cy="409575"/>
            <a:chOff x="457199" y="438150"/>
            <a:chExt cx="139701" cy="666750"/>
          </a:xfrm>
        </p:grpSpPr>
        <p:sp>
          <p:nvSpPr>
            <p:cNvPr id="2520" name="矩形 2519"/>
            <p:cNvSpPr/>
            <p:nvPr/>
          </p:nvSpPr>
          <p:spPr>
            <a:xfrm>
              <a:off x="457199" y="438150"/>
              <a:ext cx="139701" cy="222250"/>
            </a:xfrm>
            <a:prstGeom prst="rect">
              <a:avLst/>
            </a:prstGeom>
            <a:solidFill>
              <a:srgbClr val="009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1" name="矩形 2520"/>
            <p:cNvSpPr/>
            <p:nvPr/>
          </p:nvSpPr>
          <p:spPr>
            <a:xfrm>
              <a:off x="457199" y="660400"/>
              <a:ext cx="139701" cy="222250"/>
            </a:xfrm>
            <a:prstGeom prst="rect">
              <a:avLst/>
            </a:prstGeom>
            <a:solidFill>
              <a:srgbClr val="71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2" name="矩形 2521"/>
            <p:cNvSpPr/>
            <p:nvPr/>
          </p:nvSpPr>
          <p:spPr>
            <a:xfrm>
              <a:off x="457199" y="882650"/>
              <a:ext cx="139701" cy="222250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26" name="日期占位符 1"/>
          <p:cNvSpPr txBox="1"/>
          <p:nvPr userDrawn="1"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5A5A5A"/>
                </a:solidFill>
              </a:rPr>
              <a:t>2020/7/24</a:t>
            </a:fld>
            <a:endParaRPr lang="zh-CN" altLang="en-US" sz="1100" dirty="0">
              <a:solidFill>
                <a:srgbClr val="5A5A5A"/>
              </a:solidFill>
            </a:endParaRPr>
          </a:p>
        </p:txBody>
      </p:sp>
      <p:sp>
        <p:nvSpPr>
          <p:cNvPr id="2529" name="文本框 2528"/>
          <p:cNvSpPr txBox="1"/>
          <p:nvPr userDrawn="1"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5A5A5A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1100" kern="1200" dirty="0">
              <a:solidFill>
                <a:srgbClr val="5A5A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标题 1"/>
          <p:cNvSpPr txBox="1"/>
          <p:nvPr userDrawn="1"/>
        </p:nvSpPr>
        <p:spPr>
          <a:xfrm>
            <a:off x="602937" y="325701"/>
            <a:ext cx="10515600" cy="433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5A5B5E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5A5A5A"/>
                </a:solidFill>
              </a:rPr>
              <a:t>单击此处编辑母版标题样式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7" name="页脚占位符 2"/>
          <p:cNvSpPr txBox="1"/>
          <p:nvPr userDrawn="1"/>
        </p:nvSpPr>
        <p:spPr>
          <a:xfrm>
            <a:off x="3892063" y="6475967"/>
            <a:ext cx="4407876" cy="2641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rgbClr val="5A5A5A"/>
                </a:solidFill>
              </a:rPr>
              <a:t>数据驱动精益成长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298143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-33848"/>
            <a:ext cx="12192000" cy="477194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728428" y="408451"/>
            <a:ext cx="9047163" cy="5435601"/>
            <a:chOff x="852128" y="618001"/>
            <a:chExt cx="9047163" cy="5435601"/>
          </a:xfrm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4317641" y="732301"/>
              <a:ext cx="1878013" cy="2249488"/>
            </a:xfrm>
            <a:custGeom>
              <a:avLst/>
              <a:gdLst>
                <a:gd name="T0" fmla="*/ 394 w 443"/>
                <a:gd name="T1" fmla="*/ 520 h 530"/>
                <a:gd name="T2" fmla="*/ 320 w 443"/>
                <a:gd name="T3" fmla="*/ 530 h 530"/>
                <a:gd name="T4" fmla="*/ 161 w 443"/>
                <a:gd name="T5" fmla="*/ 520 h 530"/>
                <a:gd name="T6" fmla="*/ 348 w 443"/>
                <a:gd name="T7" fmla="*/ 483 h 530"/>
                <a:gd name="T8" fmla="*/ 292 w 443"/>
                <a:gd name="T9" fmla="*/ 483 h 530"/>
                <a:gd name="T10" fmla="*/ 225 w 443"/>
                <a:gd name="T11" fmla="*/ 493 h 530"/>
                <a:gd name="T12" fmla="*/ 179 w 443"/>
                <a:gd name="T13" fmla="*/ 503 h 530"/>
                <a:gd name="T14" fmla="*/ 133 w 443"/>
                <a:gd name="T15" fmla="*/ 493 h 530"/>
                <a:gd name="T16" fmla="*/ 377 w 443"/>
                <a:gd name="T17" fmla="*/ 456 h 530"/>
                <a:gd name="T18" fmla="*/ 348 w 443"/>
                <a:gd name="T19" fmla="*/ 456 h 530"/>
                <a:gd name="T20" fmla="*/ 282 w 443"/>
                <a:gd name="T21" fmla="*/ 466 h 530"/>
                <a:gd name="T22" fmla="*/ 236 w 443"/>
                <a:gd name="T23" fmla="*/ 476 h 530"/>
                <a:gd name="T24" fmla="*/ 190 w 443"/>
                <a:gd name="T25" fmla="*/ 466 h 530"/>
                <a:gd name="T26" fmla="*/ 433 w 443"/>
                <a:gd name="T27" fmla="*/ 429 h 530"/>
                <a:gd name="T28" fmla="*/ 405 w 443"/>
                <a:gd name="T29" fmla="*/ 429 h 530"/>
                <a:gd name="T30" fmla="*/ 338 w 443"/>
                <a:gd name="T31" fmla="*/ 439 h 530"/>
                <a:gd name="T32" fmla="*/ 292 w 443"/>
                <a:gd name="T33" fmla="*/ 450 h 530"/>
                <a:gd name="T34" fmla="*/ 246 w 443"/>
                <a:gd name="T35" fmla="*/ 439 h 530"/>
                <a:gd name="T36" fmla="*/ 433 w 443"/>
                <a:gd name="T37" fmla="*/ 402 h 530"/>
                <a:gd name="T38" fmla="*/ 405 w 443"/>
                <a:gd name="T39" fmla="*/ 402 h 530"/>
                <a:gd name="T40" fmla="*/ 338 w 443"/>
                <a:gd name="T41" fmla="*/ 412 h 530"/>
                <a:gd name="T42" fmla="*/ 292 w 443"/>
                <a:gd name="T43" fmla="*/ 423 h 530"/>
                <a:gd name="T44" fmla="*/ 246 w 443"/>
                <a:gd name="T45" fmla="*/ 412 h 530"/>
                <a:gd name="T46" fmla="*/ 151 w 443"/>
                <a:gd name="T47" fmla="*/ 402 h 530"/>
                <a:gd name="T48" fmla="*/ 433 w 443"/>
                <a:gd name="T49" fmla="*/ 375 h 530"/>
                <a:gd name="T50" fmla="*/ 366 w 443"/>
                <a:gd name="T51" fmla="*/ 386 h 530"/>
                <a:gd name="T52" fmla="*/ 320 w 443"/>
                <a:gd name="T53" fmla="*/ 396 h 530"/>
                <a:gd name="T54" fmla="*/ 274 w 443"/>
                <a:gd name="T55" fmla="*/ 386 h 530"/>
                <a:gd name="T56" fmla="*/ 179 w 443"/>
                <a:gd name="T57" fmla="*/ 375 h 530"/>
                <a:gd name="T58" fmla="*/ 151 w 443"/>
                <a:gd name="T59" fmla="*/ 375 h 530"/>
                <a:gd name="T60" fmla="*/ 394 w 443"/>
                <a:gd name="T61" fmla="*/ 359 h 530"/>
                <a:gd name="T62" fmla="*/ 348 w 443"/>
                <a:gd name="T63" fmla="*/ 369 h 530"/>
                <a:gd name="T64" fmla="*/ 443 w 443"/>
                <a:gd name="T65" fmla="*/ 332 h 530"/>
                <a:gd name="T66" fmla="*/ 377 w 443"/>
                <a:gd name="T67" fmla="*/ 322 h 530"/>
                <a:gd name="T68" fmla="*/ 292 w 443"/>
                <a:gd name="T69" fmla="*/ 322 h 530"/>
                <a:gd name="T70" fmla="*/ 225 w 443"/>
                <a:gd name="T71" fmla="*/ 332 h 530"/>
                <a:gd name="T72" fmla="*/ 433 w 443"/>
                <a:gd name="T73" fmla="*/ 316 h 530"/>
                <a:gd name="T74" fmla="*/ 387 w 443"/>
                <a:gd name="T75" fmla="*/ 305 h 530"/>
                <a:gd name="T76" fmla="*/ 292 w 443"/>
                <a:gd name="T77" fmla="*/ 295 h 530"/>
                <a:gd name="T78" fmla="*/ 264 w 443"/>
                <a:gd name="T79" fmla="*/ 295 h 530"/>
                <a:gd name="T80" fmla="*/ 423 w 443"/>
                <a:gd name="T81" fmla="*/ 278 h 530"/>
                <a:gd name="T82" fmla="*/ 377 w 443"/>
                <a:gd name="T83" fmla="*/ 289 h 530"/>
                <a:gd name="T84" fmla="*/ 302 w 443"/>
                <a:gd name="T85" fmla="*/ 278 h 530"/>
                <a:gd name="T86" fmla="*/ 67 w 443"/>
                <a:gd name="T87" fmla="*/ 268 h 530"/>
                <a:gd name="T88" fmla="*/ 38 w 443"/>
                <a:gd name="T89" fmla="*/ 268 h 530"/>
                <a:gd name="T90" fmla="*/ 423 w 443"/>
                <a:gd name="T91" fmla="*/ 252 h 530"/>
                <a:gd name="T92" fmla="*/ 377 w 443"/>
                <a:gd name="T93" fmla="*/ 262 h 530"/>
                <a:gd name="T94" fmla="*/ 331 w 443"/>
                <a:gd name="T95" fmla="*/ 252 h 530"/>
                <a:gd name="T96" fmla="*/ 67 w 443"/>
                <a:gd name="T97" fmla="*/ 241 h 530"/>
                <a:gd name="T98" fmla="*/ 38 w 443"/>
                <a:gd name="T99" fmla="*/ 241 h 530"/>
                <a:gd name="T100" fmla="*/ 394 w 443"/>
                <a:gd name="T101" fmla="*/ 225 h 530"/>
                <a:gd name="T102" fmla="*/ 348 w 443"/>
                <a:gd name="T103" fmla="*/ 235 h 530"/>
                <a:gd name="T104" fmla="*/ 302 w 443"/>
                <a:gd name="T105" fmla="*/ 225 h 530"/>
                <a:gd name="T106" fmla="*/ 405 w 443"/>
                <a:gd name="T107" fmla="*/ 188 h 530"/>
                <a:gd name="T108" fmla="*/ 377 w 443"/>
                <a:gd name="T109" fmla="*/ 188 h 530"/>
                <a:gd name="T110" fmla="*/ 310 w 443"/>
                <a:gd name="T111" fmla="*/ 198 h 530"/>
                <a:gd name="T112" fmla="*/ 377 w 443"/>
                <a:gd name="T113" fmla="*/ 182 h 530"/>
                <a:gd name="T114" fmla="*/ 331 w 443"/>
                <a:gd name="T115" fmla="*/ 171 h 530"/>
                <a:gd name="T116" fmla="*/ 348 w 443"/>
                <a:gd name="T117" fmla="*/ 80 h 530"/>
                <a:gd name="T118" fmla="*/ 320 w 443"/>
                <a:gd name="T119" fmla="*/ 80 h 530"/>
                <a:gd name="T120" fmla="*/ 310 w 443"/>
                <a:gd name="T121" fmla="*/ 64 h 530"/>
                <a:gd name="T122" fmla="*/ 348 w 443"/>
                <a:gd name="T123" fmla="*/ 47 h 530"/>
                <a:gd name="T124" fmla="*/ 387 w 443"/>
                <a:gd name="T125" fmla="*/ 1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30">
                  <a:moveTo>
                    <a:pt x="348" y="0"/>
                  </a:moveTo>
                  <a:cubicBezTo>
                    <a:pt x="354" y="0"/>
                    <a:pt x="359" y="5"/>
                    <a:pt x="359" y="10"/>
                  </a:cubicBezTo>
                  <a:cubicBezTo>
                    <a:pt x="359" y="16"/>
                    <a:pt x="354" y="21"/>
                    <a:pt x="348" y="21"/>
                  </a:cubicBezTo>
                  <a:cubicBezTo>
                    <a:pt x="343" y="21"/>
                    <a:pt x="338" y="16"/>
                    <a:pt x="338" y="10"/>
                  </a:cubicBezTo>
                  <a:cubicBezTo>
                    <a:pt x="338" y="5"/>
                    <a:pt x="343" y="0"/>
                    <a:pt x="348" y="0"/>
                  </a:cubicBezTo>
                  <a:close/>
                  <a:moveTo>
                    <a:pt x="405" y="509"/>
                  </a:moveTo>
                  <a:cubicBezTo>
                    <a:pt x="411" y="509"/>
                    <a:pt x="415" y="514"/>
                    <a:pt x="415" y="520"/>
                  </a:cubicBezTo>
                  <a:cubicBezTo>
                    <a:pt x="415" y="525"/>
                    <a:pt x="411" y="530"/>
                    <a:pt x="405" y="530"/>
                  </a:cubicBezTo>
                  <a:cubicBezTo>
                    <a:pt x="399" y="530"/>
                    <a:pt x="394" y="525"/>
                    <a:pt x="394" y="520"/>
                  </a:cubicBezTo>
                  <a:cubicBezTo>
                    <a:pt x="394" y="514"/>
                    <a:pt x="399" y="509"/>
                    <a:pt x="405" y="509"/>
                  </a:cubicBezTo>
                  <a:close/>
                  <a:moveTo>
                    <a:pt x="377" y="509"/>
                  </a:moveTo>
                  <a:cubicBezTo>
                    <a:pt x="382" y="509"/>
                    <a:pt x="387" y="514"/>
                    <a:pt x="387" y="520"/>
                  </a:cubicBezTo>
                  <a:cubicBezTo>
                    <a:pt x="387" y="525"/>
                    <a:pt x="382" y="530"/>
                    <a:pt x="377" y="530"/>
                  </a:cubicBezTo>
                  <a:cubicBezTo>
                    <a:pt x="371" y="530"/>
                    <a:pt x="366" y="525"/>
                    <a:pt x="366" y="520"/>
                  </a:cubicBezTo>
                  <a:cubicBezTo>
                    <a:pt x="366" y="514"/>
                    <a:pt x="371" y="509"/>
                    <a:pt x="377" y="509"/>
                  </a:cubicBezTo>
                  <a:close/>
                  <a:moveTo>
                    <a:pt x="320" y="509"/>
                  </a:moveTo>
                  <a:cubicBezTo>
                    <a:pt x="326" y="509"/>
                    <a:pt x="331" y="514"/>
                    <a:pt x="331" y="520"/>
                  </a:cubicBezTo>
                  <a:cubicBezTo>
                    <a:pt x="331" y="525"/>
                    <a:pt x="326" y="530"/>
                    <a:pt x="320" y="530"/>
                  </a:cubicBezTo>
                  <a:cubicBezTo>
                    <a:pt x="315" y="530"/>
                    <a:pt x="310" y="525"/>
                    <a:pt x="310" y="520"/>
                  </a:cubicBezTo>
                  <a:cubicBezTo>
                    <a:pt x="310" y="514"/>
                    <a:pt x="315" y="509"/>
                    <a:pt x="320" y="509"/>
                  </a:cubicBezTo>
                  <a:close/>
                  <a:moveTo>
                    <a:pt x="292" y="509"/>
                  </a:moveTo>
                  <a:cubicBezTo>
                    <a:pt x="298" y="509"/>
                    <a:pt x="302" y="514"/>
                    <a:pt x="302" y="520"/>
                  </a:cubicBezTo>
                  <a:cubicBezTo>
                    <a:pt x="302" y="525"/>
                    <a:pt x="298" y="530"/>
                    <a:pt x="292" y="530"/>
                  </a:cubicBezTo>
                  <a:cubicBezTo>
                    <a:pt x="286" y="530"/>
                    <a:pt x="282" y="525"/>
                    <a:pt x="282" y="520"/>
                  </a:cubicBezTo>
                  <a:cubicBezTo>
                    <a:pt x="282" y="514"/>
                    <a:pt x="286" y="509"/>
                    <a:pt x="292" y="509"/>
                  </a:cubicBezTo>
                  <a:close/>
                  <a:moveTo>
                    <a:pt x="151" y="509"/>
                  </a:moveTo>
                  <a:cubicBezTo>
                    <a:pt x="157" y="509"/>
                    <a:pt x="161" y="514"/>
                    <a:pt x="161" y="520"/>
                  </a:cubicBezTo>
                  <a:cubicBezTo>
                    <a:pt x="161" y="525"/>
                    <a:pt x="157" y="530"/>
                    <a:pt x="151" y="530"/>
                  </a:cubicBezTo>
                  <a:cubicBezTo>
                    <a:pt x="145" y="530"/>
                    <a:pt x="141" y="525"/>
                    <a:pt x="141" y="520"/>
                  </a:cubicBezTo>
                  <a:cubicBezTo>
                    <a:pt x="141" y="514"/>
                    <a:pt x="145" y="509"/>
                    <a:pt x="151" y="509"/>
                  </a:cubicBezTo>
                  <a:close/>
                  <a:moveTo>
                    <a:pt x="377" y="483"/>
                  </a:moveTo>
                  <a:cubicBezTo>
                    <a:pt x="382" y="483"/>
                    <a:pt x="387" y="487"/>
                    <a:pt x="387" y="493"/>
                  </a:cubicBezTo>
                  <a:cubicBezTo>
                    <a:pt x="387" y="499"/>
                    <a:pt x="382" y="503"/>
                    <a:pt x="377" y="503"/>
                  </a:cubicBezTo>
                  <a:cubicBezTo>
                    <a:pt x="371" y="503"/>
                    <a:pt x="366" y="499"/>
                    <a:pt x="366" y="493"/>
                  </a:cubicBezTo>
                  <a:cubicBezTo>
                    <a:pt x="366" y="487"/>
                    <a:pt x="371" y="483"/>
                    <a:pt x="377" y="483"/>
                  </a:cubicBezTo>
                  <a:close/>
                  <a:moveTo>
                    <a:pt x="348" y="483"/>
                  </a:moveTo>
                  <a:cubicBezTo>
                    <a:pt x="354" y="483"/>
                    <a:pt x="359" y="487"/>
                    <a:pt x="359" y="493"/>
                  </a:cubicBezTo>
                  <a:cubicBezTo>
                    <a:pt x="359" y="499"/>
                    <a:pt x="354" y="503"/>
                    <a:pt x="348" y="503"/>
                  </a:cubicBezTo>
                  <a:cubicBezTo>
                    <a:pt x="343" y="503"/>
                    <a:pt x="338" y="499"/>
                    <a:pt x="338" y="493"/>
                  </a:cubicBezTo>
                  <a:cubicBezTo>
                    <a:pt x="338" y="487"/>
                    <a:pt x="343" y="483"/>
                    <a:pt x="348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2" y="487"/>
                    <a:pt x="302" y="493"/>
                  </a:cubicBezTo>
                  <a:cubicBezTo>
                    <a:pt x="302" y="499"/>
                    <a:pt x="298" y="503"/>
                    <a:pt x="292" y="503"/>
                  </a:cubicBezTo>
                  <a:cubicBezTo>
                    <a:pt x="286" y="503"/>
                    <a:pt x="282" y="499"/>
                    <a:pt x="282" y="493"/>
                  </a:cubicBezTo>
                  <a:cubicBezTo>
                    <a:pt x="282" y="487"/>
                    <a:pt x="286" y="483"/>
                    <a:pt x="292" y="483"/>
                  </a:cubicBezTo>
                  <a:close/>
                  <a:moveTo>
                    <a:pt x="264" y="483"/>
                  </a:moveTo>
                  <a:cubicBezTo>
                    <a:pt x="270" y="483"/>
                    <a:pt x="274" y="487"/>
                    <a:pt x="274" y="493"/>
                  </a:cubicBezTo>
                  <a:cubicBezTo>
                    <a:pt x="274" y="499"/>
                    <a:pt x="270" y="503"/>
                    <a:pt x="264" y="503"/>
                  </a:cubicBezTo>
                  <a:cubicBezTo>
                    <a:pt x="258" y="503"/>
                    <a:pt x="254" y="499"/>
                    <a:pt x="254" y="493"/>
                  </a:cubicBezTo>
                  <a:cubicBezTo>
                    <a:pt x="254" y="487"/>
                    <a:pt x="258" y="483"/>
                    <a:pt x="264" y="483"/>
                  </a:cubicBezTo>
                  <a:close/>
                  <a:moveTo>
                    <a:pt x="236" y="483"/>
                  </a:moveTo>
                  <a:cubicBezTo>
                    <a:pt x="241" y="483"/>
                    <a:pt x="246" y="487"/>
                    <a:pt x="246" y="493"/>
                  </a:cubicBezTo>
                  <a:cubicBezTo>
                    <a:pt x="246" y="499"/>
                    <a:pt x="241" y="503"/>
                    <a:pt x="236" y="503"/>
                  </a:cubicBezTo>
                  <a:cubicBezTo>
                    <a:pt x="230" y="503"/>
                    <a:pt x="225" y="499"/>
                    <a:pt x="225" y="493"/>
                  </a:cubicBezTo>
                  <a:cubicBezTo>
                    <a:pt x="225" y="487"/>
                    <a:pt x="230" y="483"/>
                    <a:pt x="236" y="483"/>
                  </a:cubicBezTo>
                  <a:close/>
                  <a:moveTo>
                    <a:pt x="207" y="483"/>
                  </a:moveTo>
                  <a:cubicBezTo>
                    <a:pt x="213" y="483"/>
                    <a:pt x="218" y="487"/>
                    <a:pt x="218" y="493"/>
                  </a:cubicBezTo>
                  <a:cubicBezTo>
                    <a:pt x="218" y="499"/>
                    <a:pt x="213" y="503"/>
                    <a:pt x="207" y="503"/>
                  </a:cubicBezTo>
                  <a:cubicBezTo>
                    <a:pt x="202" y="503"/>
                    <a:pt x="197" y="499"/>
                    <a:pt x="197" y="493"/>
                  </a:cubicBezTo>
                  <a:cubicBezTo>
                    <a:pt x="197" y="487"/>
                    <a:pt x="202" y="483"/>
                    <a:pt x="207" y="483"/>
                  </a:cubicBezTo>
                  <a:close/>
                  <a:moveTo>
                    <a:pt x="179" y="483"/>
                  </a:moveTo>
                  <a:cubicBezTo>
                    <a:pt x="185" y="483"/>
                    <a:pt x="190" y="487"/>
                    <a:pt x="190" y="493"/>
                  </a:cubicBezTo>
                  <a:cubicBezTo>
                    <a:pt x="190" y="499"/>
                    <a:pt x="185" y="503"/>
                    <a:pt x="179" y="503"/>
                  </a:cubicBezTo>
                  <a:cubicBezTo>
                    <a:pt x="174" y="503"/>
                    <a:pt x="169" y="499"/>
                    <a:pt x="169" y="493"/>
                  </a:cubicBezTo>
                  <a:cubicBezTo>
                    <a:pt x="169" y="487"/>
                    <a:pt x="174" y="483"/>
                    <a:pt x="179" y="483"/>
                  </a:cubicBezTo>
                  <a:close/>
                  <a:moveTo>
                    <a:pt x="151" y="483"/>
                  </a:moveTo>
                  <a:cubicBezTo>
                    <a:pt x="157" y="483"/>
                    <a:pt x="161" y="487"/>
                    <a:pt x="161" y="493"/>
                  </a:cubicBezTo>
                  <a:cubicBezTo>
                    <a:pt x="161" y="499"/>
                    <a:pt x="157" y="503"/>
                    <a:pt x="151" y="503"/>
                  </a:cubicBezTo>
                  <a:cubicBezTo>
                    <a:pt x="145" y="503"/>
                    <a:pt x="141" y="499"/>
                    <a:pt x="141" y="493"/>
                  </a:cubicBezTo>
                  <a:cubicBezTo>
                    <a:pt x="141" y="487"/>
                    <a:pt x="145" y="483"/>
                    <a:pt x="151" y="483"/>
                  </a:cubicBezTo>
                  <a:close/>
                  <a:moveTo>
                    <a:pt x="123" y="483"/>
                  </a:moveTo>
                  <a:cubicBezTo>
                    <a:pt x="129" y="483"/>
                    <a:pt x="133" y="487"/>
                    <a:pt x="133" y="493"/>
                  </a:cubicBezTo>
                  <a:cubicBezTo>
                    <a:pt x="133" y="499"/>
                    <a:pt x="129" y="503"/>
                    <a:pt x="123" y="503"/>
                  </a:cubicBezTo>
                  <a:cubicBezTo>
                    <a:pt x="117" y="503"/>
                    <a:pt x="113" y="499"/>
                    <a:pt x="113" y="493"/>
                  </a:cubicBezTo>
                  <a:cubicBezTo>
                    <a:pt x="113" y="487"/>
                    <a:pt x="117" y="483"/>
                    <a:pt x="123" y="483"/>
                  </a:cubicBezTo>
                  <a:close/>
                  <a:moveTo>
                    <a:pt x="433" y="456"/>
                  </a:moveTo>
                  <a:cubicBezTo>
                    <a:pt x="439" y="456"/>
                    <a:pt x="443" y="460"/>
                    <a:pt x="443" y="466"/>
                  </a:cubicBezTo>
                  <a:cubicBezTo>
                    <a:pt x="443" y="472"/>
                    <a:pt x="439" y="476"/>
                    <a:pt x="433" y="476"/>
                  </a:cubicBezTo>
                  <a:cubicBezTo>
                    <a:pt x="427" y="476"/>
                    <a:pt x="423" y="472"/>
                    <a:pt x="423" y="466"/>
                  </a:cubicBezTo>
                  <a:cubicBezTo>
                    <a:pt x="423" y="460"/>
                    <a:pt x="427" y="456"/>
                    <a:pt x="433" y="456"/>
                  </a:cubicBezTo>
                  <a:close/>
                  <a:moveTo>
                    <a:pt x="377" y="456"/>
                  </a:moveTo>
                  <a:cubicBezTo>
                    <a:pt x="382" y="456"/>
                    <a:pt x="387" y="460"/>
                    <a:pt x="387" y="466"/>
                  </a:cubicBezTo>
                  <a:cubicBezTo>
                    <a:pt x="387" y="472"/>
                    <a:pt x="382" y="476"/>
                    <a:pt x="377" y="476"/>
                  </a:cubicBezTo>
                  <a:cubicBezTo>
                    <a:pt x="371" y="476"/>
                    <a:pt x="366" y="472"/>
                    <a:pt x="366" y="466"/>
                  </a:cubicBezTo>
                  <a:cubicBezTo>
                    <a:pt x="366" y="460"/>
                    <a:pt x="371" y="456"/>
                    <a:pt x="377" y="456"/>
                  </a:cubicBezTo>
                  <a:close/>
                  <a:moveTo>
                    <a:pt x="348" y="456"/>
                  </a:moveTo>
                  <a:cubicBezTo>
                    <a:pt x="354" y="456"/>
                    <a:pt x="359" y="460"/>
                    <a:pt x="359" y="466"/>
                  </a:cubicBezTo>
                  <a:cubicBezTo>
                    <a:pt x="359" y="472"/>
                    <a:pt x="354" y="476"/>
                    <a:pt x="348" y="476"/>
                  </a:cubicBezTo>
                  <a:cubicBezTo>
                    <a:pt x="343" y="476"/>
                    <a:pt x="338" y="472"/>
                    <a:pt x="338" y="466"/>
                  </a:cubicBezTo>
                  <a:cubicBezTo>
                    <a:pt x="338" y="460"/>
                    <a:pt x="343" y="456"/>
                    <a:pt x="348" y="456"/>
                  </a:cubicBezTo>
                  <a:close/>
                  <a:moveTo>
                    <a:pt x="320" y="456"/>
                  </a:moveTo>
                  <a:cubicBezTo>
                    <a:pt x="326" y="456"/>
                    <a:pt x="331" y="460"/>
                    <a:pt x="331" y="466"/>
                  </a:cubicBezTo>
                  <a:cubicBezTo>
                    <a:pt x="331" y="472"/>
                    <a:pt x="326" y="476"/>
                    <a:pt x="320" y="476"/>
                  </a:cubicBezTo>
                  <a:cubicBezTo>
                    <a:pt x="315" y="476"/>
                    <a:pt x="310" y="472"/>
                    <a:pt x="310" y="466"/>
                  </a:cubicBezTo>
                  <a:cubicBezTo>
                    <a:pt x="310" y="460"/>
                    <a:pt x="315" y="456"/>
                    <a:pt x="320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2" y="460"/>
                    <a:pt x="302" y="466"/>
                  </a:cubicBezTo>
                  <a:cubicBezTo>
                    <a:pt x="302" y="472"/>
                    <a:pt x="298" y="476"/>
                    <a:pt x="292" y="476"/>
                  </a:cubicBezTo>
                  <a:cubicBezTo>
                    <a:pt x="286" y="476"/>
                    <a:pt x="282" y="472"/>
                    <a:pt x="282" y="466"/>
                  </a:cubicBezTo>
                  <a:cubicBezTo>
                    <a:pt x="282" y="460"/>
                    <a:pt x="286" y="456"/>
                    <a:pt x="292" y="456"/>
                  </a:cubicBezTo>
                  <a:close/>
                  <a:moveTo>
                    <a:pt x="264" y="456"/>
                  </a:moveTo>
                  <a:cubicBezTo>
                    <a:pt x="270" y="456"/>
                    <a:pt x="274" y="460"/>
                    <a:pt x="274" y="466"/>
                  </a:cubicBezTo>
                  <a:cubicBezTo>
                    <a:pt x="274" y="472"/>
                    <a:pt x="270" y="476"/>
                    <a:pt x="264" y="476"/>
                  </a:cubicBezTo>
                  <a:cubicBezTo>
                    <a:pt x="258" y="476"/>
                    <a:pt x="254" y="472"/>
                    <a:pt x="254" y="466"/>
                  </a:cubicBezTo>
                  <a:cubicBezTo>
                    <a:pt x="254" y="460"/>
                    <a:pt x="258" y="456"/>
                    <a:pt x="264" y="456"/>
                  </a:cubicBezTo>
                  <a:close/>
                  <a:moveTo>
                    <a:pt x="236" y="456"/>
                  </a:moveTo>
                  <a:cubicBezTo>
                    <a:pt x="241" y="456"/>
                    <a:pt x="246" y="460"/>
                    <a:pt x="246" y="466"/>
                  </a:cubicBezTo>
                  <a:cubicBezTo>
                    <a:pt x="246" y="472"/>
                    <a:pt x="241" y="476"/>
                    <a:pt x="236" y="476"/>
                  </a:cubicBezTo>
                  <a:cubicBezTo>
                    <a:pt x="230" y="476"/>
                    <a:pt x="225" y="472"/>
                    <a:pt x="225" y="466"/>
                  </a:cubicBezTo>
                  <a:cubicBezTo>
                    <a:pt x="225" y="460"/>
                    <a:pt x="230" y="456"/>
                    <a:pt x="236" y="456"/>
                  </a:cubicBezTo>
                  <a:close/>
                  <a:moveTo>
                    <a:pt x="207" y="456"/>
                  </a:moveTo>
                  <a:cubicBezTo>
                    <a:pt x="213" y="456"/>
                    <a:pt x="218" y="460"/>
                    <a:pt x="218" y="466"/>
                  </a:cubicBezTo>
                  <a:cubicBezTo>
                    <a:pt x="218" y="472"/>
                    <a:pt x="213" y="476"/>
                    <a:pt x="207" y="476"/>
                  </a:cubicBezTo>
                  <a:cubicBezTo>
                    <a:pt x="202" y="476"/>
                    <a:pt x="197" y="472"/>
                    <a:pt x="197" y="466"/>
                  </a:cubicBezTo>
                  <a:cubicBezTo>
                    <a:pt x="197" y="460"/>
                    <a:pt x="202" y="456"/>
                    <a:pt x="207" y="456"/>
                  </a:cubicBezTo>
                  <a:close/>
                  <a:moveTo>
                    <a:pt x="179" y="456"/>
                  </a:moveTo>
                  <a:cubicBezTo>
                    <a:pt x="185" y="456"/>
                    <a:pt x="190" y="460"/>
                    <a:pt x="190" y="466"/>
                  </a:cubicBezTo>
                  <a:cubicBezTo>
                    <a:pt x="190" y="472"/>
                    <a:pt x="185" y="476"/>
                    <a:pt x="179" y="476"/>
                  </a:cubicBezTo>
                  <a:cubicBezTo>
                    <a:pt x="174" y="476"/>
                    <a:pt x="169" y="472"/>
                    <a:pt x="169" y="466"/>
                  </a:cubicBezTo>
                  <a:cubicBezTo>
                    <a:pt x="169" y="460"/>
                    <a:pt x="174" y="456"/>
                    <a:pt x="179" y="456"/>
                  </a:cubicBezTo>
                  <a:close/>
                  <a:moveTo>
                    <a:pt x="151" y="456"/>
                  </a:moveTo>
                  <a:cubicBezTo>
                    <a:pt x="157" y="456"/>
                    <a:pt x="161" y="460"/>
                    <a:pt x="161" y="466"/>
                  </a:cubicBezTo>
                  <a:cubicBezTo>
                    <a:pt x="161" y="472"/>
                    <a:pt x="157" y="476"/>
                    <a:pt x="151" y="476"/>
                  </a:cubicBezTo>
                  <a:cubicBezTo>
                    <a:pt x="145" y="476"/>
                    <a:pt x="141" y="472"/>
                    <a:pt x="141" y="466"/>
                  </a:cubicBezTo>
                  <a:cubicBezTo>
                    <a:pt x="141" y="460"/>
                    <a:pt x="145" y="456"/>
                    <a:pt x="151" y="456"/>
                  </a:cubicBezTo>
                  <a:close/>
                  <a:moveTo>
                    <a:pt x="433" y="429"/>
                  </a:moveTo>
                  <a:cubicBezTo>
                    <a:pt x="439" y="429"/>
                    <a:pt x="443" y="434"/>
                    <a:pt x="443" y="439"/>
                  </a:cubicBezTo>
                  <a:cubicBezTo>
                    <a:pt x="443" y="445"/>
                    <a:pt x="439" y="450"/>
                    <a:pt x="433" y="450"/>
                  </a:cubicBezTo>
                  <a:cubicBezTo>
                    <a:pt x="427" y="450"/>
                    <a:pt x="423" y="445"/>
                    <a:pt x="423" y="439"/>
                  </a:cubicBezTo>
                  <a:cubicBezTo>
                    <a:pt x="423" y="434"/>
                    <a:pt x="427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5" y="434"/>
                    <a:pt x="415" y="439"/>
                  </a:cubicBezTo>
                  <a:cubicBezTo>
                    <a:pt x="415" y="445"/>
                    <a:pt x="411" y="450"/>
                    <a:pt x="405" y="450"/>
                  </a:cubicBezTo>
                  <a:cubicBezTo>
                    <a:pt x="399" y="450"/>
                    <a:pt x="394" y="445"/>
                    <a:pt x="394" y="439"/>
                  </a:cubicBezTo>
                  <a:cubicBezTo>
                    <a:pt x="394" y="434"/>
                    <a:pt x="399" y="429"/>
                    <a:pt x="405" y="429"/>
                  </a:cubicBezTo>
                  <a:close/>
                  <a:moveTo>
                    <a:pt x="377" y="429"/>
                  </a:moveTo>
                  <a:cubicBezTo>
                    <a:pt x="382" y="429"/>
                    <a:pt x="387" y="434"/>
                    <a:pt x="387" y="439"/>
                  </a:cubicBezTo>
                  <a:cubicBezTo>
                    <a:pt x="387" y="445"/>
                    <a:pt x="382" y="450"/>
                    <a:pt x="377" y="450"/>
                  </a:cubicBezTo>
                  <a:cubicBezTo>
                    <a:pt x="371" y="450"/>
                    <a:pt x="366" y="445"/>
                    <a:pt x="366" y="439"/>
                  </a:cubicBezTo>
                  <a:cubicBezTo>
                    <a:pt x="366" y="434"/>
                    <a:pt x="371" y="429"/>
                    <a:pt x="377" y="429"/>
                  </a:cubicBezTo>
                  <a:close/>
                  <a:moveTo>
                    <a:pt x="348" y="429"/>
                  </a:moveTo>
                  <a:cubicBezTo>
                    <a:pt x="354" y="429"/>
                    <a:pt x="359" y="434"/>
                    <a:pt x="359" y="439"/>
                  </a:cubicBezTo>
                  <a:cubicBezTo>
                    <a:pt x="359" y="445"/>
                    <a:pt x="354" y="450"/>
                    <a:pt x="348" y="450"/>
                  </a:cubicBezTo>
                  <a:cubicBezTo>
                    <a:pt x="343" y="450"/>
                    <a:pt x="338" y="445"/>
                    <a:pt x="338" y="439"/>
                  </a:cubicBezTo>
                  <a:cubicBezTo>
                    <a:pt x="338" y="434"/>
                    <a:pt x="343" y="429"/>
                    <a:pt x="348" y="429"/>
                  </a:cubicBezTo>
                  <a:close/>
                  <a:moveTo>
                    <a:pt x="320" y="429"/>
                  </a:moveTo>
                  <a:cubicBezTo>
                    <a:pt x="326" y="429"/>
                    <a:pt x="331" y="434"/>
                    <a:pt x="331" y="439"/>
                  </a:cubicBezTo>
                  <a:cubicBezTo>
                    <a:pt x="331" y="445"/>
                    <a:pt x="326" y="450"/>
                    <a:pt x="320" y="450"/>
                  </a:cubicBezTo>
                  <a:cubicBezTo>
                    <a:pt x="315" y="450"/>
                    <a:pt x="310" y="445"/>
                    <a:pt x="310" y="439"/>
                  </a:cubicBezTo>
                  <a:cubicBezTo>
                    <a:pt x="310" y="434"/>
                    <a:pt x="315" y="429"/>
                    <a:pt x="320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2" y="434"/>
                    <a:pt x="302" y="439"/>
                  </a:cubicBezTo>
                  <a:cubicBezTo>
                    <a:pt x="302" y="445"/>
                    <a:pt x="298" y="450"/>
                    <a:pt x="292" y="450"/>
                  </a:cubicBezTo>
                  <a:cubicBezTo>
                    <a:pt x="286" y="450"/>
                    <a:pt x="282" y="445"/>
                    <a:pt x="282" y="439"/>
                  </a:cubicBezTo>
                  <a:cubicBezTo>
                    <a:pt x="282" y="434"/>
                    <a:pt x="286" y="429"/>
                    <a:pt x="292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4" y="434"/>
                    <a:pt x="274" y="439"/>
                  </a:cubicBezTo>
                  <a:cubicBezTo>
                    <a:pt x="274" y="445"/>
                    <a:pt x="270" y="450"/>
                    <a:pt x="264" y="450"/>
                  </a:cubicBezTo>
                  <a:cubicBezTo>
                    <a:pt x="258" y="450"/>
                    <a:pt x="254" y="445"/>
                    <a:pt x="254" y="439"/>
                  </a:cubicBezTo>
                  <a:cubicBezTo>
                    <a:pt x="254" y="434"/>
                    <a:pt x="258" y="429"/>
                    <a:pt x="264" y="429"/>
                  </a:cubicBezTo>
                  <a:close/>
                  <a:moveTo>
                    <a:pt x="236" y="429"/>
                  </a:moveTo>
                  <a:cubicBezTo>
                    <a:pt x="241" y="429"/>
                    <a:pt x="246" y="434"/>
                    <a:pt x="246" y="439"/>
                  </a:cubicBezTo>
                  <a:cubicBezTo>
                    <a:pt x="246" y="445"/>
                    <a:pt x="241" y="450"/>
                    <a:pt x="236" y="450"/>
                  </a:cubicBezTo>
                  <a:cubicBezTo>
                    <a:pt x="230" y="450"/>
                    <a:pt x="225" y="445"/>
                    <a:pt x="225" y="439"/>
                  </a:cubicBezTo>
                  <a:cubicBezTo>
                    <a:pt x="225" y="434"/>
                    <a:pt x="230" y="429"/>
                    <a:pt x="236" y="429"/>
                  </a:cubicBezTo>
                  <a:close/>
                  <a:moveTo>
                    <a:pt x="207" y="429"/>
                  </a:moveTo>
                  <a:cubicBezTo>
                    <a:pt x="213" y="429"/>
                    <a:pt x="218" y="434"/>
                    <a:pt x="218" y="439"/>
                  </a:cubicBezTo>
                  <a:cubicBezTo>
                    <a:pt x="218" y="445"/>
                    <a:pt x="213" y="450"/>
                    <a:pt x="207" y="450"/>
                  </a:cubicBezTo>
                  <a:cubicBezTo>
                    <a:pt x="202" y="450"/>
                    <a:pt x="197" y="445"/>
                    <a:pt x="197" y="439"/>
                  </a:cubicBezTo>
                  <a:cubicBezTo>
                    <a:pt x="197" y="434"/>
                    <a:pt x="202" y="429"/>
                    <a:pt x="207" y="429"/>
                  </a:cubicBezTo>
                  <a:close/>
                  <a:moveTo>
                    <a:pt x="433" y="402"/>
                  </a:moveTo>
                  <a:cubicBezTo>
                    <a:pt x="439" y="402"/>
                    <a:pt x="443" y="407"/>
                    <a:pt x="443" y="412"/>
                  </a:cubicBezTo>
                  <a:cubicBezTo>
                    <a:pt x="443" y="418"/>
                    <a:pt x="439" y="423"/>
                    <a:pt x="433" y="423"/>
                  </a:cubicBezTo>
                  <a:cubicBezTo>
                    <a:pt x="427" y="423"/>
                    <a:pt x="423" y="418"/>
                    <a:pt x="423" y="412"/>
                  </a:cubicBezTo>
                  <a:cubicBezTo>
                    <a:pt x="423" y="407"/>
                    <a:pt x="427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5" y="407"/>
                    <a:pt x="415" y="412"/>
                  </a:cubicBezTo>
                  <a:cubicBezTo>
                    <a:pt x="415" y="418"/>
                    <a:pt x="411" y="423"/>
                    <a:pt x="405" y="423"/>
                  </a:cubicBezTo>
                  <a:cubicBezTo>
                    <a:pt x="399" y="423"/>
                    <a:pt x="394" y="418"/>
                    <a:pt x="394" y="412"/>
                  </a:cubicBezTo>
                  <a:cubicBezTo>
                    <a:pt x="394" y="407"/>
                    <a:pt x="399" y="402"/>
                    <a:pt x="405" y="402"/>
                  </a:cubicBezTo>
                  <a:close/>
                  <a:moveTo>
                    <a:pt x="377" y="402"/>
                  </a:moveTo>
                  <a:cubicBezTo>
                    <a:pt x="382" y="402"/>
                    <a:pt x="387" y="407"/>
                    <a:pt x="387" y="412"/>
                  </a:cubicBezTo>
                  <a:cubicBezTo>
                    <a:pt x="387" y="418"/>
                    <a:pt x="382" y="423"/>
                    <a:pt x="377" y="423"/>
                  </a:cubicBezTo>
                  <a:cubicBezTo>
                    <a:pt x="371" y="423"/>
                    <a:pt x="366" y="418"/>
                    <a:pt x="366" y="412"/>
                  </a:cubicBezTo>
                  <a:cubicBezTo>
                    <a:pt x="366" y="407"/>
                    <a:pt x="371" y="402"/>
                    <a:pt x="377" y="402"/>
                  </a:cubicBezTo>
                  <a:close/>
                  <a:moveTo>
                    <a:pt x="348" y="402"/>
                  </a:moveTo>
                  <a:cubicBezTo>
                    <a:pt x="354" y="402"/>
                    <a:pt x="359" y="407"/>
                    <a:pt x="359" y="412"/>
                  </a:cubicBezTo>
                  <a:cubicBezTo>
                    <a:pt x="359" y="418"/>
                    <a:pt x="354" y="423"/>
                    <a:pt x="348" y="423"/>
                  </a:cubicBezTo>
                  <a:cubicBezTo>
                    <a:pt x="343" y="423"/>
                    <a:pt x="338" y="418"/>
                    <a:pt x="338" y="412"/>
                  </a:cubicBezTo>
                  <a:cubicBezTo>
                    <a:pt x="338" y="407"/>
                    <a:pt x="343" y="402"/>
                    <a:pt x="348" y="402"/>
                  </a:cubicBezTo>
                  <a:close/>
                  <a:moveTo>
                    <a:pt x="320" y="402"/>
                  </a:moveTo>
                  <a:cubicBezTo>
                    <a:pt x="326" y="402"/>
                    <a:pt x="331" y="407"/>
                    <a:pt x="331" y="412"/>
                  </a:cubicBezTo>
                  <a:cubicBezTo>
                    <a:pt x="331" y="418"/>
                    <a:pt x="326" y="423"/>
                    <a:pt x="320" y="423"/>
                  </a:cubicBezTo>
                  <a:cubicBezTo>
                    <a:pt x="315" y="423"/>
                    <a:pt x="310" y="418"/>
                    <a:pt x="310" y="412"/>
                  </a:cubicBezTo>
                  <a:cubicBezTo>
                    <a:pt x="310" y="407"/>
                    <a:pt x="315" y="402"/>
                    <a:pt x="320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2" y="407"/>
                    <a:pt x="302" y="412"/>
                  </a:cubicBezTo>
                  <a:cubicBezTo>
                    <a:pt x="302" y="418"/>
                    <a:pt x="298" y="423"/>
                    <a:pt x="292" y="423"/>
                  </a:cubicBezTo>
                  <a:cubicBezTo>
                    <a:pt x="286" y="423"/>
                    <a:pt x="282" y="418"/>
                    <a:pt x="282" y="412"/>
                  </a:cubicBezTo>
                  <a:cubicBezTo>
                    <a:pt x="282" y="407"/>
                    <a:pt x="286" y="402"/>
                    <a:pt x="292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4" y="407"/>
                    <a:pt x="274" y="412"/>
                  </a:cubicBezTo>
                  <a:cubicBezTo>
                    <a:pt x="274" y="418"/>
                    <a:pt x="270" y="423"/>
                    <a:pt x="264" y="423"/>
                  </a:cubicBezTo>
                  <a:cubicBezTo>
                    <a:pt x="258" y="423"/>
                    <a:pt x="254" y="418"/>
                    <a:pt x="254" y="412"/>
                  </a:cubicBezTo>
                  <a:cubicBezTo>
                    <a:pt x="254" y="407"/>
                    <a:pt x="258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1" y="402"/>
                    <a:pt x="246" y="407"/>
                    <a:pt x="246" y="412"/>
                  </a:cubicBezTo>
                  <a:cubicBezTo>
                    <a:pt x="246" y="418"/>
                    <a:pt x="241" y="423"/>
                    <a:pt x="236" y="423"/>
                  </a:cubicBezTo>
                  <a:cubicBezTo>
                    <a:pt x="230" y="423"/>
                    <a:pt x="225" y="418"/>
                    <a:pt x="225" y="412"/>
                  </a:cubicBezTo>
                  <a:cubicBezTo>
                    <a:pt x="225" y="407"/>
                    <a:pt x="230" y="402"/>
                    <a:pt x="236" y="402"/>
                  </a:cubicBezTo>
                  <a:close/>
                  <a:moveTo>
                    <a:pt x="179" y="402"/>
                  </a:moveTo>
                  <a:cubicBezTo>
                    <a:pt x="185" y="402"/>
                    <a:pt x="190" y="407"/>
                    <a:pt x="190" y="412"/>
                  </a:cubicBezTo>
                  <a:cubicBezTo>
                    <a:pt x="190" y="418"/>
                    <a:pt x="185" y="423"/>
                    <a:pt x="179" y="423"/>
                  </a:cubicBezTo>
                  <a:cubicBezTo>
                    <a:pt x="174" y="423"/>
                    <a:pt x="169" y="418"/>
                    <a:pt x="169" y="412"/>
                  </a:cubicBezTo>
                  <a:cubicBezTo>
                    <a:pt x="169" y="407"/>
                    <a:pt x="174" y="402"/>
                    <a:pt x="179" y="402"/>
                  </a:cubicBezTo>
                  <a:close/>
                  <a:moveTo>
                    <a:pt x="151" y="402"/>
                  </a:moveTo>
                  <a:cubicBezTo>
                    <a:pt x="157" y="402"/>
                    <a:pt x="161" y="407"/>
                    <a:pt x="161" y="412"/>
                  </a:cubicBezTo>
                  <a:cubicBezTo>
                    <a:pt x="161" y="418"/>
                    <a:pt x="157" y="423"/>
                    <a:pt x="151" y="423"/>
                  </a:cubicBezTo>
                  <a:cubicBezTo>
                    <a:pt x="145" y="423"/>
                    <a:pt x="141" y="418"/>
                    <a:pt x="141" y="412"/>
                  </a:cubicBezTo>
                  <a:cubicBezTo>
                    <a:pt x="141" y="407"/>
                    <a:pt x="145" y="402"/>
                    <a:pt x="151" y="402"/>
                  </a:cubicBezTo>
                  <a:close/>
                  <a:moveTo>
                    <a:pt x="433" y="375"/>
                  </a:moveTo>
                  <a:cubicBezTo>
                    <a:pt x="439" y="375"/>
                    <a:pt x="443" y="380"/>
                    <a:pt x="443" y="386"/>
                  </a:cubicBezTo>
                  <a:cubicBezTo>
                    <a:pt x="443" y="391"/>
                    <a:pt x="439" y="396"/>
                    <a:pt x="433" y="396"/>
                  </a:cubicBezTo>
                  <a:cubicBezTo>
                    <a:pt x="427" y="396"/>
                    <a:pt x="423" y="391"/>
                    <a:pt x="423" y="386"/>
                  </a:cubicBezTo>
                  <a:cubicBezTo>
                    <a:pt x="423" y="380"/>
                    <a:pt x="427" y="375"/>
                    <a:pt x="433" y="375"/>
                  </a:cubicBezTo>
                  <a:close/>
                  <a:moveTo>
                    <a:pt x="405" y="375"/>
                  </a:moveTo>
                  <a:cubicBezTo>
                    <a:pt x="411" y="375"/>
                    <a:pt x="415" y="380"/>
                    <a:pt x="415" y="386"/>
                  </a:cubicBezTo>
                  <a:cubicBezTo>
                    <a:pt x="415" y="391"/>
                    <a:pt x="411" y="396"/>
                    <a:pt x="405" y="396"/>
                  </a:cubicBezTo>
                  <a:cubicBezTo>
                    <a:pt x="399" y="396"/>
                    <a:pt x="394" y="391"/>
                    <a:pt x="394" y="386"/>
                  </a:cubicBezTo>
                  <a:cubicBezTo>
                    <a:pt x="394" y="380"/>
                    <a:pt x="399" y="375"/>
                    <a:pt x="405" y="375"/>
                  </a:cubicBezTo>
                  <a:close/>
                  <a:moveTo>
                    <a:pt x="377" y="375"/>
                  </a:moveTo>
                  <a:cubicBezTo>
                    <a:pt x="382" y="375"/>
                    <a:pt x="387" y="380"/>
                    <a:pt x="387" y="386"/>
                  </a:cubicBezTo>
                  <a:cubicBezTo>
                    <a:pt x="387" y="391"/>
                    <a:pt x="382" y="396"/>
                    <a:pt x="377" y="396"/>
                  </a:cubicBezTo>
                  <a:cubicBezTo>
                    <a:pt x="371" y="396"/>
                    <a:pt x="366" y="391"/>
                    <a:pt x="366" y="386"/>
                  </a:cubicBezTo>
                  <a:cubicBezTo>
                    <a:pt x="366" y="380"/>
                    <a:pt x="371" y="375"/>
                    <a:pt x="377" y="375"/>
                  </a:cubicBezTo>
                  <a:close/>
                  <a:moveTo>
                    <a:pt x="348" y="375"/>
                  </a:moveTo>
                  <a:cubicBezTo>
                    <a:pt x="354" y="375"/>
                    <a:pt x="359" y="380"/>
                    <a:pt x="359" y="386"/>
                  </a:cubicBezTo>
                  <a:cubicBezTo>
                    <a:pt x="359" y="391"/>
                    <a:pt x="354" y="396"/>
                    <a:pt x="348" y="396"/>
                  </a:cubicBezTo>
                  <a:cubicBezTo>
                    <a:pt x="343" y="396"/>
                    <a:pt x="338" y="391"/>
                    <a:pt x="338" y="386"/>
                  </a:cubicBezTo>
                  <a:cubicBezTo>
                    <a:pt x="338" y="380"/>
                    <a:pt x="343" y="375"/>
                    <a:pt x="348" y="375"/>
                  </a:cubicBezTo>
                  <a:close/>
                  <a:moveTo>
                    <a:pt x="320" y="375"/>
                  </a:moveTo>
                  <a:cubicBezTo>
                    <a:pt x="326" y="375"/>
                    <a:pt x="331" y="380"/>
                    <a:pt x="331" y="386"/>
                  </a:cubicBezTo>
                  <a:cubicBezTo>
                    <a:pt x="331" y="391"/>
                    <a:pt x="326" y="396"/>
                    <a:pt x="320" y="396"/>
                  </a:cubicBezTo>
                  <a:cubicBezTo>
                    <a:pt x="315" y="396"/>
                    <a:pt x="310" y="391"/>
                    <a:pt x="310" y="386"/>
                  </a:cubicBezTo>
                  <a:cubicBezTo>
                    <a:pt x="310" y="380"/>
                    <a:pt x="315" y="375"/>
                    <a:pt x="320" y="375"/>
                  </a:cubicBezTo>
                  <a:close/>
                  <a:moveTo>
                    <a:pt x="292" y="375"/>
                  </a:moveTo>
                  <a:cubicBezTo>
                    <a:pt x="298" y="375"/>
                    <a:pt x="302" y="380"/>
                    <a:pt x="302" y="386"/>
                  </a:cubicBezTo>
                  <a:cubicBezTo>
                    <a:pt x="302" y="391"/>
                    <a:pt x="298" y="396"/>
                    <a:pt x="292" y="396"/>
                  </a:cubicBezTo>
                  <a:cubicBezTo>
                    <a:pt x="286" y="396"/>
                    <a:pt x="282" y="391"/>
                    <a:pt x="282" y="386"/>
                  </a:cubicBezTo>
                  <a:cubicBezTo>
                    <a:pt x="282" y="380"/>
                    <a:pt x="286" y="375"/>
                    <a:pt x="292" y="375"/>
                  </a:cubicBezTo>
                  <a:close/>
                  <a:moveTo>
                    <a:pt x="264" y="375"/>
                  </a:moveTo>
                  <a:cubicBezTo>
                    <a:pt x="270" y="375"/>
                    <a:pt x="274" y="380"/>
                    <a:pt x="274" y="386"/>
                  </a:cubicBezTo>
                  <a:cubicBezTo>
                    <a:pt x="274" y="391"/>
                    <a:pt x="270" y="396"/>
                    <a:pt x="264" y="396"/>
                  </a:cubicBezTo>
                  <a:cubicBezTo>
                    <a:pt x="258" y="396"/>
                    <a:pt x="254" y="391"/>
                    <a:pt x="254" y="386"/>
                  </a:cubicBezTo>
                  <a:cubicBezTo>
                    <a:pt x="254" y="380"/>
                    <a:pt x="258" y="375"/>
                    <a:pt x="264" y="375"/>
                  </a:cubicBezTo>
                  <a:close/>
                  <a:moveTo>
                    <a:pt x="236" y="375"/>
                  </a:moveTo>
                  <a:cubicBezTo>
                    <a:pt x="241" y="375"/>
                    <a:pt x="246" y="380"/>
                    <a:pt x="246" y="386"/>
                  </a:cubicBezTo>
                  <a:cubicBezTo>
                    <a:pt x="246" y="391"/>
                    <a:pt x="241" y="396"/>
                    <a:pt x="236" y="396"/>
                  </a:cubicBezTo>
                  <a:cubicBezTo>
                    <a:pt x="230" y="396"/>
                    <a:pt x="225" y="391"/>
                    <a:pt x="225" y="386"/>
                  </a:cubicBezTo>
                  <a:cubicBezTo>
                    <a:pt x="225" y="380"/>
                    <a:pt x="230" y="375"/>
                    <a:pt x="236" y="375"/>
                  </a:cubicBezTo>
                  <a:close/>
                  <a:moveTo>
                    <a:pt x="179" y="375"/>
                  </a:moveTo>
                  <a:cubicBezTo>
                    <a:pt x="185" y="375"/>
                    <a:pt x="190" y="380"/>
                    <a:pt x="190" y="386"/>
                  </a:cubicBezTo>
                  <a:cubicBezTo>
                    <a:pt x="190" y="391"/>
                    <a:pt x="185" y="396"/>
                    <a:pt x="179" y="396"/>
                  </a:cubicBezTo>
                  <a:cubicBezTo>
                    <a:pt x="174" y="396"/>
                    <a:pt x="169" y="391"/>
                    <a:pt x="169" y="386"/>
                  </a:cubicBezTo>
                  <a:cubicBezTo>
                    <a:pt x="169" y="380"/>
                    <a:pt x="174" y="375"/>
                    <a:pt x="179" y="375"/>
                  </a:cubicBezTo>
                  <a:close/>
                  <a:moveTo>
                    <a:pt x="151" y="375"/>
                  </a:moveTo>
                  <a:cubicBezTo>
                    <a:pt x="157" y="375"/>
                    <a:pt x="161" y="380"/>
                    <a:pt x="161" y="386"/>
                  </a:cubicBezTo>
                  <a:cubicBezTo>
                    <a:pt x="161" y="391"/>
                    <a:pt x="157" y="396"/>
                    <a:pt x="151" y="396"/>
                  </a:cubicBezTo>
                  <a:cubicBezTo>
                    <a:pt x="145" y="396"/>
                    <a:pt x="141" y="391"/>
                    <a:pt x="141" y="386"/>
                  </a:cubicBezTo>
                  <a:cubicBezTo>
                    <a:pt x="141" y="380"/>
                    <a:pt x="145" y="375"/>
                    <a:pt x="151" y="375"/>
                  </a:cubicBezTo>
                  <a:close/>
                  <a:moveTo>
                    <a:pt x="433" y="349"/>
                  </a:moveTo>
                  <a:cubicBezTo>
                    <a:pt x="439" y="349"/>
                    <a:pt x="443" y="353"/>
                    <a:pt x="443" y="359"/>
                  </a:cubicBezTo>
                  <a:cubicBezTo>
                    <a:pt x="443" y="365"/>
                    <a:pt x="439" y="369"/>
                    <a:pt x="433" y="369"/>
                  </a:cubicBezTo>
                  <a:cubicBezTo>
                    <a:pt x="427" y="369"/>
                    <a:pt x="423" y="365"/>
                    <a:pt x="423" y="359"/>
                  </a:cubicBezTo>
                  <a:cubicBezTo>
                    <a:pt x="423" y="353"/>
                    <a:pt x="427" y="349"/>
                    <a:pt x="433" y="349"/>
                  </a:cubicBezTo>
                  <a:close/>
                  <a:moveTo>
                    <a:pt x="405" y="349"/>
                  </a:moveTo>
                  <a:cubicBezTo>
                    <a:pt x="411" y="349"/>
                    <a:pt x="415" y="353"/>
                    <a:pt x="415" y="359"/>
                  </a:cubicBezTo>
                  <a:cubicBezTo>
                    <a:pt x="415" y="365"/>
                    <a:pt x="411" y="369"/>
                    <a:pt x="405" y="369"/>
                  </a:cubicBezTo>
                  <a:cubicBezTo>
                    <a:pt x="399" y="369"/>
                    <a:pt x="394" y="365"/>
                    <a:pt x="394" y="359"/>
                  </a:cubicBezTo>
                  <a:cubicBezTo>
                    <a:pt x="394" y="353"/>
                    <a:pt x="399" y="349"/>
                    <a:pt x="405" y="349"/>
                  </a:cubicBezTo>
                  <a:close/>
                  <a:moveTo>
                    <a:pt x="377" y="349"/>
                  </a:moveTo>
                  <a:cubicBezTo>
                    <a:pt x="382" y="349"/>
                    <a:pt x="387" y="353"/>
                    <a:pt x="387" y="359"/>
                  </a:cubicBezTo>
                  <a:cubicBezTo>
                    <a:pt x="387" y="365"/>
                    <a:pt x="382" y="369"/>
                    <a:pt x="377" y="369"/>
                  </a:cubicBezTo>
                  <a:cubicBezTo>
                    <a:pt x="371" y="369"/>
                    <a:pt x="366" y="365"/>
                    <a:pt x="366" y="359"/>
                  </a:cubicBezTo>
                  <a:cubicBezTo>
                    <a:pt x="366" y="353"/>
                    <a:pt x="371" y="349"/>
                    <a:pt x="377" y="349"/>
                  </a:cubicBezTo>
                  <a:close/>
                  <a:moveTo>
                    <a:pt x="348" y="349"/>
                  </a:moveTo>
                  <a:cubicBezTo>
                    <a:pt x="354" y="349"/>
                    <a:pt x="359" y="353"/>
                    <a:pt x="359" y="359"/>
                  </a:cubicBezTo>
                  <a:cubicBezTo>
                    <a:pt x="359" y="365"/>
                    <a:pt x="354" y="369"/>
                    <a:pt x="348" y="369"/>
                  </a:cubicBezTo>
                  <a:cubicBezTo>
                    <a:pt x="343" y="369"/>
                    <a:pt x="338" y="365"/>
                    <a:pt x="338" y="359"/>
                  </a:cubicBezTo>
                  <a:cubicBezTo>
                    <a:pt x="338" y="353"/>
                    <a:pt x="343" y="349"/>
                    <a:pt x="348" y="349"/>
                  </a:cubicBezTo>
                  <a:close/>
                  <a:moveTo>
                    <a:pt x="179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79" y="369"/>
                  </a:cubicBezTo>
                  <a:cubicBezTo>
                    <a:pt x="174" y="369"/>
                    <a:pt x="169" y="365"/>
                    <a:pt x="169" y="359"/>
                  </a:cubicBezTo>
                  <a:cubicBezTo>
                    <a:pt x="169" y="353"/>
                    <a:pt x="174" y="349"/>
                    <a:pt x="179" y="349"/>
                  </a:cubicBezTo>
                  <a:close/>
                  <a:moveTo>
                    <a:pt x="433" y="322"/>
                  </a:moveTo>
                  <a:cubicBezTo>
                    <a:pt x="439" y="322"/>
                    <a:pt x="443" y="326"/>
                    <a:pt x="443" y="332"/>
                  </a:cubicBezTo>
                  <a:cubicBezTo>
                    <a:pt x="443" y="338"/>
                    <a:pt x="439" y="342"/>
                    <a:pt x="433" y="342"/>
                  </a:cubicBezTo>
                  <a:cubicBezTo>
                    <a:pt x="427" y="342"/>
                    <a:pt x="423" y="338"/>
                    <a:pt x="423" y="332"/>
                  </a:cubicBezTo>
                  <a:cubicBezTo>
                    <a:pt x="423" y="326"/>
                    <a:pt x="427" y="322"/>
                    <a:pt x="433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5" y="326"/>
                    <a:pt x="415" y="332"/>
                  </a:cubicBezTo>
                  <a:cubicBezTo>
                    <a:pt x="415" y="338"/>
                    <a:pt x="411" y="342"/>
                    <a:pt x="405" y="342"/>
                  </a:cubicBezTo>
                  <a:cubicBezTo>
                    <a:pt x="399" y="342"/>
                    <a:pt x="394" y="338"/>
                    <a:pt x="394" y="332"/>
                  </a:cubicBezTo>
                  <a:cubicBezTo>
                    <a:pt x="394" y="326"/>
                    <a:pt x="399" y="322"/>
                    <a:pt x="405" y="322"/>
                  </a:cubicBezTo>
                  <a:close/>
                  <a:moveTo>
                    <a:pt x="377" y="322"/>
                  </a:moveTo>
                  <a:cubicBezTo>
                    <a:pt x="382" y="322"/>
                    <a:pt x="387" y="326"/>
                    <a:pt x="387" y="332"/>
                  </a:cubicBezTo>
                  <a:cubicBezTo>
                    <a:pt x="387" y="338"/>
                    <a:pt x="382" y="342"/>
                    <a:pt x="377" y="342"/>
                  </a:cubicBezTo>
                  <a:cubicBezTo>
                    <a:pt x="371" y="342"/>
                    <a:pt x="366" y="338"/>
                    <a:pt x="366" y="332"/>
                  </a:cubicBezTo>
                  <a:cubicBezTo>
                    <a:pt x="366" y="326"/>
                    <a:pt x="371" y="322"/>
                    <a:pt x="377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2" y="326"/>
                    <a:pt x="302" y="332"/>
                  </a:cubicBezTo>
                  <a:cubicBezTo>
                    <a:pt x="302" y="338"/>
                    <a:pt x="298" y="342"/>
                    <a:pt x="292" y="342"/>
                  </a:cubicBezTo>
                  <a:cubicBezTo>
                    <a:pt x="286" y="342"/>
                    <a:pt x="282" y="338"/>
                    <a:pt x="282" y="332"/>
                  </a:cubicBezTo>
                  <a:cubicBezTo>
                    <a:pt x="282" y="326"/>
                    <a:pt x="286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4" y="326"/>
                    <a:pt x="274" y="332"/>
                  </a:cubicBezTo>
                  <a:cubicBezTo>
                    <a:pt x="274" y="338"/>
                    <a:pt x="270" y="342"/>
                    <a:pt x="264" y="342"/>
                  </a:cubicBezTo>
                  <a:cubicBezTo>
                    <a:pt x="258" y="342"/>
                    <a:pt x="254" y="338"/>
                    <a:pt x="254" y="332"/>
                  </a:cubicBezTo>
                  <a:cubicBezTo>
                    <a:pt x="254" y="326"/>
                    <a:pt x="258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1" y="322"/>
                    <a:pt x="246" y="326"/>
                    <a:pt x="246" y="332"/>
                  </a:cubicBezTo>
                  <a:cubicBezTo>
                    <a:pt x="246" y="338"/>
                    <a:pt x="241" y="342"/>
                    <a:pt x="236" y="342"/>
                  </a:cubicBezTo>
                  <a:cubicBezTo>
                    <a:pt x="230" y="342"/>
                    <a:pt x="225" y="338"/>
                    <a:pt x="225" y="332"/>
                  </a:cubicBezTo>
                  <a:cubicBezTo>
                    <a:pt x="225" y="326"/>
                    <a:pt x="230" y="322"/>
                    <a:pt x="236" y="322"/>
                  </a:cubicBezTo>
                  <a:close/>
                  <a:moveTo>
                    <a:pt x="179" y="322"/>
                  </a:moveTo>
                  <a:cubicBezTo>
                    <a:pt x="185" y="322"/>
                    <a:pt x="190" y="326"/>
                    <a:pt x="190" y="332"/>
                  </a:cubicBezTo>
                  <a:cubicBezTo>
                    <a:pt x="190" y="338"/>
                    <a:pt x="185" y="342"/>
                    <a:pt x="179" y="342"/>
                  </a:cubicBezTo>
                  <a:cubicBezTo>
                    <a:pt x="174" y="342"/>
                    <a:pt x="169" y="338"/>
                    <a:pt x="169" y="332"/>
                  </a:cubicBezTo>
                  <a:cubicBezTo>
                    <a:pt x="169" y="326"/>
                    <a:pt x="174" y="322"/>
                    <a:pt x="179" y="322"/>
                  </a:cubicBezTo>
                  <a:close/>
                  <a:moveTo>
                    <a:pt x="433" y="295"/>
                  </a:moveTo>
                  <a:cubicBezTo>
                    <a:pt x="439" y="295"/>
                    <a:pt x="443" y="300"/>
                    <a:pt x="443" y="305"/>
                  </a:cubicBezTo>
                  <a:cubicBezTo>
                    <a:pt x="443" y="311"/>
                    <a:pt x="439" y="316"/>
                    <a:pt x="433" y="316"/>
                  </a:cubicBezTo>
                  <a:cubicBezTo>
                    <a:pt x="427" y="316"/>
                    <a:pt x="423" y="311"/>
                    <a:pt x="423" y="305"/>
                  </a:cubicBezTo>
                  <a:cubicBezTo>
                    <a:pt x="423" y="300"/>
                    <a:pt x="427" y="295"/>
                    <a:pt x="433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5" y="300"/>
                    <a:pt x="415" y="305"/>
                  </a:cubicBezTo>
                  <a:cubicBezTo>
                    <a:pt x="415" y="311"/>
                    <a:pt x="411" y="316"/>
                    <a:pt x="405" y="316"/>
                  </a:cubicBezTo>
                  <a:cubicBezTo>
                    <a:pt x="399" y="316"/>
                    <a:pt x="394" y="311"/>
                    <a:pt x="394" y="305"/>
                  </a:cubicBezTo>
                  <a:cubicBezTo>
                    <a:pt x="394" y="300"/>
                    <a:pt x="399" y="295"/>
                    <a:pt x="405" y="295"/>
                  </a:cubicBezTo>
                  <a:close/>
                  <a:moveTo>
                    <a:pt x="377" y="295"/>
                  </a:moveTo>
                  <a:cubicBezTo>
                    <a:pt x="382" y="295"/>
                    <a:pt x="387" y="300"/>
                    <a:pt x="387" y="305"/>
                  </a:cubicBezTo>
                  <a:cubicBezTo>
                    <a:pt x="387" y="311"/>
                    <a:pt x="382" y="316"/>
                    <a:pt x="377" y="316"/>
                  </a:cubicBezTo>
                  <a:cubicBezTo>
                    <a:pt x="371" y="316"/>
                    <a:pt x="366" y="311"/>
                    <a:pt x="366" y="305"/>
                  </a:cubicBezTo>
                  <a:cubicBezTo>
                    <a:pt x="366" y="300"/>
                    <a:pt x="371" y="295"/>
                    <a:pt x="377" y="295"/>
                  </a:cubicBezTo>
                  <a:close/>
                  <a:moveTo>
                    <a:pt x="320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0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0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2" y="300"/>
                    <a:pt x="302" y="305"/>
                  </a:cubicBezTo>
                  <a:cubicBezTo>
                    <a:pt x="302" y="311"/>
                    <a:pt x="298" y="316"/>
                    <a:pt x="292" y="316"/>
                  </a:cubicBezTo>
                  <a:cubicBezTo>
                    <a:pt x="286" y="316"/>
                    <a:pt x="282" y="311"/>
                    <a:pt x="282" y="305"/>
                  </a:cubicBezTo>
                  <a:cubicBezTo>
                    <a:pt x="282" y="300"/>
                    <a:pt x="286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4" y="300"/>
                    <a:pt x="274" y="305"/>
                  </a:cubicBezTo>
                  <a:cubicBezTo>
                    <a:pt x="274" y="311"/>
                    <a:pt x="270" y="316"/>
                    <a:pt x="264" y="316"/>
                  </a:cubicBezTo>
                  <a:cubicBezTo>
                    <a:pt x="258" y="316"/>
                    <a:pt x="254" y="311"/>
                    <a:pt x="254" y="305"/>
                  </a:cubicBezTo>
                  <a:cubicBezTo>
                    <a:pt x="254" y="300"/>
                    <a:pt x="258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1" y="295"/>
                    <a:pt x="246" y="300"/>
                    <a:pt x="246" y="305"/>
                  </a:cubicBezTo>
                  <a:cubicBezTo>
                    <a:pt x="246" y="311"/>
                    <a:pt x="241" y="316"/>
                    <a:pt x="236" y="316"/>
                  </a:cubicBezTo>
                  <a:cubicBezTo>
                    <a:pt x="230" y="316"/>
                    <a:pt x="225" y="311"/>
                    <a:pt x="225" y="305"/>
                  </a:cubicBezTo>
                  <a:cubicBezTo>
                    <a:pt x="225" y="300"/>
                    <a:pt x="230" y="295"/>
                    <a:pt x="236" y="295"/>
                  </a:cubicBezTo>
                  <a:close/>
                  <a:moveTo>
                    <a:pt x="433" y="268"/>
                  </a:moveTo>
                  <a:cubicBezTo>
                    <a:pt x="439" y="268"/>
                    <a:pt x="443" y="273"/>
                    <a:pt x="443" y="278"/>
                  </a:cubicBezTo>
                  <a:cubicBezTo>
                    <a:pt x="443" y="284"/>
                    <a:pt x="439" y="289"/>
                    <a:pt x="433" y="289"/>
                  </a:cubicBezTo>
                  <a:cubicBezTo>
                    <a:pt x="427" y="289"/>
                    <a:pt x="423" y="284"/>
                    <a:pt x="423" y="278"/>
                  </a:cubicBezTo>
                  <a:cubicBezTo>
                    <a:pt x="423" y="273"/>
                    <a:pt x="427" y="268"/>
                    <a:pt x="433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5" y="273"/>
                    <a:pt x="415" y="278"/>
                  </a:cubicBezTo>
                  <a:cubicBezTo>
                    <a:pt x="415" y="284"/>
                    <a:pt x="411" y="289"/>
                    <a:pt x="405" y="289"/>
                  </a:cubicBezTo>
                  <a:cubicBezTo>
                    <a:pt x="399" y="289"/>
                    <a:pt x="394" y="284"/>
                    <a:pt x="394" y="278"/>
                  </a:cubicBezTo>
                  <a:cubicBezTo>
                    <a:pt x="394" y="273"/>
                    <a:pt x="399" y="268"/>
                    <a:pt x="405" y="268"/>
                  </a:cubicBezTo>
                  <a:close/>
                  <a:moveTo>
                    <a:pt x="377" y="268"/>
                  </a:moveTo>
                  <a:cubicBezTo>
                    <a:pt x="382" y="268"/>
                    <a:pt x="387" y="273"/>
                    <a:pt x="387" y="278"/>
                  </a:cubicBezTo>
                  <a:cubicBezTo>
                    <a:pt x="387" y="284"/>
                    <a:pt x="382" y="289"/>
                    <a:pt x="377" y="289"/>
                  </a:cubicBezTo>
                  <a:cubicBezTo>
                    <a:pt x="371" y="289"/>
                    <a:pt x="366" y="284"/>
                    <a:pt x="366" y="278"/>
                  </a:cubicBezTo>
                  <a:cubicBezTo>
                    <a:pt x="366" y="273"/>
                    <a:pt x="371" y="268"/>
                    <a:pt x="377" y="268"/>
                  </a:cubicBezTo>
                  <a:close/>
                  <a:moveTo>
                    <a:pt x="320" y="268"/>
                  </a:moveTo>
                  <a:cubicBezTo>
                    <a:pt x="326" y="268"/>
                    <a:pt x="331" y="273"/>
                    <a:pt x="331" y="278"/>
                  </a:cubicBezTo>
                  <a:cubicBezTo>
                    <a:pt x="331" y="284"/>
                    <a:pt x="326" y="289"/>
                    <a:pt x="320" y="289"/>
                  </a:cubicBezTo>
                  <a:cubicBezTo>
                    <a:pt x="315" y="289"/>
                    <a:pt x="310" y="284"/>
                    <a:pt x="310" y="278"/>
                  </a:cubicBezTo>
                  <a:cubicBezTo>
                    <a:pt x="310" y="273"/>
                    <a:pt x="315" y="268"/>
                    <a:pt x="320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2" y="273"/>
                    <a:pt x="302" y="278"/>
                  </a:cubicBezTo>
                  <a:cubicBezTo>
                    <a:pt x="302" y="284"/>
                    <a:pt x="298" y="289"/>
                    <a:pt x="292" y="289"/>
                  </a:cubicBezTo>
                  <a:cubicBezTo>
                    <a:pt x="286" y="289"/>
                    <a:pt x="282" y="284"/>
                    <a:pt x="282" y="278"/>
                  </a:cubicBezTo>
                  <a:cubicBezTo>
                    <a:pt x="282" y="273"/>
                    <a:pt x="286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4" y="273"/>
                    <a:pt x="274" y="278"/>
                  </a:cubicBezTo>
                  <a:cubicBezTo>
                    <a:pt x="274" y="284"/>
                    <a:pt x="270" y="289"/>
                    <a:pt x="264" y="289"/>
                  </a:cubicBezTo>
                  <a:cubicBezTo>
                    <a:pt x="258" y="289"/>
                    <a:pt x="254" y="284"/>
                    <a:pt x="254" y="278"/>
                  </a:cubicBezTo>
                  <a:cubicBezTo>
                    <a:pt x="254" y="273"/>
                    <a:pt x="258" y="268"/>
                    <a:pt x="264" y="268"/>
                  </a:cubicBezTo>
                  <a:close/>
                  <a:moveTo>
                    <a:pt x="67" y="268"/>
                  </a:moveTo>
                  <a:cubicBezTo>
                    <a:pt x="72" y="268"/>
                    <a:pt x="77" y="273"/>
                    <a:pt x="77" y="278"/>
                  </a:cubicBezTo>
                  <a:cubicBezTo>
                    <a:pt x="77" y="284"/>
                    <a:pt x="72" y="289"/>
                    <a:pt x="67" y="289"/>
                  </a:cubicBezTo>
                  <a:cubicBezTo>
                    <a:pt x="61" y="289"/>
                    <a:pt x="56" y="284"/>
                    <a:pt x="56" y="278"/>
                  </a:cubicBezTo>
                  <a:cubicBezTo>
                    <a:pt x="56" y="273"/>
                    <a:pt x="61" y="268"/>
                    <a:pt x="67" y="268"/>
                  </a:cubicBezTo>
                  <a:close/>
                  <a:moveTo>
                    <a:pt x="38" y="268"/>
                  </a:moveTo>
                  <a:cubicBezTo>
                    <a:pt x="44" y="268"/>
                    <a:pt x="49" y="273"/>
                    <a:pt x="49" y="278"/>
                  </a:cubicBezTo>
                  <a:cubicBezTo>
                    <a:pt x="49" y="284"/>
                    <a:pt x="44" y="289"/>
                    <a:pt x="38" y="289"/>
                  </a:cubicBezTo>
                  <a:cubicBezTo>
                    <a:pt x="33" y="289"/>
                    <a:pt x="28" y="284"/>
                    <a:pt x="28" y="278"/>
                  </a:cubicBezTo>
                  <a:cubicBezTo>
                    <a:pt x="28" y="273"/>
                    <a:pt x="33" y="268"/>
                    <a:pt x="38" y="268"/>
                  </a:cubicBezTo>
                  <a:close/>
                  <a:moveTo>
                    <a:pt x="10" y="268"/>
                  </a:moveTo>
                  <a:cubicBezTo>
                    <a:pt x="16" y="268"/>
                    <a:pt x="20" y="273"/>
                    <a:pt x="20" y="278"/>
                  </a:cubicBezTo>
                  <a:cubicBezTo>
                    <a:pt x="20" y="284"/>
                    <a:pt x="16" y="289"/>
                    <a:pt x="10" y="289"/>
                  </a:cubicBezTo>
                  <a:cubicBezTo>
                    <a:pt x="4" y="289"/>
                    <a:pt x="0" y="284"/>
                    <a:pt x="0" y="278"/>
                  </a:cubicBezTo>
                  <a:cubicBezTo>
                    <a:pt x="0" y="273"/>
                    <a:pt x="4" y="268"/>
                    <a:pt x="10" y="268"/>
                  </a:cubicBezTo>
                  <a:close/>
                  <a:moveTo>
                    <a:pt x="433" y="241"/>
                  </a:moveTo>
                  <a:cubicBezTo>
                    <a:pt x="439" y="241"/>
                    <a:pt x="443" y="246"/>
                    <a:pt x="443" y="252"/>
                  </a:cubicBezTo>
                  <a:cubicBezTo>
                    <a:pt x="443" y="257"/>
                    <a:pt x="439" y="262"/>
                    <a:pt x="433" y="262"/>
                  </a:cubicBezTo>
                  <a:cubicBezTo>
                    <a:pt x="427" y="262"/>
                    <a:pt x="423" y="257"/>
                    <a:pt x="423" y="252"/>
                  </a:cubicBezTo>
                  <a:cubicBezTo>
                    <a:pt x="423" y="246"/>
                    <a:pt x="427" y="241"/>
                    <a:pt x="433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5" y="246"/>
                    <a:pt x="415" y="252"/>
                  </a:cubicBezTo>
                  <a:cubicBezTo>
                    <a:pt x="415" y="257"/>
                    <a:pt x="411" y="262"/>
                    <a:pt x="405" y="262"/>
                  </a:cubicBezTo>
                  <a:cubicBezTo>
                    <a:pt x="399" y="262"/>
                    <a:pt x="394" y="257"/>
                    <a:pt x="394" y="252"/>
                  </a:cubicBezTo>
                  <a:cubicBezTo>
                    <a:pt x="394" y="246"/>
                    <a:pt x="399" y="241"/>
                    <a:pt x="405" y="241"/>
                  </a:cubicBezTo>
                  <a:close/>
                  <a:moveTo>
                    <a:pt x="377" y="241"/>
                  </a:moveTo>
                  <a:cubicBezTo>
                    <a:pt x="382" y="241"/>
                    <a:pt x="387" y="246"/>
                    <a:pt x="387" y="252"/>
                  </a:cubicBezTo>
                  <a:cubicBezTo>
                    <a:pt x="387" y="257"/>
                    <a:pt x="382" y="262"/>
                    <a:pt x="377" y="262"/>
                  </a:cubicBezTo>
                  <a:cubicBezTo>
                    <a:pt x="371" y="262"/>
                    <a:pt x="366" y="257"/>
                    <a:pt x="366" y="252"/>
                  </a:cubicBezTo>
                  <a:cubicBezTo>
                    <a:pt x="366" y="246"/>
                    <a:pt x="371" y="241"/>
                    <a:pt x="377" y="241"/>
                  </a:cubicBezTo>
                  <a:close/>
                  <a:moveTo>
                    <a:pt x="348" y="241"/>
                  </a:moveTo>
                  <a:cubicBezTo>
                    <a:pt x="354" y="241"/>
                    <a:pt x="359" y="246"/>
                    <a:pt x="359" y="252"/>
                  </a:cubicBezTo>
                  <a:cubicBezTo>
                    <a:pt x="359" y="257"/>
                    <a:pt x="354" y="262"/>
                    <a:pt x="348" y="262"/>
                  </a:cubicBezTo>
                  <a:cubicBezTo>
                    <a:pt x="343" y="262"/>
                    <a:pt x="338" y="257"/>
                    <a:pt x="338" y="252"/>
                  </a:cubicBezTo>
                  <a:cubicBezTo>
                    <a:pt x="338" y="246"/>
                    <a:pt x="343" y="241"/>
                    <a:pt x="348" y="241"/>
                  </a:cubicBezTo>
                  <a:close/>
                  <a:moveTo>
                    <a:pt x="320" y="241"/>
                  </a:moveTo>
                  <a:cubicBezTo>
                    <a:pt x="326" y="241"/>
                    <a:pt x="331" y="246"/>
                    <a:pt x="331" y="252"/>
                  </a:cubicBezTo>
                  <a:cubicBezTo>
                    <a:pt x="331" y="257"/>
                    <a:pt x="326" y="262"/>
                    <a:pt x="320" y="262"/>
                  </a:cubicBezTo>
                  <a:cubicBezTo>
                    <a:pt x="315" y="262"/>
                    <a:pt x="310" y="257"/>
                    <a:pt x="310" y="252"/>
                  </a:cubicBezTo>
                  <a:cubicBezTo>
                    <a:pt x="310" y="246"/>
                    <a:pt x="315" y="241"/>
                    <a:pt x="320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2" y="246"/>
                    <a:pt x="302" y="252"/>
                  </a:cubicBezTo>
                  <a:cubicBezTo>
                    <a:pt x="302" y="257"/>
                    <a:pt x="298" y="262"/>
                    <a:pt x="292" y="262"/>
                  </a:cubicBezTo>
                  <a:cubicBezTo>
                    <a:pt x="286" y="262"/>
                    <a:pt x="282" y="257"/>
                    <a:pt x="282" y="252"/>
                  </a:cubicBezTo>
                  <a:cubicBezTo>
                    <a:pt x="282" y="246"/>
                    <a:pt x="286" y="241"/>
                    <a:pt x="292" y="241"/>
                  </a:cubicBezTo>
                  <a:close/>
                  <a:moveTo>
                    <a:pt x="67" y="241"/>
                  </a:moveTo>
                  <a:cubicBezTo>
                    <a:pt x="72" y="241"/>
                    <a:pt x="77" y="246"/>
                    <a:pt x="77" y="252"/>
                  </a:cubicBezTo>
                  <a:cubicBezTo>
                    <a:pt x="77" y="257"/>
                    <a:pt x="72" y="262"/>
                    <a:pt x="67" y="262"/>
                  </a:cubicBezTo>
                  <a:cubicBezTo>
                    <a:pt x="61" y="262"/>
                    <a:pt x="56" y="257"/>
                    <a:pt x="56" y="252"/>
                  </a:cubicBezTo>
                  <a:cubicBezTo>
                    <a:pt x="56" y="246"/>
                    <a:pt x="61" y="241"/>
                    <a:pt x="67" y="241"/>
                  </a:cubicBezTo>
                  <a:close/>
                  <a:moveTo>
                    <a:pt x="38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7"/>
                    <a:pt x="44" y="262"/>
                    <a:pt x="38" y="262"/>
                  </a:cubicBezTo>
                  <a:cubicBezTo>
                    <a:pt x="33" y="262"/>
                    <a:pt x="28" y="257"/>
                    <a:pt x="28" y="252"/>
                  </a:cubicBezTo>
                  <a:cubicBezTo>
                    <a:pt x="28" y="246"/>
                    <a:pt x="33" y="241"/>
                    <a:pt x="38" y="241"/>
                  </a:cubicBezTo>
                  <a:close/>
                  <a:moveTo>
                    <a:pt x="433" y="214"/>
                  </a:moveTo>
                  <a:cubicBezTo>
                    <a:pt x="439" y="214"/>
                    <a:pt x="443" y="219"/>
                    <a:pt x="443" y="225"/>
                  </a:cubicBezTo>
                  <a:cubicBezTo>
                    <a:pt x="443" y="231"/>
                    <a:pt x="439" y="235"/>
                    <a:pt x="433" y="235"/>
                  </a:cubicBezTo>
                  <a:cubicBezTo>
                    <a:pt x="427" y="235"/>
                    <a:pt x="423" y="231"/>
                    <a:pt x="423" y="225"/>
                  </a:cubicBezTo>
                  <a:cubicBezTo>
                    <a:pt x="423" y="219"/>
                    <a:pt x="427" y="214"/>
                    <a:pt x="433" y="214"/>
                  </a:cubicBezTo>
                  <a:close/>
                  <a:moveTo>
                    <a:pt x="405" y="214"/>
                  </a:moveTo>
                  <a:cubicBezTo>
                    <a:pt x="411" y="214"/>
                    <a:pt x="415" y="219"/>
                    <a:pt x="415" y="225"/>
                  </a:cubicBezTo>
                  <a:cubicBezTo>
                    <a:pt x="415" y="231"/>
                    <a:pt x="411" y="235"/>
                    <a:pt x="405" y="235"/>
                  </a:cubicBezTo>
                  <a:cubicBezTo>
                    <a:pt x="399" y="235"/>
                    <a:pt x="394" y="231"/>
                    <a:pt x="394" y="225"/>
                  </a:cubicBezTo>
                  <a:cubicBezTo>
                    <a:pt x="394" y="219"/>
                    <a:pt x="399" y="214"/>
                    <a:pt x="405" y="214"/>
                  </a:cubicBezTo>
                  <a:close/>
                  <a:moveTo>
                    <a:pt x="377" y="214"/>
                  </a:moveTo>
                  <a:cubicBezTo>
                    <a:pt x="382" y="214"/>
                    <a:pt x="387" y="219"/>
                    <a:pt x="387" y="225"/>
                  </a:cubicBezTo>
                  <a:cubicBezTo>
                    <a:pt x="387" y="231"/>
                    <a:pt x="382" y="235"/>
                    <a:pt x="377" y="235"/>
                  </a:cubicBezTo>
                  <a:cubicBezTo>
                    <a:pt x="371" y="235"/>
                    <a:pt x="366" y="231"/>
                    <a:pt x="366" y="225"/>
                  </a:cubicBezTo>
                  <a:cubicBezTo>
                    <a:pt x="366" y="219"/>
                    <a:pt x="371" y="214"/>
                    <a:pt x="377" y="214"/>
                  </a:cubicBezTo>
                  <a:close/>
                  <a:moveTo>
                    <a:pt x="348" y="214"/>
                  </a:moveTo>
                  <a:cubicBezTo>
                    <a:pt x="354" y="214"/>
                    <a:pt x="359" y="219"/>
                    <a:pt x="359" y="225"/>
                  </a:cubicBezTo>
                  <a:cubicBezTo>
                    <a:pt x="359" y="231"/>
                    <a:pt x="354" y="235"/>
                    <a:pt x="348" y="235"/>
                  </a:cubicBezTo>
                  <a:cubicBezTo>
                    <a:pt x="343" y="235"/>
                    <a:pt x="338" y="231"/>
                    <a:pt x="338" y="225"/>
                  </a:cubicBezTo>
                  <a:cubicBezTo>
                    <a:pt x="338" y="219"/>
                    <a:pt x="343" y="214"/>
                    <a:pt x="348" y="214"/>
                  </a:cubicBezTo>
                  <a:close/>
                  <a:moveTo>
                    <a:pt x="320" y="214"/>
                  </a:moveTo>
                  <a:cubicBezTo>
                    <a:pt x="326" y="214"/>
                    <a:pt x="331" y="219"/>
                    <a:pt x="331" y="225"/>
                  </a:cubicBezTo>
                  <a:cubicBezTo>
                    <a:pt x="331" y="231"/>
                    <a:pt x="326" y="235"/>
                    <a:pt x="320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4"/>
                    <a:pt x="320" y="214"/>
                  </a:cubicBezTo>
                  <a:close/>
                  <a:moveTo>
                    <a:pt x="292" y="214"/>
                  </a:moveTo>
                  <a:cubicBezTo>
                    <a:pt x="298" y="214"/>
                    <a:pt x="302" y="219"/>
                    <a:pt x="302" y="225"/>
                  </a:cubicBezTo>
                  <a:cubicBezTo>
                    <a:pt x="302" y="231"/>
                    <a:pt x="298" y="235"/>
                    <a:pt x="292" y="235"/>
                  </a:cubicBezTo>
                  <a:cubicBezTo>
                    <a:pt x="286" y="235"/>
                    <a:pt x="282" y="231"/>
                    <a:pt x="282" y="225"/>
                  </a:cubicBezTo>
                  <a:cubicBezTo>
                    <a:pt x="282" y="219"/>
                    <a:pt x="286" y="214"/>
                    <a:pt x="292" y="214"/>
                  </a:cubicBezTo>
                  <a:close/>
                  <a:moveTo>
                    <a:pt x="433" y="188"/>
                  </a:moveTo>
                  <a:cubicBezTo>
                    <a:pt x="439" y="188"/>
                    <a:pt x="443" y="192"/>
                    <a:pt x="443" y="198"/>
                  </a:cubicBezTo>
                  <a:cubicBezTo>
                    <a:pt x="443" y="204"/>
                    <a:pt x="439" y="208"/>
                    <a:pt x="433" y="208"/>
                  </a:cubicBezTo>
                  <a:cubicBezTo>
                    <a:pt x="427" y="208"/>
                    <a:pt x="423" y="204"/>
                    <a:pt x="423" y="198"/>
                  </a:cubicBezTo>
                  <a:cubicBezTo>
                    <a:pt x="423" y="192"/>
                    <a:pt x="427" y="188"/>
                    <a:pt x="433" y="188"/>
                  </a:cubicBezTo>
                  <a:close/>
                  <a:moveTo>
                    <a:pt x="405" y="188"/>
                  </a:moveTo>
                  <a:cubicBezTo>
                    <a:pt x="411" y="188"/>
                    <a:pt x="415" y="192"/>
                    <a:pt x="415" y="198"/>
                  </a:cubicBezTo>
                  <a:cubicBezTo>
                    <a:pt x="415" y="204"/>
                    <a:pt x="411" y="208"/>
                    <a:pt x="405" y="208"/>
                  </a:cubicBezTo>
                  <a:cubicBezTo>
                    <a:pt x="399" y="208"/>
                    <a:pt x="394" y="204"/>
                    <a:pt x="394" y="198"/>
                  </a:cubicBezTo>
                  <a:cubicBezTo>
                    <a:pt x="394" y="192"/>
                    <a:pt x="399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2" y="188"/>
                    <a:pt x="387" y="192"/>
                    <a:pt x="387" y="198"/>
                  </a:cubicBezTo>
                  <a:cubicBezTo>
                    <a:pt x="387" y="204"/>
                    <a:pt x="382" y="208"/>
                    <a:pt x="377" y="208"/>
                  </a:cubicBezTo>
                  <a:cubicBezTo>
                    <a:pt x="371" y="208"/>
                    <a:pt x="366" y="204"/>
                    <a:pt x="366" y="198"/>
                  </a:cubicBezTo>
                  <a:cubicBezTo>
                    <a:pt x="366" y="192"/>
                    <a:pt x="371" y="188"/>
                    <a:pt x="377" y="188"/>
                  </a:cubicBezTo>
                  <a:close/>
                  <a:moveTo>
                    <a:pt x="348" y="188"/>
                  </a:moveTo>
                  <a:cubicBezTo>
                    <a:pt x="354" y="188"/>
                    <a:pt x="359" y="192"/>
                    <a:pt x="359" y="198"/>
                  </a:cubicBezTo>
                  <a:cubicBezTo>
                    <a:pt x="359" y="204"/>
                    <a:pt x="354" y="208"/>
                    <a:pt x="348" y="208"/>
                  </a:cubicBezTo>
                  <a:cubicBezTo>
                    <a:pt x="343" y="208"/>
                    <a:pt x="338" y="204"/>
                    <a:pt x="338" y="198"/>
                  </a:cubicBezTo>
                  <a:cubicBezTo>
                    <a:pt x="338" y="192"/>
                    <a:pt x="343" y="188"/>
                    <a:pt x="348" y="188"/>
                  </a:cubicBezTo>
                  <a:close/>
                  <a:moveTo>
                    <a:pt x="320" y="188"/>
                  </a:moveTo>
                  <a:cubicBezTo>
                    <a:pt x="326" y="188"/>
                    <a:pt x="331" y="192"/>
                    <a:pt x="331" y="198"/>
                  </a:cubicBezTo>
                  <a:cubicBezTo>
                    <a:pt x="331" y="204"/>
                    <a:pt x="326" y="208"/>
                    <a:pt x="320" y="208"/>
                  </a:cubicBezTo>
                  <a:cubicBezTo>
                    <a:pt x="315" y="208"/>
                    <a:pt x="310" y="204"/>
                    <a:pt x="310" y="198"/>
                  </a:cubicBezTo>
                  <a:cubicBezTo>
                    <a:pt x="310" y="192"/>
                    <a:pt x="315" y="188"/>
                    <a:pt x="320" y="188"/>
                  </a:cubicBezTo>
                  <a:close/>
                  <a:moveTo>
                    <a:pt x="405" y="161"/>
                  </a:moveTo>
                  <a:cubicBezTo>
                    <a:pt x="411" y="161"/>
                    <a:pt x="415" y="165"/>
                    <a:pt x="415" y="171"/>
                  </a:cubicBezTo>
                  <a:cubicBezTo>
                    <a:pt x="415" y="177"/>
                    <a:pt x="411" y="182"/>
                    <a:pt x="405" y="182"/>
                  </a:cubicBezTo>
                  <a:cubicBezTo>
                    <a:pt x="399" y="182"/>
                    <a:pt x="394" y="177"/>
                    <a:pt x="394" y="171"/>
                  </a:cubicBezTo>
                  <a:cubicBezTo>
                    <a:pt x="394" y="165"/>
                    <a:pt x="399" y="161"/>
                    <a:pt x="405" y="161"/>
                  </a:cubicBezTo>
                  <a:close/>
                  <a:moveTo>
                    <a:pt x="377" y="161"/>
                  </a:moveTo>
                  <a:cubicBezTo>
                    <a:pt x="382" y="161"/>
                    <a:pt x="387" y="165"/>
                    <a:pt x="387" y="171"/>
                  </a:cubicBezTo>
                  <a:cubicBezTo>
                    <a:pt x="387" y="177"/>
                    <a:pt x="382" y="182"/>
                    <a:pt x="377" y="182"/>
                  </a:cubicBezTo>
                  <a:cubicBezTo>
                    <a:pt x="371" y="182"/>
                    <a:pt x="366" y="177"/>
                    <a:pt x="366" y="171"/>
                  </a:cubicBezTo>
                  <a:cubicBezTo>
                    <a:pt x="366" y="165"/>
                    <a:pt x="371" y="161"/>
                    <a:pt x="377" y="161"/>
                  </a:cubicBezTo>
                  <a:close/>
                  <a:moveTo>
                    <a:pt x="348" y="161"/>
                  </a:moveTo>
                  <a:cubicBezTo>
                    <a:pt x="354" y="161"/>
                    <a:pt x="359" y="165"/>
                    <a:pt x="359" y="171"/>
                  </a:cubicBezTo>
                  <a:cubicBezTo>
                    <a:pt x="359" y="177"/>
                    <a:pt x="354" y="182"/>
                    <a:pt x="348" y="182"/>
                  </a:cubicBezTo>
                  <a:cubicBezTo>
                    <a:pt x="343" y="182"/>
                    <a:pt x="338" y="177"/>
                    <a:pt x="338" y="171"/>
                  </a:cubicBezTo>
                  <a:cubicBezTo>
                    <a:pt x="338" y="165"/>
                    <a:pt x="343" y="161"/>
                    <a:pt x="348" y="161"/>
                  </a:cubicBezTo>
                  <a:close/>
                  <a:moveTo>
                    <a:pt x="320" y="161"/>
                  </a:moveTo>
                  <a:cubicBezTo>
                    <a:pt x="326" y="161"/>
                    <a:pt x="331" y="165"/>
                    <a:pt x="331" y="171"/>
                  </a:cubicBezTo>
                  <a:cubicBezTo>
                    <a:pt x="331" y="177"/>
                    <a:pt x="326" y="182"/>
                    <a:pt x="320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5"/>
                    <a:pt x="315" y="161"/>
                    <a:pt x="320" y="161"/>
                  </a:cubicBezTo>
                  <a:close/>
                  <a:moveTo>
                    <a:pt x="377" y="80"/>
                  </a:moveTo>
                  <a:cubicBezTo>
                    <a:pt x="382" y="80"/>
                    <a:pt x="387" y="85"/>
                    <a:pt x="387" y="91"/>
                  </a:cubicBezTo>
                  <a:cubicBezTo>
                    <a:pt x="387" y="96"/>
                    <a:pt x="382" y="101"/>
                    <a:pt x="377" y="101"/>
                  </a:cubicBezTo>
                  <a:cubicBezTo>
                    <a:pt x="371" y="101"/>
                    <a:pt x="366" y="96"/>
                    <a:pt x="366" y="91"/>
                  </a:cubicBezTo>
                  <a:cubicBezTo>
                    <a:pt x="366" y="85"/>
                    <a:pt x="371" y="80"/>
                    <a:pt x="377" y="80"/>
                  </a:cubicBezTo>
                  <a:close/>
                  <a:moveTo>
                    <a:pt x="348" y="80"/>
                  </a:moveTo>
                  <a:cubicBezTo>
                    <a:pt x="354" y="80"/>
                    <a:pt x="359" y="85"/>
                    <a:pt x="359" y="91"/>
                  </a:cubicBezTo>
                  <a:cubicBezTo>
                    <a:pt x="359" y="96"/>
                    <a:pt x="354" y="101"/>
                    <a:pt x="348" y="101"/>
                  </a:cubicBezTo>
                  <a:cubicBezTo>
                    <a:pt x="343" y="101"/>
                    <a:pt x="338" y="96"/>
                    <a:pt x="338" y="91"/>
                  </a:cubicBezTo>
                  <a:cubicBezTo>
                    <a:pt x="338" y="85"/>
                    <a:pt x="343" y="80"/>
                    <a:pt x="348" y="80"/>
                  </a:cubicBezTo>
                  <a:close/>
                  <a:moveTo>
                    <a:pt x="320" y="80"/>
                  </a:moveTo>
                  <a:cubicBezTo>
                    <a:pt x="326" y="80"/>
                    <a:pt x="331" y="85"/>
                    <a:pt x="331" y="91"/>
                  </a:cubicBezTo>
                  <a:cubicBezTo>
                    <a:pt x="331" y="96"/>
                    <a:pt x="326" y="101"/>
                    <a:pt x="320" y="101"/>
                  </a:cubicBezTo>
                  <a:cubicBezTo>
                    <a:pt x="315" y="101"/>
                    <a:pt x="310" y="96"/>
                    <a:pt x="310" y="91"/>
                  </a:cubicBezTo>
                  <a:cubicBezTo>
                    <a:pt x="310" y="85"/>
                    <a:pt x="315" y="80"/>
                    <a:pt x="320" y="80"/>
                  </a:cubicBezTo>
                  <a:close/>
                  <a:moveTo>
                    <a:pt x="348" y="54"/>
                  </a:moveTo>
                  <a:cubicBezTo>
                    <a:pt x="354" y="54"/>
                    <a:pt x="359" y="58"/>
                    <a:pt x="359" y="64"/>
                  </a:cubicBezTo>
                  <a:cubicBezTo>
                    <a:pt x="359" y="70"/>
                    <a:pt x="354" y="74"/>
                    <a:pt x="348" y="74"/>
                  </a:cubicBezTo>
                  <a:cubicBezTo>
                    <a:pt x="343" y="74"/>
                    <a:pt x="338" y="70"/>
                    <a:pt x="338" y="64"/>
                  </a:cubicBezTo>
                  <a:cubicBezTo>
                    <a:pt x="338" y="58"/>
                    <a:pt x="343" y="54"/>
                    <a:pt x="348" y="54"/>
                  </a:cubicBezTo>
                  <a:close/>
                  <a:moveTo>
                    <a:pt x="320" y="54"/>
                  </a:moveTo>
                  <a:cubicBezTo>
                    <a:pt x="326" y="54"/>
                    <a:pt x="331" y="58"/>
                    <a:pt x="331" y="64"/>
                  </a:cubicBezTo>
                  <a:cubicBezTo>
                    <a:pt x="331" y="70"/>
                    <a:pt x="326" y="74"/>
                    <a:pt x="320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0" y="54"/>
                  </a:cubicBezTo>
                  <a:close/>
                  <a:moveTo>
                    <a:pt x="377" y="27"/>
                  </a:moveTo>
                  <a:cubicBezTo>
                    <a:pt x="382" y="27"/>
                    <a:pt x="387" y="31"/>
                    <a:pt x="387" y="37"/>
                  </a:cubicBezTo>
                  <a:cubicBezTo>
                    <a:pt x="387" y="43"/>
                    <a:pt x="382" y="47"/>
                    <a:pt x="377" y="47"/>
                  </a:cubicBezTo>
                  <a:cubicBezTo>
                    <a:pt x="371" y="47"/>
                    <a:pt x="366" y="43"/>
                    <a:pt x="366" y="37"/>
                  </a:cubicBezTo>
                  <a:cubicBezTo>
                    <a:pt x="366" y="31"/>
                    <a:pt x="371" y="27"/>
                    <a:pt x="377" y="27"/>
                  </a:cubicBezTo>
                  <a:close/>
                  <a:moveTo>
                    <a:pt x="348" y="27"/>
                  </a:moveTo>
                  <a:cubicBezTo>
                    <a:pt x="354" y="27"/>
                    <a:pt x="359" y="31"/>
                    <a:pt x="359" y="37"/>
                  </a:cubicBezTo>
                  <a:cubicBezTo>
                    <a:pt x="359" y="43"/>
                    <a:pt x="354" y="47"/>
                    <a:pt x="348" y="47"/>
                  </a:cubicBezTo>
                  <a:cubicBezTo>
                    <a:pt x="343" y="47"/>
                    <a:pt x="338" y="43"/>
                    <a:pt x="338" y="37"/>
                  </a:cubicBezTo>
                  <a:cubicBezTo>
                    <a:pt x="338" y="31"/>
                    <a:pt x="343" y="27"/>
                    <a:pt x="348" y="27"/>
                  </a:cubicBezTo>
                  <a:close/>
                  <a:moveTo>
                    <a:pt x="320" y="27"/>
                  </a:moveTo>
                  <a:cubicBezTo>
                    <a:pt x="326" y="27"/>
                    <a:pt x="331" y="31"/>
                    <a:pt x="331" y="37"/>
                  </a:cubicBezTo>
                  <a:cubicBezTo>
                    <a:pt x="331" y="43"/>
                    <a:pt x="326" y="47"/>
                    <a:pt x="320" y="47"/>
                  </a:cubicBezTo>
                  <a:cubicBezTo>
                    <a:pt x="315" y="47"/>
                    <a:pt x="310" y="43"/>
                    <a:pt x="310" y="37"/>
                  </a:cubicBezTo>
                  <a:cubicBezTo>
                    <a:pt x="310" y="31"/>
                    <a:pt x="315" y="27"/>
                    <a:pt x="320" y="27"/>
                  </a:cubicBezTo>
                  <a:close/>
                  <a:moveTo>
                    <a:pt x="377" y="0"/>
                  </a:moveTo>
                  <a:cubicBezTo>
                    <a:pt x="382" y="0"/>
                    <a:pt x="387" y="5"/>
                    <a:pt x="387" y="10"/>
                  </a:cubicBezTo>
                  <a:cubicBezTo>
                    <a:pt x="387" y="16"/>
                    <a:pt x="382" y="21"/>
                    <a:pt x="377" y="21"/>
                  </a:cubicBezTo>
                  <a:cubicBezTo>
                    <a:pt x="371" y="21"/>
                    <a:pt x="366" y="16"/>
                    <a:pt x="366" y="10"/>
                  </a:cubicBezTo>
                  <a:cubicBezTo>
                    <a:pt x="366" y="5"/>
                    <a:pt x="371" y="0"/>
                    <a:pt x="377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0218"/>
            <p:cNvSpPr>
              <a:spLocks noEditPoints="1"/>
            </p:cNvSpPr>
            <p:nvPr/>
          </p:nvSpPr>
          <p:spPr bwMode="auto">
            <a:xfrm>
              <a:off x="4674828" y="3007189"/>
              <a:ext cx="1762125" cy="2024063"/>
            </a:xfrm>
            <a:custGeom>
              <a:avLst/>
              <a:gdLst>
                <a:gd name="T0" fmla="*/ 247 w 416"/>
                <a:gd name="T1" fmla="*/ 466 h 477"/>
                <a:gd name="T2" fmla="*/ 254 w 416"/>
                <a:gd name="T3" fmla="*/ 439 h 477"/>
                <a:gd name="T4" fmla="*/ 264 w 416"/>
                <a:gd name="T5" fmla="*/ 402 h 477"/>
                <a:gd name="T6" fmla="*/ 208 w 416"/>
                <a:gd name="T7" fmla="*/ 423 h 477"/>
                <a:gd name="T8" fmla="*/ 377 w 416"/>
                <a:gd name="T9" fmla="*/ 376 h 477"/>
                <a:gd name="T10" fmla="*/ 275 w 416"/>
                <a:gd name="T11" fmla="*/ 386 h 477"/>
                <a:gd name="T12" fmla="*/ 198 w 416"/>
                <a:gd name="T13" fmla="*/ 386 h 477"/>
                <a:gd name="T14" fmla="*/ 293 w 416"/>
                <a:gd name="T15" fmla="*/ 349 h 477"/>
                <a:gd name="T16" fmla="*/ 236 w 416"/>
                <a:gd name="T17" fmla="*/ 369 h 477"/>
                <a:gd name="T18" fmla="*/ 180 w 416"/>
                <a:gd name="T19" fmla="*/ 349 h 477"/>
                <a:gd name="T20" fmla="*/ 331 w 416"/>
                <a:gd name="T21" fmla="*/ 332 h 477"/>
                <a:gd name="T22" fmla="*/ 254 w 416"/>
                <a:gd name="T23" fmla="*/ 332 h 477"/>
                <a:gd name="T24" fmla="*/ 180 w 416"/>
                <a:gd name="T25" fmla="*/ 322 h 477"/>
                <a:gd name="T26" fmla="*/ 321 w 416"/>
                <a:gd name="T27" fmla="*/ 316 h 477"/>
                <a:gd name="T28" fmla="*/ 264 w 416"/>
                <a:gd name="T29" fmla="*/ 295 h 477"/>
                <a:gd name="T30" fmla="*/ 190 w 416"/>
                <a:gd name="T31" fmla="*/ 305 h 477"/>
                <a:gd name="T32" fmla="*/ 310 w 416"/>
                <a:gd name="T33" fmla="*/ 279 h 477"/>
                <a:gd name="T34" fmla="*/ 236 w 416"/>
                <a:gd name="T35" fmla="*/ 268 h 477"/>
                <a:gd name="T36" fmla="*/ 180 w 416"/>
                <a:gd name="T37" fmla="*/ 289 h 477"/>
                <a:gd name="T38" fmla="*/ 321 w 416"/>
                <a:gd name="T39" fmla="*/ 241 h 477"/>
                <a:gd name="T40" fmla="*/ 247 w 416"/>
                <a:gd name="T41" fmla="*/ 252 h 477"/>
                <a:gd name="T42" fmla="*/ 170 w 416"/>
                <a:gd name="T43" fmla="*/ 252 h 477"/>
                <a:gd name="T44" fmla="*/ 321 w 416"/>
                <a:gd name="T45" fmla="*/ 215 h 477"/>
                <a:gd name="T46" fmla="*/ 264 w 416"/>
                <a:gd name="T47" fmla="*/ 235 h 477"/>
                <a:gd name="T48" fmla="*/ 208 w 416"/>
                <a:gd name="T49" fmla="*/ 215 h 477"/>
                <a:gd name="T50" fmla="*/ 388 w 416"/>
                <a:gd name="T51" fmla="*/ 198 h 477"/>
                <a:gd name="T52" fmla="*/ 310 w 416"/>
                <a:gd name="T53" fmla="*/ 198 h 477"/>
                <a:gd name="T54" fmla="*/ 236 w 416"/>
                <a:gd name="T55" fmla="*/ 188 h 477"/>
                <a:gd name="T56" fmla="*/ 180 w 416"/>
                <a:gd name="T57" fmla="*/ 209 h 477"/>
                <a:gd name="T58" fmla="*/ 123 w 416"/>
                <a:gd name="T59" fmla="*/ 188 h 477"/>
                <a:gd name="T60" fmla="*/ 359 w 416"/>
                <a:gd name="T61" fmla="*/ 171 h 477"/>
                <a:gd name="T62" fmla="*/ 282 w 416"/>
                <a:gd name="T63" fmla="*/ 171 h 477"/>
                <a:gd name="T64" fmla="*/ 208 w 416"/>
                <a:gd name="T65" fmla="*/ 161 h 477"/>
                <a:gd name="T66" fmla="*/ 152 w 416"/>
                <a:gd name="T67" fmla="*/ 182 h 477"/>
                <a:gd name="T68" fmla="*/ 95 w 416"/>
                <a:gd name="T69" fmla="*/ 161 h 477"/>
                <a:gd name="T70" fmla="*/ 359 w 416"/>
                <a:gd name="T71" fmla="*/ 145 h 477"/>
                <a:gd name="T72" fmla="*/ 282 w 416"/>
                <a:gd name="T73" fmla="*/ 145 h 477"/>
                <a:gd name="T74" fmla="*/ 208 w 416"/>
                <a:gd name="T75" fmla="*/ 134 h 477"/>
                <a:gd name="T76" fmla="*/ 152 w 416"/>
                <a:gd name="T77" fmla="*/ 155 h 477"/>
                <a:gd name="T78" fmla="*/ 95 w 416"/>
                <a:gd name="T79" fmla="*/ 134 h 477"/>
                <a:gd name="T80" fmla="*/ 21 w 416"/>
                <a:gd name="T81" fmla="*/ 145 h 477"/>
                <a:gd name="T82" fmla="*/ 310 w 416"/>
                <a:gd name="T83" fmla="*/ 118 h 477"/>
                <a:gd name="T84" fmla="*/ 236 w 416"/>
                <a:gd name="T85" fmla="*/ 107 h 477"/>
                <a:gd name="T86" fmla="*/ 180 w 416"/>
                <a:gd name="T87" fmla="*/ 128 h 477"/>
                <a:gd name="T88" fmla="*/ 123 w 416"/>
                <a:gd name="T89" fmla="*/ 107 h 477"/>
                <a:gd name="T90" fmla="*/ 49 w 416"/>
                <a:gd name="T91" fmla="*/ 118 h 477"/>
                <a:gd name="T92" fmla="*/ 310 w 416"/>
                <a:gd name="T93" fmla="*/ 91 h 477"/>
                <a:gd name="T94" fmla="*/ 236 w 416"/>
                <a:gd name="T95" fmla="*/ 81 h 477"/>
                <a:gd name="T96" fmla="*/ 180 w 416"/>
                <a:gd name="T97" fmla="*/ 101 h 477"/>
                <a:gd name="T98" fmla="*/ 123 w 416"/>
                <a:gd name="T99" fmla="*/ 81 h 477"/>
                <a:gd name="T100" fmla="*/ 49 w 416"/>
                <a:gd name="T101" fmla="*/ 91 h 477"/>
                <a:gd name="T102" fmla="*/ 282 w 416"/>
                <a:gd name="T103" fmla="*/ 64 h 477"/>
                <a:gd name="T104" fmla="*/ 208 w 416"/>
                <a:gd name="T105" fmla="*/ 54 h 477"/>
                <a:gd name="T106" fmla="*/ 152 w 416"/>
                <a:gd name="T107" fmla="*/ 74 h 477"/>
                <a:gd name="T108" fmla="*/ 95 w 416"/>
                <a:gd name="T109" fmla="*/ 54 h 477"/>
                <a:gd name="T110" fmla="*/ 218 w 416"/>
                <a:gd name="T111" fmla="*/ 37 h 477"/>
                <a:gd name="T112" fmla="*/ 141 w 416"/>
                <a:gd name="T113" fmla="*/ 37 h 477"/>
                <a:gd name="T114" fmla="*/ 67 w 416"/>
                <a:gd name="T115" fmla="*/ 27 h 477"/>
                <a:gd name="T116" fmla="*/ 123 w 416"/>
                <a:gd name="T117" fmla="*/ 2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6" h="477">
                  <a:moveTo>
                    <a:pt x="95" y="0"/>
                  </a:moveTo>
                  <a:cubicBezTo>
                    <a:pt x="101" y="0"/>
                    <a:pt x="106" y="5"/>
                    <a:pt x="106" y="11"/>
                  </a:cubicBezTo>
                  <a:cubicBezTo>
                    <a:pt x="106" y="16"/>
                    <a:pt x="101" y="21"/>
                    <a:pt x="95" y="21"/>
                  </a:cubicBezTo>
                  <a:cubicBezTo>
                    <a:pt x="90" y="21"/>
                    <a:pt x="85" y="16"/>
                    <a:pt x="85" y="11"/>
                  </a:cubicBezTo>
                  <a:cubicBezTo>
                    <a:pt x="85" y="5"/>
                    <a:pt x="90" y="0"/>
                    <a:pt x="95" y="0"/>
                  </a:cubicBezTo>
                  <a:close/>
                  <a:moveTo>
                    <a:pt x="264" y="456"/>
                  </a:moveTo>
                  <a:cubicBezTo>
                    <a:pt x="270" y="456"/>
                    <a:pt x="275" y="461"/>
                    <a:pt x="275" y="466"/>
                  </a:cubicBezTo>
                  <a:cubicBezTo>
                    <a:pt x="275" y="472"/>
                    <a:pt x="270" y="477"/>
                    <a:pt x="264" y="477"/>
                  </a:cubicBezTo>
                  <a:cubicBezTo>
                    <a:pt x="259" y="477"/>
                    <a:pt x="254" y="472"/>
                    <a:pt x="254" y="466"/>
                  </a:cubicBezTo>
                  <a:cubicBezTo>
                    <a:pt x="254" y="461"/>
                    <a:pt x="259" y="456"/>
                    <a:pt x="264" y="456"/>
                  </a:cubicBezTo>
                  <a:close/>
                  <a:moveTo>
                    <a:pt x="236" y="456"/>
                  </a:moveTo>
                  <a:cubicBezTo>
                    <a:pt x="242" y="456"/>
                    <a:pt x="247" y="461"/>
                    <a:pt x="247" y="466"/>
                  </a:cubicBezTo>
                  <a:cubicBezTo>
                    <a:pt x="247" y="472"/>
                    <a:pt x="242" y="477"/>
                    <a:pt x="236" y="477"/>
                  </a:cubicBezTo>
                  <a:cubicBezTo>
                    <a:pt x="231" y="477"/>
                    <a:pt x="226" y="472"/>
                    <a:pt x="226" y="466"/>
                  </a:cubicBezTo>
                  <a:cubicBezTo>
                    <a:pt x="226" y="461"/>
                    <a:pt x="231" y="456"/>
                    <a:pt x="236" y="456"/>
                  </a:cubicBezTo>
                  <a:close/>
                  <a:moveTo>
                    <a:pt x="293" y="429"/>
                  </a:moveTo>
                  <a:cubicBezTo>
                    <a:pt x="298" y="429"/>
                    <a:pt x="303" y="434"/>
                    <a:pt x="303" y="439"/>
                  </a:cubicBezTo>
                  <a:cubicBezTo>
                    <a:pt x="303" y="445"/>
                    <a:pt x="298" y="450"/>
                    <a:pt x="293" y="450"/>
                  </a:cubicBezTo>
                  <a:cubicBezTo>
                    <a:pt x="287" y="450"/>
                    <a:pt x="282" y="445"/>
                    <a:pt x="282" y="439"/>
                  </a:cubicBezTo>
                  <a:cubicBezTo>
                    <a:pt x="282" y="434"/>
                    <a:pt x="287" y="429"/>
                    <a:pt x="293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4"/>
                    <a:pt x="275" y="439"/>
                  </a:cubicBezTo>
                  <a:cubicBezTo>
                    <a:pt x="275" y="445"/>
                    <a:pt x="270" y="450"/>
                    <a:pt x="264" y="450"/>
                  </a:cubicBezTo>
                  <a:cubicBezTo>
                    <a:pt x="259" y="450"/>
                    <a:pt x="254" y="445"/>
                    <a:pt x="254" y="439"/>
                  </a:cubicBezTo>
                  <a:cubicBezTo>
                    <a:pt x="254" y="434"/>
                    <a:pt x="259" y="429"/>
                    <a:pt x="264" y="429"/>
                  </a:cubicBezTo>
                  <a:close/>
                  <a:moveTo>
                    <a:pt x="236" y="429"/>
                  </a:moveTo>
                  <a:cubicBezTo>
                    <a:pt x="242" y="429"/>
                    <a:pt x="247" y="434"/>
                    <a:pt x="247" y="439"/>
                  </a:cubicBezTo>
                  <a:cubicBezTo>
                    <a:pt x="247" y="445"/>
                    <a:pt x="242" y="450"/>
                    <a:pt x="236" y="450"/>
                  </a:cubicBezTo>
                  <a:cubicBezTo>
                    <a:pt x="231" y="450"/>
                    <a:pt x="226" y="445"/>
                    <a:pt x="226" y="439"/>
                  </a:cubicBezTo>
                  <a:cubicBezTo>
                    <a:pt x="226" y="434"/>
                    <a:pt x="231" y="429"/>
                    <a:pt x="236" y="429"/>
                  </a:cubicBezTo>
                  <a:close/>
                  <a:moveTo>
                    <a:pt x="293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3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3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3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3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2" y="402"/>
                    <a:pt x="247" y="407"/>
                    <a:pt x="247" y="413"/>
                  </a:cubicBezTo>
                  <a:cubicBezTo>
                    <a:pt x="247" y="418"/>
                    <a:pt x="242" y="423"/>
                    <a:pt x="236" y="423"/>
                  </a:cubicBezTo>
                  <a:cubicBezTo>
                    <a:pt x="231" y="423"/>
                    <a:pt x="226" y="418"/>
                    <a:pt x="226" y="413"/>
                  </a:cubicBezTo>
                  <a:cubicBezTo>
                    <a:pt x="226" y="407"/>
                    <a:pt x="231" y="402"/>
                    <a:pt x="236" y="402"/>
                  </a:cubicBezTo>
                  <a:close/>
                  <a:moveTo>
                    <a:pt x="208" y="402"/>
                  </a:moveTo>
                  <a:cubicBezTo>
                    <a:pt x="214" y="402"/>
                    <a:pt x="218" y="407"/>
                    <a:pt x="218" y="413"/>
                  </a:cubicBezTo>
                  <a:cubicBezTo>
                    <a:pt x="218" y="418"/>
                    <a:pt x="214" y="423"/>
                    <a:pt x="208" y="423"/>
                  </a:cubicBezTo>
                  <a:cubicBezTo>
                    <a:pt x="202" y="423"/>
                    <a:pt x="198" y="418"/>
                    <a:pt x="198" y="413"/>
                  </a:cubicBezTo>
                  <a:cubicBezTo>
                    <a:pt x="198" y="407"/>
                    <a:pt x="202" y="402"/>
                    <a:pt x="208" y="402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377" y="376"/>
                  </a:moveTo>
                  <a:cubicBezTo>
                    <a:pt x="383" y="376"/>
                    <a:pt x="388" y="380"/>
                    <a:pt x="388" y="386"/>
                  </a:cubicBezTo>
                  <a:cubicBezTo>
                    <a:pt x="388" y="392"/>
                    <a:pt x="383" y="396"/>
                    <a:pt x="377" y="396"/>
                  </a:cubicBezTo>
                  <a:cubicBezTo>
                    <a:pt x="372" y="396"/>
                    <a:pt x="367" y="392"/>
                    <a:pt x="367" y="386"/>
                  </a:cubicBezTo>
                  <a:cubicBezTo>
                    <a:pt x="367" y="380"/>
                    <a:pt x="372" y="376"/>
                    <a:pt x="377" y="376"/>
                  </a:cubicBezTo>
                  <a:close/>
                  <a:moveTo>
                    <a:pt x="321" y="376"/>
                  </a:moveTo>
                  <a:cubicBezTo>
                    <a:pt x="327" y="376"/>
                    <a:pt x="331" y="380"/>
                    <a:pt x="331" y="386"/>
                  </a:cubicBezTo>
                  <a:cubicBezTo>
                    <a:pt x="331" y="392"/>
                    <a:pt x="327" y="396"/>
                    <a:pt x="321" y="396"/>
                  </a:cubicBezTo>
                  <a:cubicBezTo>
                    <a:pt x="315" y="396"/>
                    <a:pt x="310" y="392"/>
                    <a:pt x="310" y="386"/>
                  </a:cubicBezTo>
                  <a:cubicBezTo>
                    <a:pt x="310" y="380"/>
                    <a:pt x="315" y="376"/>
                    <a:pt x="321" y="376"/>
                  </a:cubicBezTo>
                  <a:close/>
                  <a:moveTo>
                    <a:pt x="293" y="376"/>
                  </a:moveTo>
                  <a:cubicBezTo>
                    <a:pt x="298" y="376"/>
                    <a:pt x="303" y="380"/>
                    <a:pt x="303" y="386"/>
                  </a:cubicBezTo>
                  <a:cubicBezTo>
                    <a:pt x="303" y="392"/>
                    <a:pt x="298" y="396"/>
                    <a:pt x="293" y="396"/>
                  </a:cubicBezTo>
                  <a:cubicBezTo>
                    <a:pt x="287" y="396"/>
                    <a:pt x="282" y="392"/>
                    <a:pt x="282" y="386"/>
                  </a:cubicBezTo>
                  <a:cubicBezTo>
                    <a:pt x="282" y="380"/>
                    <a:pt x="287" y="376"/>
                    <a:pt x="293" y="376"/>
                  </a:cubicBezTo>
                  <a:close/>
                  <a:moveTo>
                    <a:pt x="264" y="376"/>
                  </a:moveTo>
                  <a:cubicBezTo>
                    <a:pt x="270" y="376"/>
                    <a:pt x="275" y="380"/>
                    <a:pt x="275" y="386"/>
                  </a:cubicBezTo>
                  <a:cubicBezTo>
                    <a:pt x="275" y="392"/>
                    <a:pt x="270" y="396"/>
                    <a:pt x="264" y="396"/>
                  </a:cubicBezTo>
                  <a:cubicBezTo>
                    <a:pt x="259" y="396"/>
                    <a:pt x="254" y="392"/>
                    <a:pt x="254" y="386"/>
                  </a:cubicBezTo>
                  <a:cubicBezTo>
                    <a:pt x="254" y="380"/>
                    <a:pt x="259" y="376"/>
                    <a:pt x="264" y="376"/>
                  </a:cubicBezTo>
                  <a:close/>
                  <a:moveTo>
                    <a:pt x="236" y="376"/>
                  </a:moveTo>
                  <a:cubicBezTo>
                    <a:pt x="242" y="376"/>
                    <a:pt x="247" y="380"/>
                    <a:pt x="247" y="386"/>
                  </a:cubicBezTo>
                  <a:cubicBezTo>
                    <a:pt x="247" y="392"/>
                    <a:pt x="242" y="396"/>
                    <a:pt x="236" y="396"/>
                  </a:cubicBezTo>
                  <a:cubicBezTo>
                    <a:pt x="231" y="396"/>
                    <a:pt x="226" y="392"/>
                    <a:pt x="226" y="386"/>
                  </a:cubicBezTo>
                  <a:cubicBezTo>
                    <a:pt x="226" y="380"/>
                    <a:pt x="231" y="376"/>
                    <a:pt x="236" y="376"/>
                  </a:cubicBezTo>
                  <a:close/>
                  <a:moveTo>
                    <a:pt x="208" y="376"/>
                  </a:moveTo>
                  <a:cubicBezTo>
                    <a:pt x="214" y="376"/>
                    <a:pt x="218" y="380"/>
                    <a:pt x="218" y="386"/>
                  </a:cubicBezTo>
                  <a:cubicBezTo>
                    <a:pt x="218" y="392"/>
                    <a:pt x="214" y="396"/>
                    <a:pt x="208" y="396"/>
                  </a:cubicBezTo>
                  <a:cubicBezTo>
                    <a:pt x="202" y="396"/>
                    <a:pt x="198" y="392"/>
                    <a:pt x="198" y="386"/>
                  </a:cubicBezTo>
                  <a:cubicBezTo>
                    <a:pt x="198" y="380"/>
                    <a:pt x="202" y="376"/>
                    <a:pt x="208" y="376"/>
                  </a:cubicBezTo>
                  <a:close/>
                  <a:moveTo>
                    <a:pt x="405" y="349"/>
                  </a:moveTo>
                  <a:cubicBezTo>
                    <a:pt x="411" y="349"/>
                    <a:pt x="416" y="353"/>
                    <a:pt x="416" y="359"/>
                  </a:cubicBezTo>
                  <a:cubicBezTo>
                    <a:pt x="416" y="365"/>
                    <a:pt x="411" y="369"/>
                    <a:pt x="405" y="369"/>
                  </a:cubicBezTo>
                  <a:cubicBezTo>
                    <a:pt x="400" y="369"/>
                    <a:pt x="395" y="365"/>
                    <a:pt x="395" y="359"/>
                  </a:cubicBezTo>
                  <a:cubicBezTo>
                    <a:pt x="395" y="353"/>
                    <a:pt x="400" y="349"/>
                    <a:pt x="405" y="349"/>
                  </a:cubicBezTo>
                  <a:close/>
                  <a:moveTo>
                    <a:pt x="321" y="349"/>
                  </a:moveTo>
                  <a:cubicBezTo>
                    <a:pt x="327" y="349"/>
                    <a:pt x="331" y="353"/>
                    <a:pt x="331" y="359"/>
                  </a:cubicBezTo>
                  <a:cubicBezTo>
                    <a:pt x="331" y="365"/>
                    <a:pt x="327" y="369"/>
                    <a:pt x="321" y="369"/>
                  </a:cubicBezTo>
                  <a:cubicBezTo>
                    <a:pt x="315" y="369"/>
                    <a:pt x="310" y="365"/>
                    <a:pt x="310" y="359"/>
                  </a:cubicBezTo>
                  <a:cubicBezTo>
                    <a:pt x="310" y="353"/>
                    <a:pt x="315" y="349"/>
                    <a:pt x="321" y="349"/>
                  </a:cubicBezTo>
                  <a:close/>
                  <a:moveTo>
                    <a:pt x="293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3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3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236" y="349"/>
                  </a:moveTo>
                  <a:cubicBezTo>
                    <a:pt x="242" y="349"/>
                    <a:pt x="247" y="353"/>
                    <a:pt x="247" y="359"/>
                  </a:cubicBezTo>
                  <a:cubicBezTo>
                    <a:pt x="247" y="365"/>
                    <a:pt x="242" y="369"/>
                    <a:pt x="236" y="369"/>
                  </a:cubicBezTo>
                  <a:cubicBezTo>
                    <a:pt x="231" y="369"/>
                    <a:pt x="226" y="365"/>
                    <a:pt x="226" y="359"/>
                  </a:cubicBezTo>
                  <a:cubicBezTo>
                    <a:pt x="226" y="353"/>
                    <a:pt x="231" y="349"/>
                    <a:pt x="236" y="349"/>
                  </a:cubicBezTo>
                  <a:close/>
                  <a:moveTo>
                    <a:pt x="208" y="349"/>
                  </a:moveTo>
                  <a:cubicBezTo>
                    <a:pt x="214" y="349"/>
                    <a:pt x="218" y="353"/>
                    <a:pt x="218" y="359"/>
                  </a:cubicBezTo>
                  <a:cubicBezTo>
                    <a:pt x="218" y="365"/>
                    <a:pt x="214" y="369"/>
                    <a:pt x="208" y="369"/>
                  </a:cubicBezTo>
                  <a:cubicBezTo>
                    <a:pt x="202" y="369"/>
                    <a:pt x="198" y="365"/>
                    <a:pt x="198" y="359"/>
                  </a:cubicBezTo>
                  <a:cubicBezTo>
                    <a:pt x="198" y="353"/>
                    <a:pt x="202" y="349"/>
                    <a:pt x="208" y="349"/>
                  </a:cubicBezTo>
                  <a:close/>
                  <a:moveTo>
                    <a:pt x="180" y="349"/>
                  </a:moveTo>
                  <a:cubicBezTo>
                    <a:pt x="186" y="349"/>
                    <a:pt x="190" y="353"/>
                    <a:pt x="190" y="359"/>
                  </a:cubicBezTo>
                  <a:cubicBezTo>
                    <a:pt x="190" y="365"/>
                    <a:pt x="186" y="369"/>
                    <a:pt x="180" y="369"/>
                  </a:cubicBezTo>
                  <a:cubicBezTo>
                    <a:pt x="174" y="369"/>
                    <a:pt x="170" y="365"/>
                    <a:pt x="170" y="359"/>
                  </a:cubicBezTo>
                  <a:cubicBezTo>
                    <a:pt x="170" y="353"/>
                    <a:pt x="174" y="349"/>
                    <a:pt x="180" y="349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7"/>
                    <a:pt x="416" y="332"/>
                  </a:cubicBezTo>
                  <a:cubicBezTo>
                    <a:pt x="416" y="338"/>
                    <a:pt x="411" y="343"/>
                    <a:pt x="405" y="343"/>
                  </a:cubicBezTo>
                  <a:cubicBezTo>
                    <a:pt x="400" y="343"/>
                    <a:pt x="395" y="338"/>
                    <a:pt x="395" y="332"/>
                  </a:cubicBezTo>
                  <a:cubicBezTo>
                    <a:pt x="395" y="327"/>
                    <a:pt x="400" y="322"/>
                    <a:pt x="405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7"/>
                    <a:pt x="359" y="332"/>
                  </a:cubicBezTo>
                  <a:cubicBezTo>
                    <a:pt x="359" y="338"/>
                    <a:pt x="355" y="343"/>
                    <a:pt x="349" y="343"/>
                  </a:cubicBezTo>
                  <a:cubicBezTo>
                    <a:pt x="343" y="343"/>
                    <a:pt x="339" y="338"/>
                    <a:pt x="339" y="332"/>
                  </a:cubicBezTo>
                  <a:cubicBezTo>
                    <a:pt x="339" y="327"/>
                    <a:pt x="343" y="322"/>
                    <a:pt x="349" y="322"/>
                  </a:cubicBezTo>
                  <a:close/>
                  <a:moveTo>
                    <a:pt x="321" y="322"/>
                  </a:moveTo>
                  <a:cubicBezTo>
                    <a:pt x="327" y="322"/>
                    <a:pt x="331" y="327"/>
                    <a:pt x="331" y="332"/>
                  </a:cubicBezTo>
                  <a:cubicBezTo>
                    <a:pt x="331" y="338"/>
                    <a:pt x="327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3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3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3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7" y="327"/>
                    <a:pt x="247" y="332"/>
                  </a:cubicBezTo>
                  <a:cubicBezTo>
                    <a:pt x="247" y="338"/>
                    <a:pt x="242" y="343"/>
                    <a:pt x="236" y="343"/>
                  </a:cubicBezTo>
                  <a:cubicBezTo>
                    <a:pt x="231" y="343"/>
                    <a:pt x="226" y="338"/>
                    <a:pt x="226" y="332"/>
                  </a:cubicBezTo>
                  <a:cubicBezTo>
                    <a:pt x="226" y="327"/>
                    <a:pt x="231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6" y="322"/>
                    <a:pt x="190" y="327"/>
                    <a:pt x="190" y="332"/>
                  </a:cubicBezTo>
                  <a:cubicBezTo>
                    <a:pt x="190" y="338"/>
                    <a:pt x="186" y="343"/>
                    <a:pt x="180" y="343"/>
                  </a:cubicBezTo>
                  <a:cubicBezTo>
                    <a:pt x="174" y="343"/>
                    <a:pt x="170" y="338"/>
                    <a:pt x="170" y="332"/>
                  </a:cubicBezTo>
                  <a:cubicBezTo>
                    <a:pt x="170" y="327"/>
                    <a:pt x="174" y="322"/>
                    <a:pt x="180" y="322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300"/>
                    <a:pt x="359" y="305"/>
                  </a:cubicBezTo>
                  <a:cubicBezTo>
                    <a:pt x="359" y="311"/>
                    <a:pt x="355" y="316"/>
                    <a:pt x="349" y="316"/>
                  </a:cubicBezTo>
                  <a:cubicBezTo>
                    <a:pt x="343" y="316"/>
                    <a:pt x="339" y="311"/>
                    <a:pt x="339" y="305"/>
                  </a:cubicBezTo>
                  <a:cubicBezTo>
                    <a:pt x="339" y="300"/>
                    <a:pt x="343" y="295"/>
                    <a:pt x="349" y="295"/>
                  </a:cubicBezTo>
                  <a:close/>
                  <a:moveTo>
                    <a:pt x="321" y="295"/>
                  </a:moveTo>
                  <a:cubicBezTo>
                    <a:pt x="327" y="295"/>
                    <a:pt x="331" y="300"/>
                    <a:pt x="331" y="305"/>
                  </a:cubicBezTo>
                  <a:cubicBezTo>
                    <a:pt x="331" y="311"/>
                    <a:pt x="327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3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3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3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7" y="300"/>
                    <a:pt x="247" y="305"/>
                  </a:cubicBezTo>
                  <a:cubicBezTo>
                    <a:pt x="247" y="311"/>
                    <a:pt x="242" y="316"/>
                    <a:pt x="236" y="316"/>
                  </a:cubicBezTo>
                  <a:cubicBezTo>
                    <a:pt x="231" y="316"/>
                    <a:pt x="226" y="311"/>
                    <a:pt x="226" y="305"/>
                  </a:cubicBezTo>
                  <a:cubicBezTo>
                    <a:pt x="226" y="300"/>
                    <a:pt x="231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6" y="295"/>
                    <a:pt x="190" y="300"/>
                    <a:pt x="190" y="305"/>
                  </a:cubicBezTo>
                  <a:cubicBezTo>
                    <a:pt x="190" y="311"/>
                    <a:pt x="186" y="316"/>
                    <a:pt x="180" y="316"/>
                  </a:cubicBezTo>
                  <a:cubicBezTo>
                    <a:pt x="174" y="316"/>
                    <a:pt x="170" y="311"/>
                    <a:pt x="170" y="305"/>
                  </a:cubicBezTo>
                  <a:cubicBezTo>
                    <a:pt x="170" y="300"/>
                    <a:pt x="174" y="295"/>
                    <a:pt x="180" y="295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9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9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21" y="268"/>
                  </a:moveTo>
                  <a:cubicBezTo>
                    <a:pt x="327" y="268"/>
                    <a:pt x="331" y="273"/>
                    <a:pt x="331" y="279"/>
                  </a:cubicBezTo>
                  <a:cubicBezTo>
                    <a:pt x="331" y="284"/>
                    <a:pt x="327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3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3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3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7" y="273"/>
                    <a:pt x="247" y="279"/>
                  </a:cubicBezTo>
                  <a:cubicBezTo>
                    <a:pt x="247" y="284"/>
                    <a:pt x="242" y="289"/>
                    <a:pt x="236" y="289"/>
                  </a:cubicBezTo>
                  <a:cubicBezTo>
                    <a:pt x="231" y="289"/>
                    <a:pt x="226" y="284"/>
                    <a:pt x="226" y="279"/>
                  </a:cubicBezTo>
                  <a:cubicBezTo>
                    <a:pt x="226" y="273"/>
                    <a:pt x="231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6" y="268"/>
                    <a:pt x="190" y="273"/>
                    <a:pt x="190" y="279"/>
                  </a:cubicBezTo>
                  <a:cubicBezTo>
                    <a:pt x="190" y="284"/>
                    <a:pt x="186" y="289"/>
                    <a:pt x="180" y="289"/>
                  </a:cubicBezTo>
                  <a:cubicBezTo>
                    <a:pt x="174" y="289"/>
                    <a:pt x="170" y="284"/>
                    <a:pt x="170" y="279"/>
                  </a:cubicBezTo>
                  <a:cubicBezTo>
                    <a:pt x="170" y="273"/>
                    <a:pt x="174" y="268"/>
                    <a:pt x="180" y="268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2"/>
                  </a:cubicBezTo>
                  <a:cubicBezTo>
                    <a:pt x="359" y="258"/>
                    <a:pt x="355" y="262"/>
                    <a:pt x="349" y="262"/>
                  </a:cubicBezTo>
                  <a:cubicBezTo>
                    <a:pt x="343" y="262"/>
                    <a:pt x="339" y="258"/>
                    <a:pt x="339" y="252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21" y="241"/>
                  </a:moveTo>
                  <a:cubicBezTo>
                    <a:pt x="327" y="241"/>
                    <a:pt x="331" y="246"/>
                    <a:pt x="331" y="252"/>
                  </a:cubicBezTo>
                  <a:cubicBezTo>
                    <a:pt x="331" y="258"/>
                    <a:pt x="327" y="262"/>
                    <a:pt x="321" y="262"/>
                  </a:cubicBezTo>
                  <a:cubicBezTo>
                    <a:pt x="315" y="262"/>
                    <a:pt x="310" y="258"/>
                    <a:pt x="310" y="252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293" y="241"/>
                  </a:moveTo>
                  <a:cubicBezTo>
                    <a:pt x="298" y="241"/>
                    <a:pt x="303" y="246"/>
                    <a:pt x="303" y="252"/>
                  </a:cubicBezTo>
                  <a:cubicBezTo>
                    <a:pt x="303" y="258"/>
                    <a:pt x="298" y="262"/>
                    <a:pt x="293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1"/>
                    <a:pt x="293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36" y="241"/>
                  </a:moveTo>
                  <a:cubicBezTo>
                    <a:pt x="242" y="241"/>
                    <a:pt x="247" y="246"/>
                    <a:pt x="247" y="252"/>
                  </a:cubicBezTo>
                  <a:cubicBezTo>
                    <a:pt x="247" y="258"/>
                    <a:pt x="242" y="262"/>
                    <a:pt x="236" y="262"/>
                  </a:cubicBezTo>
                  <a:cubicBezTo>
                    <a:pt x="231" y="262"/>
                    <a:pt x="226" y="258"/>
                    <a:pt x="226" y="252"/>
                  </a:cubicBezTo>
                  <a:cubicBezTo>
                    <a:pt x="226" y="246"/>
                    <a:pt x="231" y="241"/>
                    <a:pt x="236" y="241"/>
                  </a:cubicBezTo>
                  <a:close/>
                  <a:moveTo>
                    <a:pt x="208" y="241"/>
                  </a:moveTo>
                  <a:cubicBezTo>
                    <a:pt x="214" y="241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1"/>
                    <a:pt x="208" y="241"/>
                  </a:cubicBezTo>
                  <a:close/>
                  <a:moveTo>
                    <a:pt x="180" y="241"/>
                  </a:moveTo>
                  <a:cubicBezTo>
                    <a:pt x="186" y="241"/>
                    <a:pt x="190" y="246"/>
                    <a:pt x="190" y="252"/>
                  </a:cubicBezTo>
                  <a:cubicBezTo>
                    <a:pt x="190" y="258"/>
                    <a:pt x="186" y="262"/>
                    <a:pt x="180" y="262"/>
                  </a:cubicBezTo>
                  <a:cubicBezTo>
                    <a:pt x="174" y="262"/>
                    <a:pt x="170" y="258"/>
                    <a:pt x="170" y="252"/>
                  </a:cubicBezTo>
                  <a:cubicBezTo>
                    <a:pt x="170" y="246"/>
                    <a:pt x="174" y="241"/>
                    <a:pt x="180" y="241"/>
                  </a:cubicBezTo>
                  <a:close/>
                  <a:moveTo>
                    <a:pt x="377" y="215"/>
                  </a:moveTo>
                  <a:cubicBezTo>
                    <a:pt x="383" y="215"/>
                    <a:pt x="388" y="219"/>
                    <a:pt x="388" y="225"/>
                  </a:cubicBezTo>
                  <a:cubicBezTo>
                    <a:pt x="388" y="231"/>
                    <a:pt x="383" y="235"/>
                    <a:pt x="377" y="235"/>
                  </a:cubicBezTo>
                  <a:cubicBezTo>
                    <a:pt x="372" y="235"/>
                    <a:pt x="367" y="231"/>
                    <a:pt x="367" y="225"/>
                  </a:cubicBezTo>
                  <a:cubicBezTo>
                    <a:pt x="367" y="219"/>
                    <a:pt x="372" y="215"/>
                    <a:pt x="377" y="215"/>
                  </a:cubicBezTo>
                  <a:close/>
                  <a:moveTo>
                    <a:pt x="349" y="215"/>
                  </a:moveTo>
                  <a:cubicBezTo>
                    <a:pt x="355" y="215"/>
                    <a:pt x="359" y="219"/>
                    <a:pt x="359" y="225"/>
                  </a:cubicBezTo>
                  <a:cubicBezTo>
                    <a:pt x="359" y="231"/>
                    <a:pt x="355" y="235"/>
                    <a:pt x="349" y="235"/>
                  </a:cubicBezTo>
                  <a:cubicBezTo>
                    <a:pt x="343" y="235"/>
                    <a:pt x="339" y="231"/>
                    <a:pt x="339" y="225"/>
                  </a:cubicBezTo>
                  <a:cubicBezTo>
                    <a:pt x="339" y="219"/>
                    <a:pt x="343" y="215"/>
                    <a:pt x="349" y="215"/>
                  </a:cubicBezTo>
                  <a:close/>
                  <a:moveTo>
                    <a:pt x="321" y="215"/>
                  </a:moveTo>
                  <a:cubicBezTo>
                    <a:pt x="327" y="215"/>
                    <a:pt x="331" y="219"/>
                    <a:pt x="331" y="225"/>
                  </a:cubicBezTo>
                  <a:cubicBezTo>
                    <a:pt x="331" y="231"/>
                    <a:pt x="327" y="235"/>
                    <a:pt x="321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5"/>
                    <a:pt x="321" y="215"/>
                  </a:cubicBezTo>
                  <a:close/>
                  <a:moveTo>
                    <a:pt x="293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3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3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36" y="215"/>
                  </a:moveTo>
                  <a:cubicBezTo>
                    <a:pt x="242" y="215"/>
                    <a:pt x="247" y="219"/>
                    <a:pt x="247" y="225"/>
                  </a:cubicBezTo>
                  <a:cubicBezTo>
                    <a:pt x="247" y="231"/>
                    <a:pt x="242" y="235"/>
                    <a:pt x="236" y="235"/>
                  </a:cubicBezTo>
                  <a:cubicBezTo>
                    <a:pt x="231" y="235"/>
                    <a:pt x="226" y="231"/>
                    <a:pt x="226" y="225"/>
                  </a:cubicBezTo>
                  <a:cubicBezTo>
                    <a:pt x="226" y="219"/>
                    <a:pt x="231" y="215"/>
                    <a:pt x="236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6" y="215"/>
                    <a:pt x="190" y="219"/>
                    <a:pt x="190" y="225"/>
                  </a:cubicBezTo>
                  <a:cubicBezTo>
                    <a:pt x="190" y="231"/>
                    <a:pt x="186" y="235"/>
                    <a:pt x="180" y="235"/>
                  </a:cubicBezTo>
                  <a:cubicBezTo>
                    <a:pt x="174" y="235"/>
                    <a:pt x="170" y="231"/>
                    <a:pt x="170" y="225"/>
                  </a:cubicBezTo>
                  <a:cubicBezTo>
                    <a:pt x="170" y="219"/>
                    <a:pt x="174" y="215"/>
                    <a:pt x="180" y="215"/>
                  </a:cubicBezTo>
                  <a:close/>
                  <a:moveTo>
                    <a:pt x="405" y="188"/>
                  </a:moveTo>
                  <a:cubicBezTo>
                    <a:pt x="411" y="188"/>
                    <a:pt x="416" y="192"/>
                    <a:pt x="416" y="198"/>
                  </a:cubicBezTo>
                  <a:cubicBezTo>
                    <a:pt x="416" y="204"/>
                    <a:pt x="411" y="209"/>
                    <a:pt x="405" y="209"/>
                  </a:cubicBezTo>
                  <a:cubicBezTo>
                    <a:pt x="400" y="209"/>
                    <a:pt x="395" y="204"/>
                    <a:pt x="395" y="198"/>
                  </a:cubicBezTo>
                  <a:cubicBezTo>
                    <a:pt x="395" y="192"/>
                    <a:pt x="400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3" y="188"/>
                    <a:pt x="388" y="192"/>
                    <a:pt x="388" y="198"/>
                  </a:cubicBezTo>
                  <a:cubicBezTo>
                    <a:pt x="388" y="204"/>
                    <a:pt x="383" y="209"/>
                    <a:pt x="377" y="209"/>
                  </a:cubicBezTo>
                  <a:cubicBezTo>
                    <a:pt x="372" y="209"/>
                    <a:pt x="367" y="204"/>
                    <a:pt x="367" y="198"/>
                  </a:cubicBezTo>
                  <a:cubicBezTo>
                    <a:pt x="367" y="192"/>
                    <a:pt x="372" y="188"/>
                    <a:pt x="377" y="188"/>
                  </a:cubicBezTo>
                  <a:close/>
                  <a:moveTo>
                    <a:pt x="349" y="188"/>
                  </a:moveTo>
                  <a:cubicBezTo>
                    <a:pt x="355" y="188"/>
                    <a:pt x="359" y="192"/>
                    <a:pt x="359" y="198"/>
                  </a:cubicBezTo>
                  <a:cubicBezTo>
                    <a:pt x="359" y="204"/>
                    <a:pt x="355" y="209"/>
                    <a:pt x="349" y="209"/>
                  </a:cubicBezTo>
                  <a:cubicBezTo>
                    <a:pt x="343" y="209"/>
                    <a:pt x="339" y="204"/>
                    <a:pt x="339" y="198"/>
                  </a:cubicBezTo>
                  <a:cubicBezTo>
                    <a:pt x="339" y="192"/>
                    <a:pt x="343" y="188"/>
                    <a:pt x="349" y="188"/>
                  </a:cubicBezTo>
                  <a:close/>
                  <a:moveTo>
                    <a:pt x="321" y="188"/>
                  </a:moveTo>
                  <a:cubicBezTo>
                    <a:pt x="327" y="188"/>
                    <a:pt x="331" y="192"/>
                    <a:pt x="331" y="198"/>
                  </a:cubicBezTo>
                  <a:cubicBezTo>
                    <a:pt x="331" y="204"/>
                    <a:pt x="327" y="209"/>
                    <a:pt x="321" y="209"/>
                  </a:cubicBezTo>
                  <a:cubicBezTo>
                    <a:pt x="315" y="209"/>
                    <a:pt x="310" y="204"/>
                    <a:pt x="310" y="198"/>
                  </a:cubicBezTo>
                  <a:cubicBezTo>
                    <a:pt x="310" y="192"/>
                    <a:pt x="315" y="188"/>
                    <a:pt x="321" y="188"/>
                  </a:cubicBezTo>
                  <a:close/>
                  <a:moveTo>
                    <a:pt x="293" y="188"/>
                  </a:moveTo>
                  <a:cubicBezTo>
                    <a:pt x="298" y="188"/>
                    <a:pt x="303" y="192"/>
                    <a:pt x="303" y="198"/>
                  </a:cubicBezTo>
                  <a:cubicBezTo>
                    <a:pt x="303" y="204"/>
                    <a:pt x="298" y="209"/>
                    <a:pt x="293" y="209"/>
                  </a:cubicBezTo>
                  <a:cubicBezTo>
                    <a:pt x="287" y="209"/>
                    <a:pt x="282" y="204"/>
                    <a:pt x="282" y="198"/>
                  </a:cubicBezTo>
                  <a:cubicBezTo>
                    <a:pt x="282" y="192"/>
                    <a:pt x="287" y="188"/>
                    <a:pt x="293" y="188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2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2"/>
                    <a:pt x="259" y="188"/>
                    <a:pt x="264" y="188"/>
                  </a:cubicBezTo>
                  <a:close/>
                  <a:moveTo>
                    <a:pt x="236" y="188"/>
                  </a:moveTo>
                  <a:cubicBezTo>
                    <a:pt x="242" y="188"/>
                    <a:pt x="247" y="192"/>
                    <a:pt x="247" y="198"/>
                  </a:cubicBezTo>
                  <a:cubicBezTo>
                    <a:pt x="247" y="204"/>
                    <a:pt x="242" y="209"/>
                    <a:pt x="236" y="209"/>
                  </a:cubicBezTo>
                  <a:cubicBezTo>
                    <a:pt x="231" y="209"/>
                    <a:pt x="226" y="204"/>
                    <a:pt x="226" y="198"/>
                  </a:cubicBezTo>
                  <a:cubicBezTo>
                    <a:pt x="226" y="192"/>
                    <a:pt x="231" y="188"/>
                    <a:pt x="236" y="188"/>
                  </a:cubicBezTo>
                  <a:close/>
                  <a:moveTo>
                    <a:pt x="208" y="188"/>
                  </a:moveTo>
                  <a:cubicBezTo>
                    <a:pt x="214" y="188"/>
                    <a:pt x="218" y="192"/>
                    <a:pt x="218" y="198"/>
                  </a:cubicBezTo>
                  <a:cubicBezTo>
                    <a:pt x="218" y="204"/>
                    <a:pt x="214" y="209"/>
                    <a:pt x="208" y="209"/>
                  </a:cubicBezTo>
                  <a:cubicBezTo>
                    <a:pt x="202" y="209"/>
                    <a:pt x="198" y="204"/>
                    <a:pt x="198" y="198"/>
                  </a:cubicBezTo>
                  <a:cubicBezTo>
                    <a:pt x="198" y="192"/>
                    <a:pt x="202" y="188"/>
                    <a:pt x="208" y="188"/>
                  </a:cubicBezTo>
                  <a:close/>
                  <a:moveTo>
                    <a:pt x="180" y="188"/>
                  </a:moveTo>
                  <a:cubicBezTo>
                    <a:pt x="186" y="188"/>
                    <a:pt x="190" y="192"/>
                    <a:pt x="190" y="198"/>
                  </a:cubicBezTo>
                  <a:cubicBezTo>
                    <a:pt x="190" y="204"/>
                    <a:pt x="186" y="209"/>
                    <a:pt x="180" y="209"/>
                  </a:cubicBezTo>
                  <a:cubicBezTo>
                    <a:pt x="174" y="209"/>
                    <a:pt x="170" y="204"/>
                    <a:pt x="170" y="198"/>
                  </a:cubicBezTo>
                  <a:cubicBezTo>
                    <a:pt x="170" y="192"/>
                    <a:pt x="174" y="188"/>
                    <a:pt x="180" y="188"/>
                  </a:cubicBezTo>
                  <a:close/>
                  <a:moveTo>
                    <a:pt x="152" y="188"/>
                  </a:moveTo>
                  <a:cubicBezTo>
                    <a:pt x="157" y="188"/>
                    <a:pt x="162" y="192"/>
                    <a:pt x="162" y="198"/>
                  </a:cubicBezTo>
                  <a:cubicBezTo>
                    <a:pt x="162" y="204"/>
                    <a:pt x="157" y="209"/>
                    <a:pt x="152" y="209"/>
                  </a:cubicBezTo>
                  <a:cubicBezTo>
                    <a:pt x="146" y="209"/>
                    <a:pt x="141" y="204"/>
                    <a:pt x="141" y="198"/>
                  </a:cubicBezTo>
                  <a:cubicBezTo>
                    <a:pt x="141" y="192"/>
                    <a:pt x="146" y="188"/>
                    <a:pt x="152" y="188"/>
                  </a:cubicBezTo>
                  <a:close/>
                  <a:moveTo>
                    <a:pt x="123" y="188"/>
                  </a:moveTo>
                  <a:cubicBezTo>
                    <a:pt x="129" y="188"/>
                    <a:pt x="134" y="192"/>
                    <a:pt x="134" y="198"/>
                  </a:cubicBezTo>
                  <a:cubicBezTo>
                    <a:pt x="134" y="204"/>
                    <a:pt x="129" y="209"/>
                    <a:pt x="123" y="209"/>
                  </a:cubicBezTo>
                  <a:cubicBezTo>
                    <a:pt x="118" y="209"/>
                    <a:pt x="113" y="204"/>
                    <a:pt x="113" y="198"/>
                  </a:cubicBezTo>
                  <a:cubicBezTo>
                    <a:pt x="113" y="192"/>
                    <a:pt x="118" y="188"/>
                    <a:pt x="123" y="188"/>
                  </a:cubicBezTo>
                  <a:close/>
                  <a:moveTo>
                    <a:pt x="95" y="188"/>
                  </a:moveTo>
                  <a:cubicBezTo>
                    <a:pt x="101" y="188"/>
                    <a:pt x="106" y="192"/>
                    <a:pt x="106" y="198"/>
                  </a:cubicBezTo>
                  <a:cubicBezTo>
                    <a:pt x="106" y="204"/>
                    <a:pt x="101" y="209"/>
                    <a:pt x="95" y="209"/>
                  </a:cubicBezTo>
                  <a:cubicBezTo>
                    <a:pt x="90" y="209"/>
                    <a:pt x="85" y="204"/>
                    <a:pt x="85" y="198"/>
                  </a:cubicBezTo>
                  <a:cubicBezTo>
                    <a:pt x="85" y="192"/>
                    <a:pt x="90" y="188"/>
                    <a:pt x="95" y="188"/>
                  </a:cubicBezTo>
                  <a:close/>
                  <a:moveTo>
                    <a:pt x="67" y="188"/>
                  </a:moveTo>
                  <a:cubicBezTo>
                    <a:pt x="73" y="188"/>
                    <a:pt x="77" y="192"/>
                    <a:pt x="77" y="198"/>
                  </a:cubicBezTo>
                  <a:cubicBezTo>
                    <a:pt x="77" y="204"/>
                    <a:pt x="73" y="209"/>
                    <a:pt x="67" y="209"/>
                  </a:cubicBezTo>
                  <a:cubicBezTo>
                    <a:pt x="61" y="209"/>
                    <a:pt x="57" y="204"/>
                    <a:pt x="57" y="198"/>
                  </a:cubicBezTo>
                  <a:cubicBezTo>
                    <a:pt x="57" y="192"/>
                    <a:pt x="61" y="188"/>
                    <a:pt x="67" y="188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6"/>
                    <a:pt x="359" y="171"/>
                  </a:cubicBezTo>
                  <a:cubicBezTo>
                    <a:pt x="359" y="177"/>
                    <a:pt x="355" y="182"/>
                    <a:pt x="349" y="182"/>
                  </a:cubicBezTo>
                  <a:cubicBezTo>
                    <a:pt x="343" y="182"/>
                    <a:pt x="339" y="177"/>
                    <a:pt x="339" y="171"/>
                  </a:cubicBezTo>
                  <a:cubicBezTo>
                    <a:pt x="339" y="166"/>
                    <a:pt x="343" y="161"/>
                    <a:pt x="349" y="161"/>
                  </a:cubicBezTo>
                  <a:close/>
                  <a:moveTo>
                    <a:pt x="321" y="161"/>
                  </a:moveTo>
                  <a:cubicBezTo>
                    <a:pt x="327" y="161"/>
                    <a:pt x="331" y="166"/>
                    <a:pt x="331" y="171"/>
                  </a:cubicBezTo>
                  <a:cubicBezTo>
                    <a:pt x="331" y="177"/>
                    <a:pt x="327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293" y="161"/>
                  </a:moveTo>
                  <a:cubicBezTo>
                    <a:pt x="298" y="161"/>
                    <a:pt x="303" y="166"/>
                    <a:pt x="303" y="171"/>
                  </a:cubicBezTo>
                  <a:cubicBezTo>
                    <a:pt x="303" y="177"/>
                    <a:pt x="298" y="182"/>
                    <a:pt x="293" y="182"/>
                  </a:cubicBezTo>
                  <a:cubicBezTo>
                    <a:pt x="287" y="182"/>
                    <a:pt x="282" y="177"/>
                    <a:pt x="282" y="171"/>
                  </a:cubicBezTo>
                  <a:cubicBezTo>
                    <a:pt x="282" y="166"/>
                    <a:pt x="287" y="161"/>
                    <a:pt x="293" y="161"/>
                  </a:cubicBezTo>
                  <a:close/>
                  <a:moveTo>
                    <a:pt x="264" y="161"/>
                  </a:moveTo>
                  <a:cubicBezTo>
                    <a:pt x="270" y="161"/>
                    <a:pt x="275" y="166"/>
                    <a:pt x="275" y="171"/>
                  </a:cubicBezTo>
                  <a:cubicBezTo>
                    <a:pt x="275" y="177"/>
                    <a:pt x="270" y="182"/>
                    <a:pt x="264" y="182"/>
                  </a:cubicBezTo>
                  <a:cubicBezTo>
                    <a:pt x="259" y="182"/>
                    <a:pt x="254" y="177"/>
                    <a:pt x="254" y="171"/>
                  </a:cubicBezTo>
                  <a:cubicBezTo>
                    <a:pt x="254" y="166"/>
                    <a:pt x="259" y="161"/>
                    <a:pt x="264" y="161"/>
                  </a:cubicBezTo>
                  <a:close/>
                  <a:moveTo>
                    <a:pt x="236" y="161"/>
                  </a:moveTo>
                  <a:cubicBezTo>
                    <a:pt x="242" y="161"/>
                    <a:pt x="247" y="166"/>
                    <a:pt x="247" y="171"/>
                  </a:cubicBezTo>
                  <a:cubicBezTo>
                    <a:pt x="247" y="177"/>
                    <a:pt x="242" y="182"/>
                    <a:pt x="236" y="182"/>
                  </a:cubicBezTo>
                  <a:cubicBezTo>
                    <a:pt x="231" y="182"/>
                    <a:pt x="226" y="177"/>
                    <a:pt x="226" y="171"/>
                  </a:cubicBezTo>
                  <a:cubicBezTo>
                    <a:pt x="226" y="166"/>
                    <a:pt x="231" y="161"/>
                    <a:pt x="236" y="161"/>
                  </a:cubicBezTo>
                  <a:close/>
                  <a:moveTo>
                    <a:pt x="208" y="161"/>
                  </a:moveTo>
                  <a:cubicBezTo>
                    <a:pt x="214" y="161"/>
                    <a:pt x="218" y="166"/>
                    <a:pt x="218" y="171"/>
                  </a:cubicBezTo>
                  <a:cubicBezTo>
                    <a:pt x="218" y="177"/>
                    <a:pt x="214" y="182"/>
                    <a:pt x="208" y="182"/>
                  </a:cubicBezTo>
                  <a:cubicBezTo>
                    <a:pt x="202" y="182"/>
                    <a:pt x="198" y="177"/>
                    <a:pt x="198" y="171"/>
                  </a:cubicBezTo>
                  <a:cubicBezTo>
                    <a:pt x="198" y="166"/>
                    <a:pt x="202" y="161"/>
                    <a:pt x="208" y="161"/>
                  </a:cubicBezTo>
                  <a:close/>
                  <a:moveTo>
                    <a:pt x="180" y="161"/>
                  </a:moveTo>
                  <a:cubicBezTo>
                    <a:pt x="186" y="161"/>
                    <a:pt x="190" y="166"/>
                    <a:pt x="190" y="171"/>
                  </a:cubicBezTo>
                  <a:cubicBezTo>
                    <a:pt x="190" y="177"/>
                    <a:pt x="186" y="182"/>
                    <a:pt x="180" y="182"/>
                  </a:cubicBezTo>
                  <a:cubicBezTo>
                    <a:pt x="174" y="182"/>
                    <a:pt x="170" y="177"/>
                    <a:pt x="170" y="171"/>
                  </a:cubicBezTo>
                  <a:cubicBezTo>
                    <a:pt x="170" y="166"/>
                    <a:pt x="174" y="161"/>
                    <a:pt x="180" y="161"/>
                  </a:cubicBezTo>
                  <a:close/>
                  <a:moveTo>
                    <a:pt x="152" y="161"/>
                  </a:moveTo>
                  <a:cubicBezTo>
                    <a:pt x="157" y="161"/>
                    <a:pt x="162" y="166"/>
                    <a:pt x="162" y="171"/>
                  </a:cubicBezTo>
                  <a:cubicBezTo>
                    <a:pt x="162" y="177"/>
                    <a:pt x="157" y="182"/>
                    <a:pt x="152" y="182"/>
                  </a:cubicBezTo>
                  <a:cubicBezTo>
                    <a:pt x="146" y="182"/>
                    <a:pt x="141" y="177"/>
                    <a:pt x="141" y="171"/>
                  </a:cubicBezTo>
                  <a:cubicBezTo>
                    <a:pt x="141" y="166"/>
                    <a:pt x="146" y="161"/>
                    <a:pt x="152" y="161"/>
                  </a:cubicBezTo>
                  <a:close/>
                  <a:moveTo>
                    <a:pt x="123" y="161"/>
                  </a:moveTo>
                  <a:cubicBezTo>
                    <a:pt x="129" y="161"/>
                    <a:pt x="134" y="166"/>
                    <a:pt x="134" y="171"/>
                  </a:cubicBezTo>
                  <a:cubicBezTo>
                    <a:pt x="134" y="177"/>
                    <a:pt x="129" y="182"/>
                    <a:pt x="123" y="182"/>
                  </a:cubicBezTo>
                  <a:cubicBezTo>
                    <a:pt x="118" y="182"/>
                    <a:pt x="113" y="177"/>
                    <a:pt x="113" y="171"/>
                  </a:cubicBezTo>
                  <a:cubicBezTo>
                    <a:pt x="113" y="166"/>
                    <a:pt x="118" y="161"/>
                    <a:pt x="123" y="161"/>
                  </a:cubicBezTo>
                  <a:close/>
                  <a:moveTo>
                    <a:pt x="95" y="161"/>
                  </a:moveTo>
                  <a:cubicBezTo>
                    <a:pt x="101" y="161"/>
                    <a:pt x="106" y="166"/>
                    <a:pt x="106" y="171"/>
                  </a:cubicBezTo>
                  <a:cubicBezTo>
                    <a:pt x="106" y="177"/>
                    <a:pt x="101" y="182"/>
                    <a:pt x="95" y="182"/>
                  </a:cubicBezTo>
                  <a:cubicBezTo>
                    <a:pt x="90" y="182"/>
                    <a:pt x="85" y="177"/>
                    <a:pt x="85" y="171"/>
                  </a:cubicBezTo>
                  <a:cubicBezTo>
                    <a:pt x="85" y="166"/>
                    <a:pt x="90" y="161"/>
                    <a:pt x="95" y="161"/>
                  </a:cubicBezTo>
                  <a:close/>
                  <a:moveTo>
                    <a:pt x="67" y="161"/>
                  </a:moveTo>
                  <a:cubicBezTo>
                    <a:pt x="73" y="161"/>
                    <a:pt x="77" y="166"/>
                    <a:pt x="77" y="171"/>
                  </a:cubicBezTo>
                  <a:cubicBezTo>
                    <a:pt x="77" y="177"/>
                    <a:pt x="73" y="182"/>
                    <a:pt x="67" y="182"/>
                  </a:cubicBezTo>
                  <a:cubicBezTo>
                    <a:pt x="61" y="182"/>
                    <a:pt x="57" y="177"/>
                    <a:pt x="57" y="171"/>
                  </a:cubicBezTo>
                  <a:cubicBezTo>
                    <a:pt x="57" y="166"/>
                    <a:pt x="61" y="161"/>
                    <a:pt x="67" y="161"/>
                  </a:cubicBezTo>
                  <a:close/>
                  <a:moveTo>
                    <a:pt x="39" y="161"/>
                  </a:moveTo>
                  <a:cubicBezTo>
                    <a:pt x="45" y="161"/>
                    <a:pt x="49" y="166"/>
                    <a:pt x="49" y="171"/>
                  </a:cubicBezTo>
                  <a:cubicBezTo>
                    <a:pt x="49" y="177"/>
                    <a:pt x="45" y="182"/>
                    <a:pt x="39" y="182"/>
                  </a:cubicBezTo>
                  <a:cubicBezTo>
                    <a:pt x="33" y="182"/>
                    <a:pt x="29" y="177"/>
                    <a:pt x="29" y="171"/>
                  </a:cubicBezTo>
                  <a:cubicBezTo>
                    <a:pt x="29" y="166"/>
                    <a:pt x="33" y="161"/>
                    <a:pt x="39" y="161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9"/>
                    <a:pt x="359" y="145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5"/>
                  </a:cubicBezTo>
                  <a:cubicBezTo>
                    <a:pt x="339" y="139"/>
                    <a:pt x="343" y="134"/>
                    <a:pt x="349" y="134"/>
                  </a:cubicBezTo>
                  <a:close/>
                  <a:moveTo>
                    <a:pt x="321" y="134"/>
                  </a:moveTo>
                  <a:cubicBezTo>
                    <a:pt x="327" y="134"/>
                    <a:pt x="331" y="139"/>
                    <a:pt x="331" y="145"/>
                  </a:cubicBezTo>
                  <a:cubicBezTo>
                    <a:pt x="331" y="150"/>
                    <a:pt x="327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3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3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3" y="134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9"/>
                    <a:pt x="275" y="145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5"/>
                  </a:cubicBezTo>
                  <a:cubicBezTo>
                    <a:pt x="254" y="139"/>
                    <a:pt x="259" y="134"/>
                    <a:pt x="264" y="134"/>
                  </a:cubicBezTo>
                  <a:close/>
                  <a:moveTo>
                    <a:pt x="236" y="134"/>
                  </a:moveTo>
                  <a:cubicBezTo>
                    <a:pt x="242" y="134"/>
                    <a:pt x="247" y="139"/>
                    <a:pt x="247" y="145"/>
                  </a:cubicBezTo>
                  <a:cubicBezTo>
                    <a:pt x="247" y="150"/>
                    <a:pt x="242" y="155"/>
                    <a:pt x="236" y="155"/>
                  </a:cubicBezTo>
                  <a:cubicBezTo>
                    <a:pt x="231" y="155"/>
                    <a:pt x="226" y="150"/>
                    <a:pt x="226" y="145"/>
                  </a:cubicBezTo>
                  <a:cubicBezTo>
                    <a:pt x="226" y="139"/>
                    <a:pt x="231" y="134"/>
                    <a:pt x="236" y="134"/>
                  </a:cubicBezTo>
                  <a:close/>
                  <a:moveTo>
                    <a:pt x="208" y="134"/>
                  </a:moveTo>
                  <a:cubicBezTo>
                    <a:pt x="214" y="134"/>
                    <a:pt x="218" y="139"/>
                    <a:pt x="218" y="145"/>
                  </a:cubicBezTo>
                  <a:cubicBezTo>
                    <a:pt x="218" y="150"/>
                    <a:pt x="214" y="155"/>
                    <a:pt x="208" y="155"/>
                  </a:cubicBezTo>
                  <a:cubicBezTo>
                    <a:pt x="202" y="155"/>
                    <a:pt x="198" y="150"/>
                    <a:pt x="198" y="145"/>
                  </a:cubicBezTo>
                  <a:cubicBezTo>
                    <a:pt x="198" y="139"/>
                    <a:pt x="202" y="134"/>
                    <a:pt x="208" y="134"/>
                  </a:cubicBezTo>
                  <a:close/>
                  <a:moveTo>
                    <a:pt x="180" y="134"/>
                  </a:moveTo>
                  <a:cubicBezTo>
                    <a:pt x="186" y="134"/>
                    <a:pt x="190" y="139"/>
                    <a:pt x="190" y="145"/>
                  </a:cubicBezTo>
                  <a:cubicBezTo>
                    <a:pt x="190" y="150"/>
                    <a:pt x="186" y="155"/>
                    <a:pt x="180" y="155"/>
                  </a:cubicBezTo>
                  <a:cubicBezTo>
                    <a:pt x="174" y="155"/>
                    <a:pt x="170" y="150"/>
                    <a:pt x="170" y="145"/>
                  </a:cubicBezTo>
                  <a:cubicBezTo>
                    <a:pt x="170" y="139"/>
                    <a:pt x="174" y="134"/>
                    <a:pt x="180" y="134"/>
                  </a:cubicBezTo>
                  <a:close/>
                  <a:moveTo>
                    <a:pt x="152" y="134"/>
                  </a:moveTo>
                  <a:cubicBezTo>
                    <a:pt x="157" y="134"/>
                    <a:pt x="162" y="139"/>
                    <a:pt x="162" y="145"/>
                  </a:cubicBezTo>
                  <a:cubicBezTo>
                    <a:pt x="162" y="150"/>
                    <a:pt x="157" y="155"/>
                    <a:pt x="152" y="155"/>
                  </a:cubicBezTo>
                  <a:cubicBezTo>
                    <a:pt x="146" y="155"/>
                    <a:pt x="141" y="150"/>
                    <a:pt x="141" y="145"/>
                  </a:cubicBezTo>
                  <a:cubicBezTo>
                    <a:pt x="141" y="139"/>
                    <a:pt x="146" y="134"/>
                    <a:pt x="152" y="134"/>
                  </a:cubicBezTo>
                  <a:close/>
                  <a:moveTo>
                    <a:pt x="123" y="134"/>
                  </a:moveTo>
                  <a:cubicBezTo>
                    <a:pt x="129" y="134"/>
                    <a:pt x="134" y="139"/>
                    <a:pt x="134" y="145"/>
                  </a:cubicBezTo>
                  <a:cubicBezTo>
                    <a:pt x="134" y="150"/>
                    <a:pt x="129" y="155"/>
                    <a:pt x="123" y="155"/>
                  </a:cubicBezTo>
                  <a:cubicBezTo>
                    <a:pt x="118" y="155"/>
                    <a:pt x="113" y="150"/>
                    <a:pt x="113" y="145"/>
                  </a:cubicBezTo>
                  <a:cubicBezTo>
                    <a:pt x="113" y="139"/>
                    <a:pt x="118" y="134"/>
                    <a:pt x="123" y="134"/>
                  </a:cubicBezTo>
                  <a:close/>
                  <a:moveTo>
                    <a:pt x="95" y="134"/>
                  </a:moveTo>
                  <a:cubicBezTo>
                    <a:pt x="101" y="134"/>
                    <a:pt x="106" y="139"/>
                    <a:pt x="106" y="145"/>
                  </a:cubicBezTo>
                  <a:cubicBezTo>
                    <a:pt x="106" y="150"/>
                    <a:pt x="101" y="155"/>
                    <a:pt x="95" y="155"/>
                  </a:cubicBezTo>
                  <a:cubicBezTo>
                    <a:pt x="90" y="155"/>
                    <a:pt x="85" y="150"/>
                    <a:pt x="85" y="145"/>
                  </a:cubicBezTo>
                  <a:cubicBezTo>
                    <a:pt x="85" y="139"/>
                    <a:pt x="90" y="134"/>
                    <a:pt x="95" y="134"/>
                  </a:cubicBezTo>
                  <a:close/>
                  <a:moveTo>
                    <a:pt x="67" y="134"/>
                  </a:moveTo>
                  <a:cubicBezTo>
                    <a:pt x="73" y="134"/>
                    <a:pt x="77" y="139"/>
                    <a:pt x="77" y="145"/>
                  </a:cubicBezTo>
                  <a:cubicBezTo>
                    <a:pt x="77" y="150"/>
                    <a:pt x="73" y="155"/>
                    <a:pt x="67" y="155"/>
                  </a:cubicBezTo>
                  <a:cubicBezTo>
                    <a:pt x="61" y="155"/>
                    <a:pt x="57" y="150"/>
                    <a:pt x="57" y="145"/>
                  </a:cubicBezTo>
                  <a:cubicBezTo>
                    <a:pt x="57" y="139"/>
                    <a:pt x="61" y="134"/>
                    <a:pt x="67" y="134"/>
                  </a:cubicBezTo>
                  <a:close/>
                  <a:moveTo>
                    <a:pt x="39" y="134"/>
                  </a:moveTo>
                  <a:cubicBezTo>
                    <a:pt x="45" y="134"/>
                    <a:pt x="49" y="139"/>
                    <a:pt x="49" y="145"/>
                  </a:cubicBezTo>
                  <a:cubicBezTo>
                    <a:pt x="49" y="150"/>
                    <a:pt x="45" y="155"/>
                    <a:pt x="39" y="155"/>
                  </a:cubicBezTo>
                  <a:cubicBezTo>
                    <a:pt x="33" y="155"/>
                    <a:pt x="29" y="150"/>
                    <a:pt x="29" y="145"/>
                  </a:cubicBezTo>
                  <a:cubicBezTo>
                    <a:pt x="29" y="139"/>
                    <a:pt x="33" y="134"/>
                    <a:pt x="39" y="134"/>
                  </a:cubicBezTo>
                  <a:close/>
                  <a:moveTo>
                    <a:pt x="11" y="134"/>
                  </a:moveTo>
                  <a:cubicBezTo>
                    <a:pt x="16" y="134"/>
                    <a:pt x="21" y="139"/>
                    <a:pt x="21" y="145"/>
                  </a:cubicBezTo>
                  <a:cubicBezTo>
                    <a:pt x="21" y="150"/>
                    <a:pt x="16" y="155"/>
                    <a:pt x="11" y="155"/>
                  </a:cubicBezTo>
                  <a:cubicBezTo>
                    <a:pt x="5" y="155"/>
                    <a:pt x="0" y="150"/>
                    <a:pt x="0" y="145"/>
                  </a:cubicBezTo>
                  <a:cubicBezTo>
                    <a:pt x="0" y="139"/>
                    <a:pt x="5" y="134"/>
                    <a:pt x="11" y="134"/>
                  </a:cubicBezTo>
                  <a:close/>
                  <a:moveTo>
                    <a:pt x="349" y="107"/>
                  </a:moveTo>
                  <a:cubicBezTo>
                    <a:pt x="355" y="107"/>
                    <a:pt x="359" y="112"/>
                    <a:pt x="359" y="118"/>
                  </a:cubicBezTo>
                  <a:cubicBezTo>
                    <a:pt x="359" y="123"/>
                    <a:pt x="355" y="128"/>
                    <a:pt x="349" y="128"/>
                  </a:cubicBezTo>
                  <a:cubicBezTo>
                    <a:pt x="343" y="128"/>
                    <a:pt x="339" y="123"/>
                    <a:pt x="339" y="118"/>
                  </a:cubicBezTo>
                  <a:cubicBezTo>
                    <a:pt x="339" y="112"/>
                    <a:pt x="343" y="107"/>
                    <a:pt x="349" y="107"/>
                  </a:cubicBezTo>
                  <a:close/>
                  <a:moveTo>
                    <a:pt x="321" y="107"/>
                  </a:moveTo>
                  <a:cubicBezTo>
                    <a:pt x="327" y="107"/>
                    <a:pt x="331" y="112"/>
                    <a:pt x="331" y="118"/>
                  </a:cubicBezTo>
                  <a:cubicBezTo>
                    <a:pt x="331" y="123"/>
                    <a:pt x="327" y="128"/>
                    <a:pt x="321" y="128"/>
                  </a:cubicBezTo>
                  <a:cubicBezTo>
                    <a:pt x="315" y="128"/>
                    <a:pt x="310" y="123"/>
                    <a:pt x="310" y="118"/>
                  </a:cubicBezTo>
                  <a:cubicBezTo>
                    <a:pt x="310" y="112"/>
                    <a:pt x="315" y="107"/>
                    <a:pt x="321" y="107"/>
                  </a:cubicBezTo>
                  <a:close/>
                  <a:moveTo>
                    <a:pt x="293" y="107"/>
                  </a:moveTo>
                  <a:cubicBezTo>
                    <a:pt x="298" y="107"/>
                    <a:pt x="303" y="112"/>
                    <a:pt x="303" y="118"/>
                  </a:cubicBezTo>
                  <a:cubicBezTo>
                    <a:pt x="303" y="123"/>
                    <a:pt x="298" y="128"/>
                    <a:pt x="293" y="128"/>
                  </a:cubicBezTo>
                  <a:cubicBezTo>
                    <a:pt x="287" y="128"/>
                    <a:pt x="282" y="123"/>
                    <a:pt x="282" y="118"/>
                  </a:cubicBezTo>
                  <a:cubicBezTo>
                    <a:pt x="282" y="112"/>
                    <a:pt x="287" y="107"/>
                    <a:pt x="293" y="107"/>
                  </a:cubicBezTo>
                  <a:close/>
                  <a:moveTo>
                    <a:pt x="264" y="107"/>
                  </a:moveTo>
                  <a:cubicBezTo>
                    <a:pt x="270" y="107"/>
                    <a:pt x="275" y="112"/>
                    <a:pt x="275" y="118"/>
                  </a:cubicBezTo>
                  <a:cubicBezTo>
                    <a:pt x="275" y="123"/>
                    <a:pt x="270" y="128"/>
                    <a:pt x="264" y="128"/>
                  </a:cubicBezTo>
                  <a:cubicBezTo>
                    <a:pt x="259" y="128"/>
                    <a:pt x="254" y="123"/>
                    <a:pt x="254" y="118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236" y="107"/>
                  </a:moveTo>
                  <a:cubicBezTo>
                    <a:pt x="242" y="107"/>
                    <a:pt x="247" y="112"/>
                    <a:pt x="247" y="118"/>
                  </a:cubicBezTo>
                  <a:cubicBezTo>
                    <a:pt x="247" y="123"/>
                    <a:pt x="242" y="128"/>
                    <a:pt x="236" y="128"/>
                  </a:cubicBezTo>
                  <a:cubicBezTo>
                    <a:pt x="231" y="128"/>
                    <a:pt x="226" y="123"/>
                    <a:pt x="226" y="118"/>
                  </a:cubicBezTo>
                  <a:cubicBezTo>
                    <a:pt x="226" y="112"/>
                    <a:pt x="231" y="107"/>
                    <a:pt x="236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8"/>
                  </a:cubicBezTo>
                  <a:cubicBezTo>
                    <a:pt x="218" y="123"/>
                    <a:pt x="214" y="128"/>
                    <a:pt x="208" y="128"/>
                  </a:cubicBezTo>
                  <a:cubicBezTo>
                    <a:pt x="202" y="128"/>
                    <a:pt x="198" y="123"/>
                    <a:pt x="198" y="118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180" y="107"/>
                  </a:moveTo>
                  <a:cubicBezTo>
                    <a:pt x="186" y="107"/>
                    <a:pt x="190" y="112"/>
                    <a:pt x="190" y="118"/>
                  </a:cubicBezTo>
                  <a:cubicBezTo>
                    <a:pt x="190" y="123"/>
                    <a:pt x="186" y="128"/>
                    <a:pt x="180" y="128"/>
                  </a:cubicBezTo>
                  <a:cubicBezTo>
                    <a:pt x="174" y="128"/>
                    <a:pt x="170" y="123"/>
                    <a:pt x="170" y="118"/>
                  </a:cubicBezTo>
                  <a:cubicBezTo>
                    <a:pt x="170" y="112"/>
                    <a:pt x="174" y="107"/>
                    <a:pt x="180" y="107"/>
                  </a:cubicBezTo>
                  <a:close/>
                  <a:moveTo>
                    <a:pt x="152" y="107"/>
                  </a:moveTo>
                  <a:cubicBezTo>
                    <a:pt x="157" y="107"/>
                    <a:pt x="162" y="112"/>
                    <a:pt x="162" y="118"/>
                  </a:cubicBezTo>
                  <a:cubicBezTo>
                    <a:pt x="162" y="123"/>
                    <a:pt x="157" y="128"/>
                    <a:pt x="152" y="128"/>
                  </a:cubicBezTo>
                  <a:cubicBezTo>
                    <a:pt x="146" y="128"/>
                    <a:pt x="141" y="123"/>
                    <a:pt x="141" y="118"/>
                  </a:cubicBezTo>
                  <a:cubicBezTo>
                    <a:pt x="141" y="112"/>
                    <a:pt x="146" y="107"/>
                    <a:pt x="152" y="107"/>
                  </a:cubicBezTo>
                  <a:close/>
                  <a:moveTo>
                    <a:pt x="123" y="107"/>
                  </a:moveTo>
                  <a:cubicBezTo>
                    <a:pt x="129" y="107"/>
                    <a:pt x="134" y="112"/>
                    <a:pt x="134" y="118"/>
                  </a:cubicBezTo>
                  <a:cubicBezTo>
                    <a:pt x="134" y="123"/>
                    <a:pt x="129" y="128"/>
                    <a:pt x="123" y="128"/>
                  </a:cubicBezTo>
                  <a:cubicBezTo>
                    <a:pt x="118" y="128"/>
                    <a:pt x="113" y="123"/>
                    <a:pt x="113" y="118"/>
                  </a:cubicBezTo>
                  <a:cubicBezTo>
                    <a:pt x="113" y="112"/>
                    <a:pt x="118" y="107"/>
                    <a:pt x="123" y="107"/>
                  </a:cubicBezTo>
                  <a:close/>
                  <a:moveTo>
                    <a:pt x="95" y="107"/>
                  </a:moveTo>
                  <a:cubicBezTo>
                    <a:pt x="101" y="107"/>
                    <a:pt x="106" y="112"/>
                    <a:pt x="106" y="118"/>
                  </a:cubicBezTo>
                  <a:cubicBezTo>
                    <a:pt x="106" y="123"/>
                    <a:pt x="101" y="128"/>
                    <a:pt x="95" y="128"/>
                  </a:cubicBezTo>
                  <a:cubicBezTo>
                    <a:pt x="90" y="128"/>
                    <a:pt x="85" y="123"/>
                    <a:pt x="85" y="118"/>
                  </a:cubicBezTo>
                  <a:cubicBezTo>
                    <a:pt x="85" y="112"/>
                    <a:pt x="90" y="107"/>
                    <a:pt x="95" y="107"/>
                  </a:cubicBezTo>
                  <a:close/>
                  <a:moveTo>
                    <a:pt x="67" y="107"/>
                  </a:moveTo>
                  <a:cubicBezTo>
                    <a:pt x="73" y="107"/>
                    <a:pt x="77" y="112"/>
                    <a:pt x="77" y="118"/>
                  </a:cubicBezTo>
                  <a:cubicBezTo>
                    <a:pt x="77" y="123"/>
                    <a:pt x="73" y="128"/>
                    <a:pt x="67" y="128"/>
                  </a:cubicBezTo>
                  <a:cubicBezTo>
                    <a:pt x="61" y="128"/>
                    <a:pt x="57" y="123"/>
                    <a:pt x="57" y="118"/>
                  </a:cubicBezTo>
                  <a:cubicBezTo>
                    <a:pt x="57" y="112"/>
                    <a:pt x="61" y="107"/>
                    <a:pt x="67" y="107"/>
                  </a:cubicBezTo>
                  <a:close/>
                  <a:moveTo>
                    <a:pt x="39" y="107"/>
                  </a:moveTo>
                  <a:cubicBezTo>
                    <a:pt x="45" y="107"/>
                    <a:pt x="49" y="112"/>
                    <a:pt x="49" y="118"/>
                  </a:cubicBezTo>
                  <a:cubicBezTo>
                    <a:pt x="49" y="123"/>
                    <a:pt x="45" y="128"/>
                    <a:pt x="39" y="128"/>
                  </a:cubicBezTo>
                  <a:cubicBezTo>
                    <a:pt x="33" y="128"/>
                    <a:pt x="29" y="123"/>
                    <a:pt x="29" y="118"/>
                  </a:cubicBezTo>
                  <a:cubicBezTo>
                    <a:pt x="29" y="112"/>
                    <a:pt x="33" y="107"/>
                    <a:pt x="39" y="107"/>
                  </a:cubicBezTo>
                  <a:close/>
                  <a:moveTo>
                    <a:pt x="11" y="107"/>
                  </a:moveTo>
                  <a:cubicBezTo>
                    <a:pt x="16" y="107"/>
                    <a:pt x="21" y="112"/>
                    <a:pt x="21" y="118"/>
                  </a:cubicBezTo>
                  <a:cubicBezTo>
                    <a:pt x="21" y="123"/>
                    <a:pt x="16" y="128"/>
                    <a:pt x="11" y="128"/>
                  </a:cubicBezTo>
                  <a:cubicBezTo>
                    <a:pt x="5" y="128"/>
                    <a:pt x="0" y="123"/>
                    <a:pt x="0" y="118"/>
                  </a:cubicBezTo>
                  <a:cubicBezTo>
                    <a:pt x="0" y="112"/>
                    <a:pt x="5" y="107"/>
                    <a:pt x="11" y="107"/>
                  </a:cubicBezTo>
                  <a:close/>
                  <a:moveTo>
                    <a:pt x="321" y="81"/>
                  </a:moveTo>
                  <a:cubicBezTo>
                    <a:pt x="327" y="81"/>
                    <a:pt x="331" y="85"/>
                    <a:pt x="331" y="91"/>
                  </a:cubicBezTo>
                  <a:cubicBezTo>
                    <a:pt x="331" y="97"/>
                    <a:pt x="327" y="101"/>
                    <a:pt x="321" y="101"/>
                  </a:cubicBezTo>
                  <a:cubicBezTo>
                    <a:pt x="315" y="101"/>
                    <a:pt x="310" y="97"/>
                    <a:pt x="310" y="91"/>
                  </a:cubicBezTo>
                  <a:cubicBezTo>
                    <a:pt x="310" y="85"/>
                    <a:pt x="315" y="81"/>
                    <a:pt x="321" y="81"/>
                  </a:cubicBezTo>
                  <a:close/>
                  <a:moveTo>
                    <a:pt x="293" y="81"/>
                  </a:moveTo>
                  <a:cubicBezTo>
                    <a:pt x="298" y="81"/>
                    <a:pt x="303" y="85"/>
                    <a:pt x="303" y="91"/>
                  </a:cubicBezTo>
                  <a:cubicBezTo>
                    <a:pt x="303" y="97"/>
                    <a:pt x="298" y="101"/>
                    <a:pt x="293" y="101"/>
                  </a:cubicBezTo>
                  <a:cubicBezTo>
                    <a:pt x="287" y="101"/>
                    <a:pt x="282" y="97"/>
                    <a:pt x="282" y="91"/>
                  </a:cubicBezTo>
                  <a:cubicBezTo>
                    <a:pt x="282" y="85"/>
                    <a:pt x="287" y="81"/>
                    <a:pt x="293" y="81"/>
                  </a:cubicBezTo>
                  <a:close/>
                  <a:moveTo>
                    <a:pt x="264" y="81"/>
                  </a:moveTo>
                  <a:cubicBezTo>
                    <a:pt x="270" y="81"/>
                    <a:pt x="275" y="85"/>
                    <a:pt x="275" y="91"/>
                  </a:cubicBezTo>
                  <a:cubicBezTo>
                    <a:pt x="275" y="97"/>
                    <a:pt x="270" y="101"/>
                    <a:pt x="264" y="101"/>
                  </a:cubicBezTo>
                  <a:cubicBezTo>
                    <a:pt x="259" y="101"/>
                    <a:pt x="254" y="97"/>
                    <a:pt x="254" y="91"/>
                  </a:cubicBezTo>
                  <a:cubicBezTo>
                    <a:pt x="254" y="85"/>
                    <a:pt x="259" y="81"/>
                    <a:pt x="264" y="81"/>
                  </a:cubicBezTo>
                  <a:close/>
                  <a:moveTo>
                    <a:pt x="236" y="81"/>
                  </a:moveTo>
                  <a:cubicBezTo>
                    <a:pt x="242" y="81"/>
                    <a:pt x="247" y="85"/>
                    <a:pt x="247" y="91"/>
                  </a:cubicBezTo>
                  <a:cubicBezTo>
                    <a:pt x="247" y="97"/>
                    <a:pt x="242" y="101"/>
                    <a:pt x="236" y="101"/>
                  </a:cubicBezTo>
                  <a:cubicBezTo>
                    <a:pt x="231" y="101"/>
                    <a:pt x="226" y="97"/>
                    <a:pt x="226" y="91"/>
                  </a:cubicBezTo>
                  <a:cubicBezTo>
                    <a:pt x="226" y="85"/>
                    <a:pt x="231" y="81"/>
                    <a:pt x="236" y="81"/>
                  </a:cubicBezTo>
                  <a:close/>
                  <a:moveTo>
                    <a:pt x="208" y="81"/>
                  </a:moveTo>
                  <a:cubicBezTo>
                    <a:pt x="214" y="81"/>
                    <a:pt x="218" y="85"/>
                    <a:pt x="218" y="91"/>
                  </a:cubicBezTo>
                  <a:cubicBezTo>
                    <a:pt x="218" y="97"/>
                    <a:pt x="214" y="101"/>
                    <a:pt x="208" y="101"/>
                  </a:cubicBezTo>
                  <a:cubicBezTo>
                    <a:pt x="202" y="101"/>
                    <a:pt x="198" y="97"/>
                    <a:pt x="198" y="91"/>
                  </a:cubicBezTo>
                  <a:cubicBezTo>
                    <a:pt x="198" y="85"/>
                    <a:pt x="202" y="81"/>
                    <a:pt x="208" y="81"/>
                  </a:cubicBezTo>
                  <a:close/>
                  <a:moveTo>
                    <a:pt x="180" y="81"/>
                  </a:moveTo>
                  <a:cubicBezTo>
                    <a:pt x="186" y="81"/>
                    <a:pt x="190" y="85"/>
                    <a:pt x="190" y="91"/>
                  </a:cubicBezTo>
                  <a:cubicBezTo>
                    <a:pt x="190" y="97"/>
                    <a:pt x="186" y="101"/>
                    <a:pt x="180" y="101"/>
                  </a:cubicBezTo>
                  <a:cubicBezTo>
                    <a:pt x="174" y="101"/>
                    <a:pt x="170" y="97"/>
                    <a:pt x="170" y="91"/>
                  </a:cubicBezTo>
                  <a:cubicBezTo>
                    <a:pt x="170" y="85"/>
                    <a:pt x="174" y="81"/>
                    <a:pt x="180" y="81"/>
                  </a:cubicBezTo>
                  <a:close/>
                  <a:moveTo>
                    <a:pt x="152" y="81"/>
                  </a:moveTo>
                  <a:cubicBezTo>
                    <a:pt x="157" y="81"/>
                    <a:pt x="162" y="85"/>
                    <a:pt x="162" y="91"/>
                  </a:cubicBezTo>
                  <a:cubicBezTo>
                    <a:pt x="162" y="97"/>
                    <a:pt x="157" y="101"/>
                    <a:pt x="152" y="101"/>
                  </a:cubicBezTo>
                  <a:cubicBezTo>
                    <a:pt x="146" y="101"/>
                    <a:pt x="141" y="97"/>
                    <a:pt x="141" y="91"/>
                  </a:cubicBezTo>
                  <a:cubicBezTo>
                    <a:pt x="141" y="85"/>
                    <a:pt x="146" y="81"/>
                    <a:pt x="152" y="81"/>
                  </a:cubicBezTo>
                  <a:close/>
                  <a:moveTo>
                    <a:pt x="123" y="81"/>
                  </a:moveTo>
                  <a:cubicBezTo>
                    <a:pt x="129" y="81"/>
                    <a:pt x="134" y="85"/>
                    <a:pt x="134" y="91"/>
                  </a:cubicBezTo>
                  <a:cubicBezTo>
                    <a:pt x="134" y="97"/>
                    <a:pt x="129" y="101"/>
                    <a:pt x="123" y="101"/>
                  </a:cubicBezTo>
                  <a:cubicBezTo>
                    <a:pt x="118" y="101"/>
                    <a:pt x="113" y="97"/>
                    <a:pt x="113" y="91"/>
                  </a:cubicBezTo>
                  <a:cubicBezTo>
                    <a:pt x="113" y="85"/>
                    <a:pt x="118" y="81"/>
                    <a:pt x="123" y="81"/>
                  </a:cubicBezTo>
                  <a:close/>
                  <a:moveTo>
                    <a:pt x="95" y="81"/>
                  </a:moveTo>
                  <a:cubicBezTo>
                    <a:pt x="101" y="81"/>
                    <a:pt x="106" y="85"/>
                    <a:pt x="106" y="91"/>
                  </a:cubicBezTo>
                  <a:cubicBezTo>
                    <a:pt x="106" y="97"/>
                    <a:pt x="101" y="101"/>
                    <a:pt x="95" y="101"/>
                  </a:cubicBezTo>
                  <a:cubicBezTo>
                    <a:pt x="90" y="101"/>
                    <a:pt x="85" y="97"/>
                    <a:pt x="85" y="91"/>
                  </a:cubicBezTo>
                  <a:cubicBezTo>
                    <a:pt x="85" y="85"/>
                    <a:pt x="90" y="81"/>
                    <a:pt x="95" y="81"/>
                  </a:cubicBezTo>
                  <a:close/>
                  <a:moveTo>
                    <a:pt x="67" y="81"/>
                  </a:moveTo>
                  <a:cubicBezTo>
                    <a:pt x="73" y="81"/>
                    <a:pt x="77" y="85"/>
                    <a:pt x="77" y="91"/>
                  </a:cubicBezTo>
                  <a:cubicBezTo>
                    <a:pt x="77" y="97"/>
                    <a:pt x="73" y="101"/>
                    <a:pt x="67" y="101"/>
                  </a:cubicBezTo>
                  <a:cubicBezTo>
                    <a:pt x="61" y="101"/>
                    <a:pt x="57" y="97"/>
                    <a:pt x="57" y="91"/>
                  </a:cubicBezTo>
                  <a:cubicBezTo>
                    <a:pt x="57" y="85"/>
                    <a:pt x="61" y="81"/>
                    <a:pt x="67" y="81"/>
                  </a:cubicBezTo>
                  <a:close/>
                  <a:moveTo>
                    <a:pt x="39" y="81"/>
                  </a:moveTo>
                  <a:cubicBezTo>
                    <a:pt x="45" y="81"/>
                    <a:pt x="49" y="85"/>
                    <a:pt x="49" y="91"/>
                  </a:cubicBezTo>
                  <a:cubicBezTo>
                    <a:pt x="49" y="97"/>
                    <a:pt x="45" y="101"/>
                    <a:pt x="39" y="101"/>
                  </a:cubicBezTo>
                  <a:cubicBezTo>
                    <a:pt x="33" y="101"/>
                    <a:pt x="29" y="97"/>
                    <a:pt x="29" y="91"/>
                  </a:cubicBezTo>
                  <a:cubicBezTo>
                    <a:pt x="29" y="85"/>
                    <a:pt x="33" y="81"/>
                    <a:pt x="39" y="81"/>
                  </a:cubicBezTo>
                  <a:close/>
                  <a:moveTo>
                    <a:pt x="321" y="54"/>
                  </a:moveTo>
                  <a:cubicBezTo>
                    <a:pt x="327" y="54"/>
                    <a:pt x="331" y="58"/>
                    <a:pt x="331" y="64"/>
                  </a:cubicBezTo>
                  <a:cubicBezTo>
                    <a:pt x="331" y="70"/>
                    <a:pt x="327" y="74"/>
                    <a:pt x="321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1" y="54"/>
                  </a:cubicBezTo>
                  <a:close/>
                  <a:moveTo>
                    <a:pt x="293" y="54"/>
                  </a:moveTo>
                  <a:cubicBezTo>
                    <a:pt x="298" y="54"/>
                    <a:pt x="303" y="58"/>
                    <a:pt x="303" y="64"/>
                  </a:cubicBezTo>
                  <a:cubicBezTo>
                    <a:pt x="303" y="70"/>
                    <a:pt x="298" y="74"/>
                    <a:pt x="293" y="74"/>
                  </a:cubicBezTo>
                  <a:cubicBezTo>
                    <a:pt x="287" y="74"/>
                    <a:pt x="282" y="70"/>
                    <a:pt x="282" y="64"/>
                  </a:cubicBezTo>
                  <a:cubicBezTo>
                    <a:pt x="282" y="58"/>
                    <a:pt x="287" y="54"/>
                    <a:pt x="293" y="54"/>
                  </a:cubicBezTo>
                  <a:close/>
                  <a:moveTo>
                    <a:pt x="264" y="54"/>
                  </a:moveTo>
                  <a:cubicBezTo>
                    <a:pt x="270" y="54"/>
                    <a:pt x="275" y="58"/>
                    <a:pt x="275" y="64"/>
                  </a:cubicBezTo>
                  <a:cubicBezTo>
                    <a:pt x="275" y="70"/>
                    <a:pt x="270" y="74"/>
                    <a:pt x="264" y="74"/>
                  </a:cubicBezTo>
                  <a:cubicBezTo>
                    <a:pt x="259" y="74"/>
                    <a:pt x="254" y="70"/>
                    <a:pt x="254" y="64"/>
                  </a:cubicBezTo>
                  <a:cubicBezTo>
                    <a:pt x="254" y="58"/>
                    <a:pt x="259" y="54"/>
                    <a:pt x="264" y="54"/>
                  </a:cubicBezTo>
                  <a:close/>
                  <a:moveTo>
                    <a:pt x="236" y="54"/>
                  </a:moveTo>
                  <a:cubicBezTo>
                    <a:pt x="242" y="54"/>
                    <a:pt x="247" y="58"/>
                    <a:pt x="247" y="64"/>
                  </a:cubicBezTo>
                  <a:cubicBezTo>
                    <a:pt x="247" y="70"/>
                    <a:pt x="242" y="74"/>
                    <a:pt x="236" y="74"/>
                  </a:cubicBezTo>
                  <a:cubicBezTo>
                    <a:pt x="231" y="74"/>
                    <a:pt x="226" y="70"/>
                    <a:pt x="226" y="64"/>
                  </a:cubicBezTo>
                  <a:cubicBezTo>
                    <a:pt x="226" y="58"/>
                    <a:pt x="231" y="54"/>
                    <a:pt x="236" y="54"/>
                  </a:cubicBezTo>
                  <a:close/>
                  <a:moveTo>
                    <a:pt x="208" y="54"/>
                  </a:moveTo>
                  <a:cubicBezTo>
                    <a:pt x="214" y="54"/>
                    <a:pt x="218" y="58"/>
                    <a:pt x="218" y="64"/>
                  </a:cubicBezTo>
                  <a:cubicBezTo>
                    <a:pt x="218" y="70"/>
                    <a:pt x="214" y="74"/>
                    <a:pt x="208" y="74"/>
                  </a:cubicBezTo>
                  <a:cubicBezTo>
                    <a:pt x="202" y="74"/>
                    <a:pt x="198" y="70"/>
                    <a:pt x="198" y="64"/>
                  </a:cubicBezTo>
                  <a:cubicBezTo>
                    <a:pt x="198" y="58"/>
                    <a:pt x="202" y="54"/>
                    <a:pt x="208" y="54"/>
                  </a:cubicBezTo>
                  <a:close/>
                  <a:moveTo>
                    <a:pt x="180" y="54"/>
                  </a:moveTo>
                  <a:cubicBezTo>
                    <a:pt x="186" y="54"/>
                    <a:pt x="190" y="58"/>
                    <a:pt x="190" y="64"/>
                  </a:cubicBezTo>
                  <a:cubicBezTo>
                    <a:pt x="190" y="70"/>
                    <a:pt x="186" y="74"/>
                    <a:pt x="180" y="74"/>
                  </a:cubicBezTo>
                  <a:cubicBezTo>
                    <a:pt x="174" y="74"/>
                    <a:pt x="170" y="70"/>
                    <a:pt x="170" y="64"/>
                  </a:cubicBezTo>
                  <a:cubicBezTo>
                    <a:pt x="170" y="58"/>
                    <a:pt x="174" y="54"/>
                    <a:pt x="180" y="54"/>
                  </a:cubicBezTo>
                  <a:close/>
                  <a:moveTo>
                    <a:pt x="152" y="54"/>
                  </a:moveTo>
                  <a:cubicBezTo>
                    <a:pt x="157" y="54"/>
                    <a:pt x="162" y="58"/>
                    <a:pt x="162" y="64"/>
                  </a:cubicBezTo>
                  <a:cubicBezTo>
                    <a:pt x="162" y="70"/>
                    <a:pt x="157" y="74"/>
                    <a:pt x="152" y="74"/>
                  </a:cubicBezTo>
                  <a:cubicBezTo>
                    <a:pt x="146" y="74"/>
                    <a:pt x="141" y="70"/>
                    <a:pt x="141" y="64"/>
                  </a:cubicBezTo>
                  <a:cubicBezTo>
                    <a:pt x="141" y="58"/>
                    <a:pt x="146" y="54"/>
                    <a:pt x="152" y="54"/>
                  </a:cubicBezTo>
                  <a:close/>
                  <a:moveTo>
                    <a:pt x="123" y="54"/>
                  </a:moveTo>
                  <a:cubicBezTo>
                    <a:pt x="129" y="54"/>
                    <a:pt x="134" y="58"/>
                    <a:pt x="134" y="64"/>
                  </a:cubicBezTo>
                  <a:cubicBezTo>
                    <a:pt x="134" y="70"/>
                    <a:pt x="129" y="74"/>
                    <a:pt x="123" y="74"/>
                  </a:cubicBezTo>
                  <a:cubicBezTo>
                    <a:pt x="118" y="74"/>
                    <a:pt x="113" y="70"/>
                    <a:pt x="113" y="64"/>
                  </a:cubicBezTo>
                  <a:cubicBezTo>
                    <a:pt x="113" y="58"/>
                    <a:pt x="118" y="54"/>
                    <a:pt x="123" y="54"/>
                  </a:cubicBezTo>
                  <a:close/>
                  <a:moveTo>
                    <a:pt x="95" y="54"/>
                  </a:moveTo>
                  <a:cubicBezTo>
                    <a:pt x="101" y="54"/>
                    <a:pt x="106" y="58"/>
                    <a:pt x="106" y="64"/>
                  </a:cubicBezTo>
                  <a:cubicBezTo>
                    <a:pt x="106" y="70"/>
                    <a:pt x="101" y="74"/>
                    <a:pt x="95" y="74"/>
                  </a:cubicBezTo>
                  <a:cubicBezTo>
                    <a:pt x="90" y="74"/>
                    <a:pt x="85" y="70"/>
                    <a:pt x="85" y="64"/>
                  </a:cubicBezTo>
                  <a:cubicBezTo>
                    <a:pt x="85" y="58"/>
                    <a:pt x="90" y="54"/>
                    <a:pt x="95" y="54"/>
                  </a:cubicBezTo>
                  <a:close/>
                  <a:moveTo>
                    <a:pt x="67" y="54"/>
                  </a:moveTo>
                  <a:cubicBezTo>
                    <a:pt x="73" y="54"/>
                    <a:pt x="77" y="58"/>
                    <a:pt x="77" y="64"/>
                  </a:cubicBezTo>
                  <a:cubicBezTo>
                    <a:pt x="77" y="70"/>
                    <a:pt x="73" y="74"/>
                    <a:pt x="67" y="74"/>
                  </a:cubicBezTo>
                  <a:cubicBezTo>
                    <a:pt x="61" y="74"/>
                    <a:pt x="57" y="70"/>
                    <a:pt x="57" y="64"/>
                  </a:cubicBezTo>
                  <a:cubicBezTo>
                    <a:pt x="57" y="58"/>
                    <a:pt x="61" y="54"/>
                    <a:pt x="67" y="54"/>
                  </a:cubicBezTo>
                  <a:close/>
                  <a:moveTo>
                    <a:pt x="39" y="54"/>
                  </a:moveTo>
                  <a:cubicBezTo>
                    <a:pt x="45" y="54"/>
                    <a:pt x="49" y="58"/>
                    <a:pt x="49" y="64"/>
                  </a:cubicBezTo>
                  <a:cubicBezTo>
                    <a:pt x="49" y="70"/>
                    <a:pt x="45" y="74"/>
                    <a:pt x="39" y="74"/>
                  </a:cubicBezTo>
                  <a:cubicBezTo>
                    <a:pt x="33" y="74"/>
                    <a:pt x="29" y="70"/>
                    <a:pt x="29" y="64"/>
                  </a:cubicBezTo>
                  <a:cubicBezTo>
                    <a:pt x="29" y="58"/>
                    <a:pt x="33" y="54"/>
                    <a:pt x="39" y="54"/>
                  </a:cubicBezTo>
                  <a:close/>
                  <a:moveTo>
                    <a:pt x="208" y="27"/>
                  </a:moveTo>
                  <a:cubicBezTo>
                    <a:pt x="214" y="27"/>
                    <a:pt x="218" y="32"/>
                    <a:pt x="218" y="37"/>
                  </a:cubicBezTo>
                  <a:cubicBezTo>
                    <a:pt x="218" y="43"/>
                    <a:pt x="214" y="48"/>
                    <a:pt x="208" y="48"/>
                  </a:cubicBezTo>
                  <a:cubicBezTo>
                    <a:pt x="202" y="48"/>
                    <a:pt x="198" y="43"/>
                    <a:pt x="198" y="37"/>
                  </a:cubicBezTo>
                  <a:cubicBezTo>
                    <a:pt x="198" y="32"/>
                    <a:pt x="202" y="27"/>
                    <a:pt x="208" y="27"/>
                  </a:cubicBezTo>
                  <a:close/>
                  <a:moveTo>
                    <a:pt x="180" y="27"/>
                  </a:moveTo>
                  <a:cubicBezTo>
                    <a:pt x="186" y="27"/>
                    <a:pt x="190" y="32"/>
                    <a:pt x="190" y="37"/>
                  </a:cubicBezTo>
                  <a:cubicBezTo>
                    <a:pt x="190" y="43"/>
                    <a:pt x="186" y="48"/>
                    <a:pt x="180" y="48"/>
                  </a:cubicBezTo>
                  <a:cubicBezTo>
                    <a:pt x="174" y="48"/>
                    <a:pt x="170" y="43"/>
                    <a:pt x="170" y="37"/>
                  </a:cubicBezTo>
                  <a:cubicBezTo>
                    <a:pt x="170" y="32"/>
                    <a:pt x="174" y="27"/>
                    <a:pt x="180" y="27"/>
                  </a:cubicBezTo>
                  <a:close/>
                  <a:moveTo>
                    <a:pt x="152" y="27"/>
                  </a:moveTo>
                  <a:cubicBezTo>
                    <a:pt x="157" y="27"/>
                    <a:pt x="162" y="32"/>
                    <a:pt x="162" y="37"/>
                  </a:cubicBezTo>
                  <a:cubicBezTo>
                    <a:pt x="162" y="43"/>
                    <a:pt x="157" y="48"/>
                    <a:pt x="152" y="48"/>
                  </a:cubicBezTo>
                  <a:cubicBezTo>
                    <a:pt x="146" y="48"/>
                    <a:pt x="141" y="43"/>
                    <a:pt x="141" y="37"/>
                  </a:cubicBezTo>
                  <a:cubicBezTo>
                    <a:pt x="141" y="32"/>
                    <a:pt x="146" y="27"/>
                    <a:pt x="152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2"/>
                    <a:pt x="134" y="37"/>
                  </a:cubicBezTo>
                  <a:cubicBezTo>
                    <a:pt x="134" y="43"/>
                    <a:pt x="129" y="48"/>
                    <a:pt x="123" y="48"/>
                  </a:cubicBezTo>
                  <a:cubicBezTo>
                    <a:pt x="118" y="48"/>
                    <a:pt x="113" y="43"/>
                    <a:pt x="113" y="37"/>
                  </a:cubicBezTo>
                  <a:cubicBezTo>
                    <a:pt x="113" y="32"/>
                    <a:pt x="118" y="27"/>
                    <a:pt x="123" y="27"/>
                  </a:cubicBezTo>
                  <a:close/>
                  <a:moveTo>
                    <a:pt x="95" y="27"/>
                  </a:moveTo>
                  <a:cubicBezTo>
                    <a:pt x="101" y="27"/>
                    <a:pt x="106" y="32"/>
                    <a:pt x="106" y="37"/>
                  </a:cubicBezTo>
                  <a:cubicBezTo>
                    <a:pt x="106" y="43"/>
                    <a:pt x="101" y="48"/>
                    <a:pt x="95" y="48"/>
                  </a:cubicBezTo>
                  <a:cubicBezTo>
                    <a:pt x="90" y="48"/>
                    <a:pt x="85" y="43"/>
                    <a:pt x="85" y="37"/>
                  </a:cubicBezTo>
                  <a:cubicBezTo>
                    <a:pt x="85" y="32"/>
                    <a:pt x="90" y="27"/>
                    <a:pt x="95" y="27"/>
                  </a:cubicBezTo>
                  <a:close/>
                  <a:moveTo>
                    <a:pt x="67" y="27"/>
                  </a:moveTo>
                  <a:cubicBezTo>
                    <a:pt x="73" y="27"/>
                    <a:pt x="77" y="32"/>
                    <a:pt x="77" y="37"/>
                  </a:cubicBezTo>
                  <a:cubicBezTo>
                    <a:pt x="77" y="43"/>
                    <a:pt x="73" y="48"/>
                    <a:pt x="67" y="48"/>
                  </a:cubicBezTo>
                  <a:cubicBezTo>
                    <a:pt x="61" y="48"/>
                    <a:pt x="57" y="43"/>
                    <a:pt x="57" y="37"/>
                  </a:cubicBezTo>
                  <a:cubicBezTo>
                    <a:pt x="57" y="32"/>
                    <a:pt x="61" y="27"/>
                    <a:pt x="67" y="27"/>
                  </a:cubicBezTo>
                  <a:close/>
                  <a:moveTo>
                    <a:pt x="152" y="0"/>
                  </a:moveTo>
                  <a:cubicBezTo>
                    <a:pt x="157" y="0"/>
                    <a:pt x="162" y="5"/>
                    <a:pt x="162" y="11"/>
                  </a:cubicBezTo>
                  <a:cubicBezTo>
                    <a:pt x="162" y="16"/>
                    <a:pt x="157" y="21"/>
                    <a:pt x="152" y="21"/>
                  </a:cubicBezTo>
                  <a:cubicBezTo>
                    <a:pt x="146" y="21"/>
                    <a:pt x="141" y="16"/>
                    <a:pt x="141" y="11"/>
                  </a:cubicBezTo>
                  <a:cubicBezTo>
                    <a:pt x="141" y="5"/>
                    <a:pt x="146" y="0"/>
                    <a:pt x="152" y="0"/>
                  </a:cubicBezTo>
                  <a:close/>
                  <a:moveTo>
                    <a:pt x="123" y="0"/>
                  </a:moveTo>
                  <a:cubicBezTo>
                    <a:pt x="129" y="0"/>
                    <a:pt x="134" y="5"/>
                    <a:pt x="134" y="11"/>
                  </a:cubicBezTo>
                  <a:cubicBezTo>
                    <a:pt x="134" y="16"/>
                    <a:pt x="129" y="21"/>
                    <a:pt x="123" y="21"/>
                  </a:cubicBezTo>
                  <a:cubicBezTo>
                    <a:pt x="118" y="21"/>
                    <a:pt x="113" y="16"/>
                    <a:pt x="113" y="11"/>
                  </a:cubicBezTo>
                  <a:cubicBezTo>
                    <a:pt x="113" y="5"/>
                    <a:pt x="118" y="0"/>
                    <a:pt x="123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0220"/>
            <p:cNvSpPr>
              <a:spLocks noEditPoints="1"/>
            </p:cNvSpPr>
            <p:nvPr/>
          </p:nvSpPr>
          <p:spPr bwMode="auto">
            <a:xfrm>
              <a:off x="2164991" y="3235789"/>
              <a:ext cx="2119313" cy="2817813"/>
            </a:xfrm>
            <a:custGeom>
              <a:avLst/>
              <a:gdLst>
                <a:gd name="T0" fmla="*/ 39 w 500"/>
                <a:gd name="T1" fmla="*/ 0 h 664"/>
                <a:gd name="T2" fmla="*/ 106 w 500"/>
                <a:gd name="T3" fmla="*/ 10 h 664"/>
                <a:gd name="T4" fmla="*/ 39 w 500"/>
                <a:gd name="T5" fmla="*/ 47 h 664"/>
                <a:gd name="T6" fmla="*/ 85 w 500"/>
                <a:gd name="T7" fmla="*/ 37 h 664"/>
                <a:gd name="T8" fmla="*/ 67 w 500"/>
                <a:gd name="T9" fmla="*/ 53 h 664"/>
                <a:gd name="T10" fmla="*/ 180 w 500"/>
                <a:gd name="T11" fmla="*/ 53 h 664"/>
                <a:gd name="T12" fmla="*/ 275 w 500"/>
                <a:gd name="T13" fmla="*/ 64 h 664"/>
                <a:gd name="T14" fmla="*/ 123 w 500"/>
                <a:gd name="T15" fmla="*/ 101 h 664"/>
                <a:gd name="T16" fmla="*/ 169 w 500"/>
                <a:gd name="T17" fmla="*/ 91 h 664"/>
                <a:gd name="T18" fmla="*/ 208 w 500"/>
                <a:gd name="T19" fmla="*/ 107 h 664"/>
                <a:gd name="T20" fmla="*/ 264 w 500"/>
                <a:gd name="T21" fmla="*/ 134 h 664"/>
                <a:gd name="T22" fmla="*/ 331 w 500"/>
                <a:gd name="T23" fmla="*/ 144 h 664"/>
                <a:gd name="T24" fmla="*/ 236 w 500"/>
                <a:gd name="T25" fmla="*/ 181 h 664"/>
                <a:gd name="T26" fmla="*/ 282 w 500"/>
                <a:gd name="T27" fmla="*/ 171 h 664"/>
                <a:gd name="T28" fmla="*/ 349 w 500"/>
                <a:gd name="T29" fmla="*/ 161 h 664"/>
                <a:gd name="T30" fmla="*/ 208 w 500"/>
                <a:gd name="T31" fmla="*/ 187 h 664"/>
                <a:gd name="T32" fmla="*/ 275 w 500"/>
                <a:gd name="T33" fmla="*/ 198 h 664"/>
                <a:gd name="T34" fmla="*/ 321 w 500"/>
                <a:gd name="T35" fmla="*/ 208 h 664"/>
                <a:gd name="T36" fmla="*/ 367 w 500"/>
                <a:gd name="T37" fmla="*/ 198 h 664"/>
                <a:gd name="T38" fmla="*/ 434 w 500"/>
                <a:gd name="T39" fmla="*/ 187 h 664"/>
                <a:gd name="T40" fmla="*/ 264 w 500"/>
                <a:gd name="T41" fmla="*/ 214 h 664"/>
                <a:gd name="T42" fmla="*/ 331 w 500"/>
                <a:gd name="T43" fmla="*/ 225 h 664"/>
                <a:gd name="T44" fmla="*/ 377 w 500"/>
                <a:gd name="T45" fmla="*/ 235 h 664"/>
                <a:gd name="T46" fmla="*/ 423 w 500"/>
                <a:gd name="T47" fmla="*/ 225 h 664"/>
                <a:gd name="T48" fmla="*/ 490 w 500"/>
                <a:gd name="T49" fmla="*/ 214 h 664"/>
                <a:gd name="T50" fmla="*/ 293 w 500"/>
                <a:gd name="T51" fmla="*/ 241 h 664"/>
                <a:gd name="T52" fmla="*/ 359 w 500"/>
                <a:gd name="T53" fmla="*/ 251 h 664"/>
                <a:gd name="T54" fmla="*/ 405 w 500"/>
                <a:gd name="T55" fmla="*/ 262 h 664"/>
                <a:gd name="T56" fmla="*/ 451 w 500"/>
                <a:gd name="T57" fmla="*/ 251 h 664"/>
                <a:gd name="T58" fmla="*/ 264 w 500"/>
                <a:gd name="T59" fmla="*/ 268 h 664"/>
                <a:gd name="T60" fmla="*/ 349 w 500"/>
                <a:gd name="T61" fmla="*/ 268 h 664"/>
                <a:gd name="T62" fmla="*/ 416 w 500"/>
                <a:gd name="T63" fmla="*/ 278 h 664"/>
                <a:gd name="T64" fmla="*/ 462 w 500"/>
                <a:gd name="T65" fmla="*/ 289 h 664"/>
                <a:gd name="T66" fmla="*/ 254 w 500"/>
                <a:gd name="T67" fmla="*/ 305 h 664"/>
                <a:gd name="T68" fmla="*/ 321 w 500"/>
                <a:gd name="T69" fmla="*/ 295 h 664"/>
                <a:gd name="T70" fmla="*/ 405 w 500"/>
                <a:gd name="T71" fmla="*/ 295 h 664"/>
                <a:gd name="T72" fmla="*/ 472 w 500"/>
                <a:gd name="T73" fmla="*/ 305 h 664"/>
                <a:gd name="T74" fmla="*/ 293 w 500"/>
                <a:gd name="T75" fmla="*/ 342 h 664"/>
                <a:gd name="T76" fmla="*/ 339 w 500"/>
                <a:gd name="T77" fmla="*/ 332 h 664"/>
                <a:gd name="T78" fmla="*/ 405 w 500"/>
                <a:gd name="T79" fmla="*/ 322 h 664"/>
                <a:gd name="T80" fmla="*/ 264 w 500"/>
                <a:gd name="T81" fmla="*/ 348 h 664"/>
                <a:gd name="T82" fmla="*/ 331 w 500"/>
                <a:gd name="T83" fmla="*/ 359 h 664"/>
                <a:gd name="T84" fmla="*/ 377 w 500"/>
                <a:gd name="T85" fmla="*/ 369 h 664"/>
                <a:gd name="T86" fmla="*/ 423 w 500"/>
                <a:gd name="T87" fmla="*/ 359 h 664"/>
                <a:gd name="T88" fmla="*/ 293 w 500"/>
                <a:gd name="T89" fmla="*/ 375 h 664"/>
                <a:gd name="T90" fmla="*/ 377 w 500"/>
                <a:gd name="T91" fmla="*/ 375 h 664"/>
                <a:gd name="T92" fmla="*/ 275 w 500"/>
                <a:gd name="T93" fmla="*/ 412 h 664"/>
                <a:gd name="T94" fmla="*/ 321 w 500"/>
                <a:gd name="T95" fmla="*/ 423 h 664"/>
                <a:gd name="T96" fmla="*/ 367 w 500"/>
                <a:gd name="T97" fmla="*/ 412 h 664"/>
                <a:gd name="T98" fmla="*/ 293 w 500"/>
                <a:gd name="T99" fmla="*/ 429 h 664"/>
                <a:gd name="T100" fmla="*/ 377 w 500"/>
                <a:gd name="T101" fmla="*/ 429 h 664"/>
                <a:gd name="T102" fmla="*/ 303 w 500"/>
                <a:gd name="T103" fmla="*/ 466 h 664"/>
                <a:gd name="T104" fmla="*/ 349 w 500"/>
                <a:gd name="T105" fmla="*/ 476 h 664"/>
                <a:gd name="T106" fmla="*/ 282 w 500"/>
                <a:gd name="T107" fmla="*/ 493 h 664"/>
                <a:gd name="T108" fmla="*/ 264 w 500"/>
                <a:gd name="T109" fmla="*/ 509 h 664"/>
                <a:gd name="T110" fmla="*/ 293 w 500"/>
                <a:gd name="T111" fmla="*/ 536 h 664"/>
                <a:gd name="T112" fmla="*/ 303 w 500"/>
                <a:gd name="T113" fmla="*/ 573 h 664"/>
                <a:gd name="T114" fmla="*/ 293 w 500"/>
                <a:gd name="T115" fmla="*/ 610 h 664"/>
                <a:gd name="T116" fmla="*/ 282 w 500"/>
                <a:gd name="T117" fmla="*/ 627 h 664"/>
                <a:gd name="T118" fmla="*/ 321 w 500"/>
                <a:gd name="T119" fmla="*/ 643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0" h="664">
                  <a:moveTo>
                    <a:pt x="264" y="107"/>
                  </a:moveTo>
                  <a:cubicBezTo>
                    <a:pt x="270" y="107"/>
                    <a:pt x="275" y="112"/>
                    <a:pt x="275" y="117"/>
                  </a:cubicBezTo>
                  <a:cubicBezTo>
                    <a:pt x="275" y="123"/>
                    <a:pt x="270" y="128"/>
                    <a:pt x="264" y="128"/>
                  </a:cubicBezTo>
                  <a:cubicBezTo>
                    <a:pt x="259" y="128"/>
                    <a:pt x="254" y="123"/>
                    <a:pt x="254" y="117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11" y="0"/>
                  </a:moveTo>
                  <a:cubicBezTo>
                    <a:pt x="16" y="0"/>
                    <a:pt x="21" y="4"/>
                    <a:pt x="21" y="10"/>
                  </a:cubicBez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lose/>
                  <a:moveTo>
                    <a:pt x="39" y="0"/>
                  </a:moveTo>
                  <a:cubicBezTo>
                    <a:pt x="45" y="0"/>
                    <a:pt x="49" y="4"/>
                    <a:pt x="49" y="10"/>
                  </a:cubicBezTo>
                  <a:cubicBezTo>
                    <a:pt x="49" y="16"/>
                    <a:pt x="45" y="20"/>
                    <a:pt x="39" y="20"/>
                  </a:cubicBezTo>
                  <a:cubicBezTo>
                    <a:pt x="33" y="20"/>
                    <a:pt x="29" y="16"/>
                    <a:pt x="29" y="10"/>
                  </a:cubicBezTo>
                  <a:cubicBezTo>
                    <a:pt x="29" y="4"/>
                    <a:pt x="33" y="0"/>
                    <a:pt x="39" y="0"/>
                  </a:cubicBezTo>
                  <a:close/>
                  <a:moveTo>
                    <a:pt x="67" y="0"/>
                  </a:moveTo>
                  <a:cubicBezTo>
                    <a:pt x="73" y="0"/>
                    <a:pt x="77" y="4"/>
                    <a:pt x="77" y="10"/>
                  </a:cubicBezTo>
                  <a:cubicBezTo>
                    <a:pt x="77" y="16"/>
                    <a:pt x="73" y="20"/>
                    <a:pt x="67" y="20"/>
                  </a:cubicBezTo>
                  <a:cubicBezTo>
                    <a:pt x="61" y="20"/>
                    <a:pt x="57" y="16"/>
                    <a:pt x="57" y="10"/>
                  </a:cubicBezTo>
                  <a:cubicBezTo>
                    <a:pt x="57" y="4"/>
                    <a:pt x="61" y="0"/>
                    <a:pt x="67" y="0"/>
                  </a:cubicBezTo>
                  <a:close/>
                  <a:moveTo>
                    <a:pt x="95" y="0"/>
                  </a:moveTo>
                  <a:cubicBezTo>
                    <a:pt x="101" y="0"/>
                    <a:pt x="106" y="4"/>
                    <a:pt x="106" y="10"/>
                  </a:cubicBezTo>
                  <a:cubicBezTo>
                    <a:pt x="106" y="16"/>
                    <a:pt x="101" y="20"/>
                    <a:pt x="95" y="20"/>
                  </a:cubicBezTo>
                  <a:cubicBezTo>
                    <a:pt x="90" y="20"/>
                    <a:pt x="85" y="16"/>
                    <a:pt x="85" y="10"/>
                  </a:cubicBezTo>
                  <a:cubicBezTo>
                    <a:pt x="85" y="4"/>
                    <a:pt x="90" y="0"/>
                    <a:pt x="95" y="0"/>
                  </a:cubicBezTo>
                  <a:close/>
                  <a:moveTo>
                    <a:pt x="123" y="0"/>
                  </a:moveTo>
                  <a:cubicBezTo>
                    <a:pt x="129" y="0"/>
                    <a:pt x="134" y="4"/>
                    <a:pt x="134" y="10"/>
                  </a:cubicBezTo>
                  <a:cubicBezTo>
                    <a:pt x="134" y="16"/>
                    <a:pt x="129" y="20"/>
                    <a:pt x="123" y="20"/>
                  </a:cubicBezTo>
                  <a:cubicBezTo>
                    <a:pt x="118" y="20"/>
                    <a:pt x="113" y="16"/>
                    <a:pt x="113" y="10"/>
                  </a:cubicBezTo>
                  <a:cubicBezTo>
                    <a:pt x="113" y="4"/>
                    <a:pt x="118" y="0"/>
                    <a:pt x="123" y="0"/>
                  </a:cubicBezTo>
                  <a:close/>
                  <a:moveTo>
                    <a:pt x="39" y="27"/>
                  </a:moveTo>
                  <a:cubicBezTo>
                    <a:pt x="45" y="27"/>
                    <a:pt x="49" y="31"/>
                    <a:pt x="49" y="37"/>
                  </a:cubicBezTo>
                  <a:cubicBezTo>
                    <a:pt x="49" y="43"/>
                    <a:pt x="45" y="47"/>
                    <a:pt x="39" y="47"/>
                  </a:cubicBezTo>
                  <a:cubicBezTo>
                    <a:pt x="33" y="47"/>
                    <a:pt x="29" y="43"/>
                    <a:pt x="29" y="37"/>
                  </a:cubicBezTo>
                  <a:cubicBezTo>
                    <a:pt x="29" y="31"/>
                    <a:pt x="33" y="27"/>
                    <a:pt x="39" y="27"/>
                  </a:cubicBezTo>
                  <a:close/>
                  <a:moveTo>
                    <a:pt x="67" y="27"/>
                  </a:moveTo>
                  <a:cubicBezTo>
                    <a:pt x="73" y="27"/>
                    <a:pt x="77" y="31"/>
                    <a:pt x="77" y="37"/>
                  </a:cubicBezTo>
                  <a:cubicBezTo>
                    <a:pt x="77" y="43"/>
                    <a:pt x="73" y="47"/>
                    <a:pt x="67" y="47"/>
                  </a:cubicBezTo>
                  <a:cubicBezTo>
                    <a:pt x="61" y="47"/>
                    <a:pt x="57" y="43"/>
                    <a:pt x="57" y="37"/>
                  </a:cubicBezTo>
                  <a:cubicBezTo>
                    <a:pt x="57" y="31"/>
                    <a:pt x="61" y="27"/>
                    <a:pt x="67" y="27"/>
                  </a:cubicBezTo>
                  <a:close/>
                  <a:moveTo>
                    <a:pt x="95" y="27"/>
                  </a:moveTo>
                  <a:cubicBezTo>
                    <a:pt x="101" y="27"/>
                    <a:pt x="106" y="31"/>
                    <a:pt x="106" y="37"/>
                  </a:cubicBezTo>
                  <a:cubicBezTo>
                    <a:pt x="106" y="43"/>
                    <a:pt x="101" y="47"/>
                    <a:pt x="95" y="47"/>
                  </a:cubicBezTo>
                  <a:cubicBezTo>
                    <a:pt x="90" y="47"/>
                    <a:pt x="85" y="43"/>
                    <a:pt x="85" y="37"/>
                  </a:cubicBezTo>
                  <a:cubicBezTo>
                    <a:pt x="85" y="31"/>
                    <a:pt x="90" y="27"/>
                    <a:pt x="95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1"/>
                    <a:pt x="134" y="37"/>
                  </a:cubicBezTo>
                  <a:cubicBezTo>
                    <a:pt x="134" y="43"/>
                    <a:pt x="129" y="47"/>
                    <a:pt x="123" y="47"/>
                  </a:cubicBezTo>
                  <a:cubicBezTo>
                    <a:pt x="118" y="47"/>
                    <a:pt x="113" y="43"/>
                    <a:pt x="113" y="37"/>
                  </a:cubicBezTo>
                  <a:cubicBezTo>
                    <a:pt x="113" y="31"/>
                    <a:pt x="118" y="27"/>
                    <a:pt x="123" y="27"/>
                  </a:cubicBezTo>
                  <a:close/>
                  <a:moveTo>
                    <a:pt x="67" y="53"/>
                  </a:moveTo>
                  <a:cubicBezTo>
                    <a:pt x="73" y="53"/>
                    <a:pt x="77" y="58"/>
                    <a:pt x="77" y="64"/>
                  </a:cubicBezTo>
                  <a:cubicBezTo>
                    <a:pt x="77" y="69"/>
                    <a:pt x="73" y="74"/>
                    <a:pt x="67" y="74"/>
                  </a:cubicBezTo>
                  <a:cubicBezTo>
                    <a:pt x="61" y="74"/>
                    <a:pt x="57" y="69"/>
                    <a:pt x="57" y="64"/>
                  </a:cubicBezTo>
                  <a:cubicBezTo>
                    <a:pt x="57" y="58"/>
                    <a:pt x="61" y="53"/>
                    <a:pt x="67" y="53"/>
                  </a:cubicBezTo>
                  <a:close/>
                  <a:moveTo>
                    <a:pt x="95" y="53"/>
                  </a:moveTo>
                  <a:cubicBezTo>
                    <a:pt x="101" y="53"/>
                    <a:pt x="106" y="58"/>
                    <a:pt x="106" y="64"/>
                  </a:cubicBezTo>
                  <a:cubicBezTo>
                    <a:pt x="106" y="69"/>
                    <a:pt x="101" y="74"/>
                    <a:pt x="95" y="74"/>
                  </a:cubicBezTo>
                  <a:cubicBezTo>
                    <a:pt x="90" y="74"/>
                    <a:pt x="85" y="69"/>
                    <a:pt x="85" y="64"/>
                  </a:cubicBezTo>
                  <a:cubicBezTo>
                    <a:pt x="85" y="58"/>
                    <a:pt x="90" y="53"/>
                    <a:pt x="95" y="53"/>
                  </a:cubicBezTo>
                  <a:close/>
                  <a:moveTo>
                    <a:pt x="123" y="53"/>
                  </a:moveTo>
                  <a:cubicBezTo>
                    <a:pt x="129" y="53"/>
                    <a:pt x="134" y="58"/>
                    <a:pt x="134" y="64"/>
                  </a:cubicBezTo>
                  <a:cubicBezTo>
                    <a:pt x="134" y="69"/>
                    <a:pt x="129" y="74"/>
                    <a:pt x="123" y="74"/>
                  </a:cubicBezTo>
                  <a:cubicBezTo>
                    <a:pt x="118" y="74"/>
                    <a:pt x="113" y="69"/>
                    <a:pt x="113" y="64"/>
                  </a:cubicBezTo>
                  <a:cubicBezTo>
                    <a:pt x="113" y="58"/>
                    <a:pt x="118" y="53"/>
                    <a:pt x="123" y="53"/>
                  </a:cubicBezTo>
                  <a:close/>
                  <a:moveTo>
                    <a:pt x="180" y="53"/>
                  </a:moveTo>
                  <a:cubicBezTo>
                    <a:pt x="186" y="53"/>
                    <a:pt x="190" y="58"/>
                    <a:pt x="190" y="64"/>
                  </a:cubicBezTo>
                  <a:cubicBezTo>
                    <a:pt x="190" y="69"/>
                    <a:pt x="186" y="74"/>
                    <a:pt x="180" y="74"/>
                  </a:cubicBezTo>
                  <a:cubicBezTo>
                    <a:pt x="174" y="74"/>
                    <a:pt x="169" y="69"/>
                    <a:pt x="169" y="64"/>
                  </a:cubicBezTo>
                  <a:cubicBezTo>
                    <a:pt x="169" y="58"/>
                    <a:pt x="174" y="53"/>
                    <a:pt x="180" y="53"/>
                  </a:cubicBezTo>
                  <a:close/>
                  <a:moveTo>
                    <a:pt x="236" y="53"/>
                  </a:moveTo>
                  <a:cubicBezTo>
                    <a:pt x="242" y="53"/>
                    <a:pt x="247" y="58"/>
                    <a:pt x="247" y="64"/>
                  </a:cubicBezTo>
                  <a:cubicBezTo>
                    <a:pt x="247" y="69"/>
                    <a:pt x="242" y="74"/>
                    <a:pt x="236" y="74"/>
                  </a:cubicBezTo>
                  <a:cubicBezTo>
                    <a:pt x="230" y="74"/>
                    <a:pt x="226" y="69"/>
                    <a:pt x="226" y="64"/>
                  </a:cubicBezTo>
                  <a:cubicBezTo>
                    <a:pt x="226" y="58"/>
                    <a:pt x="230" y="53"/>
                    <a:pt x="236" y="53"/>
                  </a:cubicBezTo>
                  <a:close/>
                  <a:moveTo>
                    <a:pt x="264" y="53"/>
                  </a:moveTo>
                  <a:cubicBezTo>
                    <a:pt x="270" y="53"/>
                    <a:pt x="275" y="58"/>
                    <a:pt x="275" y="64"/>
                  </a:cubicBezTo>
                  <a:cubicBezTo>
                    <a:pt x="275" y="69"/>
                    <a:pt x="270" y="74"/>
                    <a:pt x="264" y="74"/>
                  </a:cubicBezTo>
                  <a:cubicBezTo>
                    <a:pt x="259" y="74"/>
                    <a:pt x="254" y="69"/>
                    <a:pt x="254" y="64"/>
                  </a:cubicBezTo>
                  <a:cubicBezTo>
                    <a:pt x="254" y="58"/>
                    <a:pt x="259" y="53"/>
                    <a:pt x="264" y="53"/>
                  </a:cubicBezTo>
                  <a:close/>
                  <a:moveTo>
                    <a:pt x="95" y="80"/>
                  </a:moveTo>
                  <a:cubicBezTo>
                    <a:pt x="101" y="80"/>
                    <a:pt x="106" y="85"/>
                    <a:pt x="106" y="91"/>
                  </a:cubicBezTo>
                  <a:cubicBezTo>
                    <a:pt x="106" y="96"/>
                    <a:pt x="101" y="101"/>
                    <a:pt x="95" y="101"/>
                  </a:cubicBezTo>
                  <a:cubicBezTo>
                    <a:pt x="90" y="101"/>
                    <a:pt x="85" y="96"/>
                    <a:pt x="85" y="91"/>
                  </a:cubicBezTo>
                  <a:cubicBezTo>
                    <a:pt x="85" y="85"/>
                    <a:pt x="90" y="80"/>
                    <a:pt x="95" y="80"/>
                  </a:cubicBezTo>
                  <a:close/>
                  <a:moveTo>
                    <a:pt x="123" y="80"/>
                  </a:moveTo>
                  <a:cubicBezTo>
                    <a:pt x="129" y="80"/>
                    <a:pt x="134" y="85"/>
                    <a:pt x="134" y="91"/>
                  </a:cubicBezTo>
                  <a:cubicBezTo>
                    <a:pt x="134" y="96"/>
                    <a:pt x="129" y="101"/>
                    <a:pt x="123" y="101"/>
                  </a:cubicBezTo>
                  <a:cubicBezTo>
                    <a:pt x="118" y="101"/>
                    <a:pt x="113" y="96"/>
                    <a:pt x="113" y="91"/>
                  </a:cubicBezTo>
                  <a:cubicBezTo>
                    <a:pt x="113" y="85"/>
                    <a:pt x="118" y="80"/>
                    <a:pt x="123" y="80"/>
                  </a:cubicBezTo>
                  <a:close/>
                  <a:moveTo>
                    <a:pt x="152" y="80"/>
                  </a:moveTo>
                  <a:cubicBezTo>
                    <a:pt x="157" y="80"/>
                    <a:pt x="162" y="85"/>
                    <a:pt x="162" y="91"/>
                  </a:cubicBezTo>
                  <a:cubicBezTo>
                    <a:pt x="162" y="96"/>
                    <a:pt x="157" y="101"/>
                    <a:pt x="152" y="101"/>
                  </a:cubicBezTo>
                  <a:cubicBezTo>
                    <a:pt x="146" y="101"/>
                    <a:pt x="141" y="96"/>
                    <a:pt x="141" y="91"/>
                  </a:cubicBezTo>
                  <a:cubicBezTo>
                    <a:pt x="141" y="85"/>
                    <a:pt x="146" y="80"/>
                    <a:pt x="152" y="80"/>
                  </a:cubicBezTo>
                  <a:close/>
                  <a:moveTo>
                    <a:pt x="180" y="80"/>
                  </a:moveTo>
                  <a:cubicBezTo>
                    <a:pt x="186" y="80"/>
                    <a:pt x="190" y="85"/>
                    <a:pt x="190" y="91"/>
                  </a:cubicBezTo>
                  <a:cubicBezTo>
                    <a:pt x="190" y="96"/>
                    <a:pt x="186" y="101"/>
                    <a:pt x="180" y="101"/>
                  </a:cubicBezTo>
                  <a:cubicBezTo>
                    <a:pt x="174" y="101"/>
                    <a:pt x="169" y="96"/>
                    <a:pt x="169" y="91"/>
                  </a:cubicBezTo>
                  <a:cubicBezTo>
                    <a:pt x="169" y="85"/>
                    <a:pt x="174" y="80"/>
                    <a:pt x="180" y="80"/>
                  </a:cubicBezTo>
                  <a:close/>
                  <a:moveTo>
                    <a:pt x="180" y="107"/>
                  </a:moveTo>
                  <a:cubicBezTo>
                    <a:pt x="186" y="107"/>
                    <a:pt x="190" y="112"/>
                    <a:pt x="190" y="117"/>
                  </a:cubicBezTo>
                  <a:cubicBezTo>
                    <a:pt x="190" y="123"/>
                    <a:pt x="186" y="128"/>
                    <a:pt x="180" y="128"/>
                  </a:cubicBezTo>
                  <a:cubicBezTo>
                    <a:pt x="174" y="128"/>
                    <a:pt x="169" y="123"/>
                    <a:pt x="169" y="117"/>
                  </a:cubicBezTo>
                  <a:cubicBezTo>
                    <a:pt x="169" y="112"/>
                    <a:pt x="174" y="107"/>
                    <a:pt x="180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7"/>
                  </a:cubicBezTo>
                  <a:cubicBezTo>
                    <a:pt x="218" y="123"/>
                    <a:pt x="214" y="128"/>
                    <a:pt x="208" y="128"/>
                  </a:cubicBezTo>
                  <a:cubicBezTo>
                    <a:pt x="202" y="128"/>
                    <a:pt x="198" y="123"/>
                    <a:pt x="198" y="117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208" y="134"/>
                  </a:moveTo>
                  <a:cubicBezTo>
                    <a:pt x="214" y="134"/>
                    <a:pt x="218" y="138"/>
                    <a:pt x="218" y="144"/>
                  </a:cubicBezTo>
                  <a:cubicBezTo>
                    <a:pt x="218" y="150"/>
                    <a:pt x="214" y="155"/>
                    <a:pt x="208" y="155"/>
                  </a:cubicBezTo>
                  <a:cubicBezTo>
                    <a:pt x="202" y="155"/>
                    <a:pt x="198" y="150"/>
                    <a:pt x="198" y="144"/>
                  </a:cubicBezTo>
                  <a:cubicBezTo>
                    <a:pt x="198" y="138"/>
                    <a:pt x="202" y="134"/>
                    <a:pt x="208" y="134"/>
                  </a:cubicBezTo>
                  <a:close/>
                  <a:moveTo>
                    <a:pt x="293" y="107"/>
                  </a:moveTo>
                  <a:cubicBezTo>
                    <a:pt x="298" y="107"/>
                    <a:pt x="303" y="112"/>
                    <a:pt x="303" y="117"/>
                  </a:cubicBezTo>
                  <a:cubicBezTo>
                    <a:pt x="303" y="123"/>
                    <a:pt x="298" y="128"/>
                    <a:pt x="293" y="128"/>
                  </a:cubicBezTo>
                  <a:cubicBezTo>
                    <a:pt x="287" y="128"/>
                    <a:pt x="282" y="123"/>
                    <a:pt x="282" y="117"/>
                  </a:cubicBezTo>
                  <a:cubicBezTo>
                    <a:pt x="282" y="112"/>
                    <a:pt x="287" y="107"/>
                    <a:pt x="293" y="107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8"/>
                    <a:pt x="275" y="144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4"/>
                  </a:cubicBezTo>
                  <a:cubicBezTo>
                    <a:pt x="254" y="138"/>
                    <a:pt x="259" y="134"/>
                    <a:pt x="264" y="134"/>
                  </a:cubicBezTo>
                  <a:close/>
                  <a:moveTo>
                    <a:pt x="293" y="134"/>
                  </a:moveTo>
                  <a:cubicBezTo>
                    <a:pt x="298" y="134"/>
                    <a:pt x="303" y="138"/>
                    <a:pt x="303" y="144"/>
                  </a:cubicBezTo>
                  <a:cubicBezTo>
                    <a:pt x="303" y="150"/>
                    <a:pt x="298" y="155"/>
                    <a:pt x="293" y="155"/>
                  </a:cubicBezTo>
                  <a:cubicBezTo>
                    <a:pt x="287" y="155"/>
                    <a:pt x="282" y="150"/>
                    <a:pt x="282" y="144"/>
                  </a:cubicBezTo>
                  <a:cubicBezTo>
                    <a:pt x="282" y="138"/>
                    <a:pt x="287" y="134"/>
                    <a:pt x="293" y="134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8"/>
                    <a:pt x="331" y="144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4"/>
                  </a:cubicBezTo>
                  <a:cubicBezTo>
                    <a:pt x="310" y="138"/>
                    <a:pt x="315" y="134"/>
                    <a:pt x="321" y="134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8"/>
                    <a:pt x="359" y="144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4"/>
                  </a:cubicBezTo>
                  <a:cubicBezTo>
                    <a:pt x="339" y="138"/>
                    <a:pt x="343" y="134"/>
                    <a:pt x="349" y="134"/>
                  </a:cubicBezTo>
                  <a:close/>
                  <a:moveTo>
                    <a:pt x="236" y="161"/>
                  </a:moveTo>
                  <a:cubicBezTo>
                    <a:pt x="242" y="161"/>
                    <a:pt x="247" y="165"/>
                    <a:pt x="247" y="171"/>
                  </a:cubicBezTo>
                  <a:cubicBezTo>
                    <a:pt x="247" y="177"/>
                    <a:pt x="242" y="181"/>
                    <a:pt x="236" y="181"/>
                  </a:cubicBezTo>
                  <a:cubicBezTo>
                    <a:pt x="230" y="181"/>
                    <a:pt x="226" y="177"/>
                    <a:pt x="226" y="171"/>
                  </a:cubicBezTo>
                  <a:cubicBezTo>
                    <a:pt x="226" y="165"/>
                    <a:pt x="230" y="161"/>
                    <a:pt x="236" y="161"/>
                  </a:cubicBezTo>
                  <a:close/>
                  <a:moveTo>
                    <a:pt x="264" y="161"/>
                  </a:moveTo>
                  <a:cubicBezTo>
                    <a:pt x="270" y="161"/>
                    <a:pt x="275" y="165"/>
                    <a:pt x="275" y="171"/>
                  </a:cubicBezTo>
                  <a:cubicBezTo>
                    <a:pt x="275" y="177"/>
                    <a:pt x="270" y="181"/>
                    <a:pt x="264" y="181"/>
                  </a:cubicBezTo>
                  <a:cubicBezTo>
                    <a:pt x="259" y="181"/>
                    <a:pt x="254" y="177"/>
                    <a:pt x="254" y="171"/>
                  </a:cubicBezTo>
                  <a:cubicBezTo>
                    <a:pt x="254" y="165"/>
                    <a:pt x="259" y="161"/>
                    <a:pt x="264" y="161"/>
                  </a:cubicBezTo>
                  <a:close/>
                  <a:moveTo>
                    <a:pt x="293" y="161"/>
                  </a:moveTo>
                  <a:cubicBezTo>
                    <a:pt x="298" y="161"/>
                    <a:pt x="303" y="165"/>
                    <a:pt x="303" y="171"/>
                  </a:cubicBezTo>
                  <a:cubicBezTo>
                    <a:pt x="303" y="177"/>
                    <a:pt x="298" y="181"/>
                    <a:pt x="293" y="181"/>
                  </a:cubicBezTo>
                  <a:cubicBezTo>
                    <a:pt x="287" y="181"/>
                    <a:pt x="282" y="177"/>
                    <a:pt x="282" y="171"/>
                  </a:cubicBezTo>
                  <a:cubicBezTo>
                    <a:pt x="282" y="165"/>
                    <a:pt x="287" y="161"/>
                    <a:pt x="293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5"/>
                    <a:pt x="331" y="171"/>
                  </a:cubicBezTo>
                  <a:cubicBezTo>
                    <a:pt x="331" y="177"/>
                    <a:pt x="326" y="181"/>
                    <a:pt x="321" y="181"/>
                  </a:cubicBezTo>
                  <a:cubicBezTo>
                    <a:pt x="315" y="181"/>
                    <a:pt x="310" y="177"/>
                    <a:pt x="310" y="171"/>
                  </a:cubicBezTo>
                  <a:cubicBezTo>
                    <a:pt x="310" y="165"/>
                    <a:pt x="315" y="161"/>
                    <a:pt x="321" y="161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5"/>
                    <a:pt x="359" y="171"/>
                  </a:cubicBezTo>
                  <a:cubicBezTo>
                    <a:pt x="359" y="177"/>
                    <a:pt x="355" y="181"/>
                    <a:pt x="349" y="181"/>
                  </a:cubicBezTo>
                  <a:cubicBezTo>
                    <a:pt x="343" y="181"/>
                    <a:pt x="339" y="177"/>
                    <a:pt x="339" y="171"/>
                  </a:cubicBezTo>
                  <a:cubicBezTo>
                    <a:pt x="339" y="165"/>
                    <a:pt x="343" y="161"/>
                    <a:pt x="349" y="161"/>
                  </a:cubicBezTo>
                  <a:close/>
                  <a:moveTo>
                    <a:pt x="377" y="161"/>
                  </a:moveTo>
                  <a:cubicBezTo>
                    <a:pt x="383" y="161"/>
                    <a:pt x="387" y="165"/>
                    <a:pt x="387" y="171"/>
                  </a:cubicBezTo>
                  <a:cubicBezTo>
                    <a:pt x="387" y="177"/>
                    <a:pt x="383" y="181"/>
                    <a:pt x="377" y="181"/>
                  </a:cubicBezTo>
                  <a:cubicBezTo>
                    <a:pt x="371" y="181"/>
                    <a:pt x="367" y="177"/>
                    <a:pt x="367" y="171"/>
                  </a:cubicBezTo>
                  <a:cubicBezTo>
                    <a:pt x="367" y="165"/>
                    <a:pt x="371" y="161"/>
                    <a:pt x="377" y="161"/>
                  </a:cubicBezTo>
                  <a:close/>
                  <a:moveTo>
                    <a:pt x="405" y="161"/>
                  </a:moveTo>
                  <a:cubicBezTo>
                    <a:pt x="411" y="161"/>
                    <a:pt x="416" y="165"/>
                    <a:pt x="416" y="171"/>
                  </a:cubicBezTo>
                  <a:cubicBezTo>
                    <a:pt x="416" y="177"/>
                    <a:pt x="411" y="181"/>
                    <a:pt x="405" y="181"/>
                  </a:cubicBezTo>
                  <a:cubicBezTo>
                    <a:pt x="400" y="181"/>
                    <a:pt x="395" y="177"/>
                    <a:pt x="395" y="171"/>
                  </a:cubicBezTo>
                  <a:cubicBezTo>
                    <a:pt x="395" y="165"/>
                    <a:pt x="400" y="161"/>
                    <a:pt x="405" y="161"/>
                  </a:cubicBezTo>
                  <a:close/>
                  <a:moveTo>
                    <a:pt x="208" y="187"/>
                  </a:moveTo>
                  <a:cubicBezTo>
                    <a:pt x="214" y="187"/>
                    <a:pt x="218" y="192"/>
                    <a:pt x="218" y="198"/>
                  </a:cubicBezTo>
                  <a:cubicBezTo>
                    <a:pt x="218" y="204"/>
                    <a:pt x="214" y="208"/>
                    <a:pt x="208" y="208"/>
                  </a:cubicBezTo>
                  <a:cubicBezTo>
                    <a:pt x="202" y="208"/>
                    <a:pt x="198" y="204"/>
                    <a:pt x="198" y="198"/>
                  </a:cubicBezTo>
                  <a:cubicBezTo>
                    <a:pt x="198" y="192"/>
                    <a:pt x="202" y="187"/>
                    <a:pt x="208" y="187"/>
                  </a:cubicBezTo>
                  <a:close/>
                  <a:moveTo>
                    <a:pt x="236" y="187"/>
                  </a:moveTo>
                  <a:cubicBezTo>
                    <a:pt x="242" y="187"/>
                    <a:pt x="247" y="192"/>
                    <a:pt x="247" y="198"/>
                  </a:cubicBezTo>
                  <a:cubicBezTo>
                    <a:pt x="247" y="204"/>
                    <a:pt x="242" y="208"/>
                    <a:pt x="236" y="208"/>
                  </a:cubicBezTo>
                  <a:cubicBezTo>
                    <a:pt x="230" y="208"/>
                    <a:pt x="226" y="204"/>
                    <a:pt x="226" y="198"/>
                  </a:cubicBezTo>
                  <a:cubicBezTo>
                    <a:pt x="226" y="192"/>
                    <a:pt x="230" y="187"/>
                    <a:pt x="236" y="187"/>
                  </a:cubicBezTo>
                  <a:close/>
                  <a:moveTo>
                    <a:pt x="264" y="187"/>
                  </a:moveTo>
                  <a:cubicBezTo>
                    <a:pt x="270" y="187"/>
                    <a:pt x="275" y="192"/>
                    <a:pt x="275" y="198"/>
                  </a:cubicBezTo>
                  <a:cubicBezTo>
                    <a:pt x="275" y="204"/>
                    <a:pt x="270" y="208"/>
                    <a:pt x="264" y="208"/>
                  </a:cubicBezTo>
                  <a:cubicBezTo>
                    <a:pt x="259" y="208"/>
                    <a:pt x="254" y="204"/>
                    <a:pt x="254" y="198"/>
                  </a:cubicBezTo>
                  <a:cubicBezTo>
                    <a:pt x="254" y="192"/>
                    <a:pt x="259" y="187"/>
                    <a:pt x="264" y="187"/>
                  </a:cubicBezTo>
                  <a:close/>
                  <a:moveTo>
                    <a:pt x="293" y="187"/>
                  </a:moveTo>
                  <a:cubicBezTo>
                    <a:pt x="298" y="187"/>
                    <a:pt x="303" y="192"/>
                    <a:pt x="303" y="198"/>
                  </a:cubicBezTo>
                  <a:cubicBezTo>
                    <a:pt x="303" y="204"/>
                    <a:pt x="298" y="208"/>
                    <a:pt x="293" y="208"/>
                  </a:cubicBezTo>
                  <a:cubicBezTo>
                    <a:pt x="287" y="208"/>
                    <a:pt x="282" y="204"/>
                    <a:pt x="282" y="198"/>
                  </a:cubicBezTo>
                  <a:cubicBezTo>
                    <a:pt x="282" y="192"/>
                    <a:pt x="287" y="187"/>
                    <a:pt x="293" y="187"/>
                  </a:cubicBezTo>
                  <a:close/>
                  <a:moveTo>
                    <a:pt x="321" y="187"/>
                  </a:moveTo>
                  <a:cubicBezTo>
                    <a:pt x="326" y="187"/>
                    <a:pt x="331" y="192"/>
                    <a:pt x="331" y="198"/>
                  </a:cubicBezTo>
                  <a:cubicBezTo>
                    <a:pt x="331" y="204"/>
                    <a:pt x="326" y="208"/>
                    <a:pt x="321" y="208"/>
                  </a:cubicBezTo>
                  <a:cubicBezTo>
                    <a:pt x="315" y="208"/>
                    <a:pt x="310" y="204"/>
                    <a:pt x="310" y="198"/>
                  </a:cubicBezTo>
                  <a:cubicBezTo>
                    <a:pt x="310" y="192"/>
                    <a:pt x="315" y="187"/>
                    <a:pt x="321" y="187"/>
                  </a:cubicBezTo>
                  <a:close/>
                  <a:moveTo>
                    <a:pt x="349" y="187"/>
                  </a:moveTo>
                  <a:cubicBezTo>
                    <a:pt x="355" y="187"/>
                    <a:pt x="359" y="192"/>
                    <a:pt x="359" y="198"/>
                  </a:cubicBezTo>
                  <a:cubicBezTo>
                    <a:pt x="359" y="204"/>
                    <a:pt x="355" y="208"/>
                    <a:pt x="349" y="208"/>
                  </a:cubicBezTo>
                  <a:cubicBezTo>
                    <a:pt x="343" y="208"/>
                    <a:pt x="339" y="204"/>
                    <a:pt x="339" y="198"/>
                  </a:cubicBezTo>
                  <a:cubicBezTo>
                    <a:pt x="339" y="192"/>
                    <a:pt x="343" y="187"/>
                    <a:pt x="349" y="187"/>
                  </a:cubicBezTo>
                  <a:close/>
                  <a:moveTo>
                    <a:pt x="377" y="187"/>
                  </a:moveTo>
                  <a:cubicBezTo>
                    <a:pt x="383" y="187"/>
                    <a:pt x="387" y="192"/>
                    <a:pt x="387" y="198"/>
                  </a:cubicBezTo>
                  <a:cubicBezTo>
                    <a:pt x="387" y="204"/>
                    <a:pt x="383" y="208"/>
                    <a:pt x="377" y="208"/>
                  </a:cubicBezTo>
                  <a:cubicBezTo>
                    <a:pt x="371" y="208"/>
                    <a:pt x="367" y="204"/>
                    <a:pt x="367" y="198"/>
                  </a:cubicBezTo>
                  <a:cubicBezTo>
                    <a:pt x="367" y="192"/>
                    <a:pt x="371" y="187"/>
                    <a:pt x="377" y="187"/>
                  </a:cubicBezTo>
                  <a:close/>
                  <a:moveTo>
                    <a:pt x="405" y="187"/>
                  </a:moveTo>
                  <a:cubicBezTo>
                    <a:pt x="411" y="187"/>
                    <a:pt x="416" y="192"/>
                    <a:pt x="416" y="198"/>
                  </a:cubicBezTo>
                  <a:cubicBezTo>
                    <a:pt x="416" y="204"/>
                    <a:pt x="411" y="208"/>
                    <a:pt x="405" y="208"/>
                  </a:cubicBezTo>
                  <a:cubicBezTo>
                    <a:pt x="400" y="208"/>
                    <a:pt x="395" y="204"/>
                    <a:pt x="395" y="198"/>
                  </a:cubicBezTo>
                  <a:cubicBezTo>
                    <a:pt x="395" y="192"/>
                    <a:pt x="400" y="187"/>
                    <a:pt x="405" y="187"/>
                  </a:cubicBezTo>
                  <a:close/>
                  <a:moveTo>
                    <a:pt x="434" y="187"/>
                  </a:moveTo>
                  <a:cubicBezTo>
                    <a:pt x="439" y="187"/>
                    <a:pt x="444" y="192"/>
                    <a:pt x="444" y="198"/>
                  </a:cubicBezTo>
                  <a:cubicBezTo>
                    <a:pt x="444" y="204"/>
                    <a:pt x="439" y="208"/>
                    <a:pt x="434" y="208"/>
                  </a:cubicBezTo>
                  <a:cubicBezTo>
                    <a:pt x="428" y="208"/>
                    <a:pt x="423" y="204"/>
                    <a:pt x="423" y="198"/>
                  </a:cubicBezTo>
                  <a:cubicBezTo>
                    <a:pt x="423" y="192"/>
                    <a:pt x="428" y="187"/>
                    <a:pt x="434" y="187"/>
                  </a:cubicBezTo>
                  <a:close/>
                  <a:moveTo>
                    <a:pt x="208" y="214"/>
                  </a:moveTo>
                  <a:cubicBezTo>
                    <a:pt x="214" y="214"/>
                    <a:pt x="218" y="219"/>
                    <a:pt x="218" y="225"/>
                  </a:cubicBezTo>
                  <a:cubicBezTo>
                    <a:pt x="218" y="230"/>
                    <a:pt x="214" y="235"/>
                    <a:pt x="208" y="235"/>
                  </a:cubicBezTo>
                  <a:cubicBezTo>
                    <a:pt x="202" y="235"/>
                    <a:pt x="198" y="230"/>
                    <a:pt x="198" y="225"/>
                  </a:cubicBezTo>
                  <a:cubicBezTo>
                    <a:pt x="198" y="219"/>
                    <a:pt x="202" y="214"/>
                    <a:pt x="208" y="214"/>
                  </a:cubicBezTo>
                  <a:close/>
                  <a:moveTo>
                    <a:pt x="236" y="214"/>
                  </a:moveTo>
                  <a:cubicBezTo>
                    <a:pt x="242" y="214"/>
                    <a:pt x="247" y="219"/>
                    <a:pt x="247" y="225"/>
                  </a:cubicBezTo>
                  <a:cubicBezTo>
                    <a:pt x="247" y="230"/>
                    <a:pt x="242" y="235"/>
                    <a:pt x="236" y="235"/>
                  </a:cubicBezTo>
                  <a:cubicBezTo>
                    <a:pt x="230" y="235"/>
                    <a:pt x="226" y="230"/>
                    <a:pt x="226" y="225"/>
                  </a:cubicBezTo>
                  <a:cubicBezTo>
                    <a:pt x="226" y="219"/>
                    <a:pt x="230" y="214"/>
                    <a:pt x="236" y="214"/>
                  </a:cubicBezTo>
                  <a:close/>
                  <a:moveTo>
                    <a:pt x="264" y="214"/>
                  </a:moveTo>
                  <a:cubicBezTo>
                    <a:pt x="270" y="214"/>
                    <a:pt x="275" y="219"/>
                    <a:pt x="275" y="225"/>
                  </a:cubicBezTo>
                  <a:cubicBezTo>
                    <a:pt x="275" y="230"/>
                    <a:pt x="270" y="235"/>
                    <a:pt x="264" y="235"/>
                  </a:cubicBezTo>
                  <a:cubicBezTo>
                    <a:pt x="259" y="235"/>
                    <a:pt x="254" y="230"/>
                    <a:pt x="254" y="225"/>
                  </a:cubicBezTo>
                  <a:cubicBezTo>
                    <a:pt x="254" y="219"/>
                    <a:pt x="259" y="214"/>
                    <a:pt x="264" y="214"/>
                  </a:cubicBezTo>
                  <a:close/>
                  <a:moveTo>
                    <a:pt x="293" y="214"/>
                  </a:moveTo>
                  <a:cubicBezTo>
                    <a:pt x="298" y="214"/>
                    <a:pt x="303" y="219"/>
                    <a:pt x="303" y="225"/>
                  </a:cubicBezTo>
                  <a:cubicBezTo>
                    <a:pt x="303" y="230"/>
                    <a:pt x="298" y="235"/>
                    <a:pt x="293" y="235"/>
                  </a:cubicBezTo>
                  <a:cubicBezTo>
                    <a:pt x="287" y="235"/>
                    <a:pt x="282" y="230"/>
                    <a:pt x="282" y="225"/>
                  </a:cubicBezTo>
                  <a:cubicBezTo>
                    <a:pt x="282" y="219"/>
                    <a:pt x="287" y="214"/>
                    <a:pt x="293" y="214"/>
                  </a:cubicBezTo>
                  <a:close/>
                  <a:moveTo>
                    <a:pt x="321" y="214"/>
                  </a:moveTo>
                  <a:cubicBezTo>
                    <a:pt x="326" y="214"/>
                    <a:pt x="331" y="219"/>
                    <a:pt x="331" y="225"/>
                  </a:cubicBezTo>
                  <a:cubicBezTo>
                    <a:pt x="331" y="230"/>
                    <a:pt x="326" y="235"/>
                    <a:pt x="321" y="235"/>
                  </a:cubicBezTo>
                  <a:cubicBezTo>
                    <a:pt x="315" y="235"/>
                    <a:pt x="310" y="230"/>
                    <a:pt x="310" y="225"/>
                  </a:cubicBezTo>
                  <a:cubicBezTo>
                    <a:pt x="310" y="219"/>
                    <a:pt x="315" y="214"/>
                    <a:pt x="321" y="214"/>
                  </a:cubicBezTo>
                  <a:close/>
                  <a:moveTo>
                    <a:pt x="349" y="214"/>
                  </a:moveTo>
                  <a:cubicBezTo>
                    <a:pt x="355" y="214"/>
                    <a:pt x="359" y="219"/>
                    <a:pt x="359" y="225"/>
                  </a:cubicBezTo>
                  <a:cubicBezTo>
                    <a:pt x="359" y="230"/>
                    <a:pt x="355" y="235"/>
                    <a:pt x="349" y="235"/>
                  </a:cubicBezTo>
                  <a:cubicBezTo>
                    <a:pt x="343" y="235"/>
                    <a:pt x="339" y="230"/>
                    <a:pt x="339" y="225"/>
                  </a:cubicBezTo>
                  <a:cubicBezTo>
                    <a:pt x="339" y="219"/>
                    <a:pt x="343" y="214"/>
                    <a:pt x="349" y="214"/>
                  </a:cubicBezTo>
                  <a:close/>
                  <a:moveTo>
                    <a:pt x="377" y="214"/>
                  </a:moveTo>
                  <a:cubicBezTo>
                    <a:pt x="383" y="214"/>
                    <a:pt x="387" y="219"/>
                    <a:pt x="387" y="225"/>
                  </a:cubicBezTo>
                  <a:cubicBezTo>
                    <a:pt x="387" y="230"/>
                    <a:pt x="383" y="235"/>
                    <a:pt x="377" y="235"/>
                  </a:cubicBezTo>
                  <a:cubicBezTo>
                    <a:pt x="371" y="235"/>
                    <a:pt x="367" y="230"/>
                    <a:pt x="367" y="225"/>
                  </a:cubicBezTo>
                  <a:cubicBezTo>
                    <a:pt x="367" y="219"/>
                    <a:pt x="371" y="214"/>
                    <a:pt x="377" y="214"/>
                  </a:cubicBezTo>
                  <a:close/>
                  <a:moveTo>
                    <a:pt x="405" y="214"/>
                  </a:moveTo>
                  <a:cubicBezTo>
                    <a:pt x="411" y="214"/>
                    <a:pt x="416" y="219"/>
                    <a:pt x="416" y="225"/>
                  </a:cubicBezTo>
                  <a:cubicBezTo>
                    <a:pt x="416" y="230"/>
                    <a:pt x="411" y="235"/>
                    <a:pt x="405" y="235"/>
                  </a:cubicBezTo>
                  <a:cubicBezTo>
                    <a:pt x="400" y="235"/>
                    <a:pt x="395" y="230"/>
                    <a:pt x="395" y="225"/>
                  </a:cubicBezTo>
                  <a:cubicBezTo>
                    <a:pt x="395" y="219"/>
                    <a:pt x="400" y="214"/>
                    <a:pt x="405" y="214"/>
                  </a:cubicBezTo>
                  <a:close/>
                  <a:moveTo>
                    <a:pt x="434" y="214"/>
                  </a:moveTo>
                  <a:cubicBezTo>
                    <a:pt x="439" y="214"/>
                    <a:pt x="444" y="219"/>
                    <a:pt x="444" y="225"/>
                  </a:cubicBezTo>
                  <a:cubicBezTo>
                    <a:pt x="444" y="230"/>
                    <a:pt x="439" y="235"/>
                    <a:pt x="434" y="235"/>
                  </a:cubicBezTo>
                  <a:cubicBezTo>
                    <a:pt x="428" y="235"/>
                    <a:pt x="423" y="230"/>
                    <a:pt x="423" y="225"/>
                  </a:cubicBezTo>
                  <a:cubicBezTo>
                    <a:pt x="423" y="219"/>
                    <a:pt x="428" y="214"/>
                    <a:pt x="434" y="214"/>
                  </a:cubicBezTo>
                  <a:close/>
                  <a:moveTo>
                    <a:pt x="462" y="214"/>
                  </a:moveTo>
                  <a:cubicBezTo>
                    <a:pt x="467" y="214"/>
                    <a:pt x="472" y="219"/>
                    <a:pt x="472" y="225"/>
                  </a:cubicBezTo>
                  <a:cubicBezTo>
                    <a:pt x="472" y="230"/>
                    <a:pt x="467" y="235"/>
                    <a:pt x="462" y="235"/>
                  </a:cubicBezTo>
                  <a:cubicBezTo>
                    <a:pt x="456" y="235"/>
                    <a:pt x="451" y="230"/>
                    <a:pt x="451" y="225"/>
                  </a:cubicBezTo>
                  <a:cubicBezTo>
                    <a:pt x="451" y="219"/>
                    <a:pt x="456" y="214"/>
                    <a:pt x="462" y="214"/>
                  </a:cubicBezTo>
                  <a:close/>
                  <a:moveTo>
                    <a:pt x="490" y="214"/>
                  </a:moveTo>
                  <a:cubicBezTo>
                    <a:pt x="496" y="214"/>
                    <a:pt x="500" y="219"/>
                    <a:pt x="500" y="225"/>
                  </a:cubicBezTo>
                  <a:cubicBezTo>
                    <a:pt x="500" y="230"/>
                    <a:pt x="496" y="235"/>
                    <a:pt x="490" y="235"/>
                  </a:cubicBezTo>
                  <a:cubicBezTo>
                    <a:pt x="484" y="235"/>
                    <a:pt x="480" y="230"/>
                    <a:pt x="480" y="225"/>
                  </a:cubicBezTo>
                  <a:cubicBezTo>
                    <a:pt x="480" y="219"/>
                    <a:pt x="484" y="214"/>
                    <a:pt x="490" y="214"/>
                  </a:cubicBezTo>
                  <a:close/>
                  <a:moveTo>
                    <a:pt x="236" y="241"/>
                  </a:moveTo>
                  <a:cubicBezTo>
                    <a:pt x="242" y="241"/>
                    <a:pt x="247" y="246"/>
                    <a:pt x="247" y="251"/>
                  </a:cubicBezTo>
                  <a:cubicBezTo>
                    <a:pt x="247" y="257"/>
                    <a:pt x="242" y="262"/>
                    <a:pt x="236" y="262"/>
                  </a:cubicBezTo>
                  <a:cubicBezTo>
                    <a:pt x="230" y="262"/>
                    <a:pt x="226" y="257"/>
                    <a:pt x="226" y="251"/>
                  </a:cubicBezTo>
                  <a:cubicBezTo>
                    <a:pt x="226" y="246"/>
                    <a:pt x="230" y="241"/>
                    <a:pt x="236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1"/>
                  </a:cubicBezTo>
                  <a:cubicBezTo>
                    <a:pt x="275" y="257"/>
                    <a:pt x="270" y="262"/>
                    <a:pt x="264" y="262"/>
                  </a:cubicBezTo>
                  <a:cubicBezTo>
                    <a:pt x="259" y="262"/>
                    <a:pt x="254" y="257"/>
                    <a:pt x="254" y="251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93" y="241"/>
                  </a:moveTo>
                  <a:cubicBezTo>
                    <a:pt x="298" y="241"/>
                    <a:pt x="303" y="246"/>
                    <a:pt x="303" y="251"/>
                  </a:cubicBezTo>
                  <a:cubicBezTo>
                    <a:pt x="303" y="257"/>
                    <a:pt x="298" y="262"/>
                    <a:pt x="293" y="262"/>
                  </a:cubicBezTo>
                  <a:cubicBezTo>
                    <a:pt x="287" y="262"/>
                    <a:pt x="282" y="257"/>
                    <a:pt x="282" y="251"/>
                  </a:cubicBezTo>
                  <a:cubicBezTo>
                    <a:pt x="282" y="246"/>
                    <a:pt x="287" y="241"/>
                    <a:pt x="293" y="241"/>
                  </a:cubicBezTo>
                  <a:close/>
                  <a:moveTo>
                    <a:pt x="321" y="241"/>
                  </a:moveTo>
                  <a:cubicBezTo>
                    <a:pt x="326" y="241"/>
                    <a:pt x="331" y="246"/>
                    <a:pt x="331" y="251"/>
                  </a:cubicBezTo>
                  <a:cubicBezTo>
                    <a:pt x="331" y="257"/>
                    <a:pt x="326" y="262"/>
                    <a:pt x="321" y="262"/>
                  </a:cubicBezTo>
                  <a:cubicBezTo>
                    <a:pt x="315" y="262"/>
                    <a:pt x="310" y="257"/>
                    <a:pt x="310" y="251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1"/>
                  </a:cubicBezTo>
                  <a:cubicBezTo>
                    <a:pt x="359" y="257"/>
                    <a:pt x="355" y="262"/>
                    <a:pt x="349" y="262"/>
                  </a:cubicBezTo>
                  <a:cubicBezTo>
                    <a:pt x="343" y="262"/>
                    <a:pt x="339" y="257"/>
                    <a:pt x="339" y="251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77" y="241"/>
                  </a:moveTo>
                  <a:cubicBezTo>
                    <a:pt x="383" y="241"/>
                    <a:pt x="387" y="246"/>
                    <a:pt x="387" y="251"/>
                  </a:cubicBezTo>
                  <a:cubicBezTo>
                    <a:pt x="387" y="257"/>
                    <a:pt x="383" y="262"/>
                    <a:pt x="377" y="262"/>
                  </a:cubicBezTo>
                  <a:cubicBezTo>
                    <a:pt x="371" y="262"/>
                    <a:pt x="367" y="257"/>
                    <a:pt x="367" y="251"/>
                  </a:cubicBezTo>
                  <a:cubicBezTo>
                    <a:pt x="367" y="246"/>
                    <a:pt x="371" y="241"/>
                    <a:pt x="377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6" y="246"/>
                    <a:pt x="416" y="251"/>
                  </a:cubicBezTo>
                  <a:cubicBezTo>
                    <a:pt x="416" y="257"/>
                    <a:pt x="411" y="262"/>
                    <a:pt x="405" y="262"/>
                  </a:cubicBezTo>
                  <a:cubicBezTo>
                    <a:pt x="400" y="262"/>
                    <a:pt x="395" y="257"/>
                    <a:pt x="395" y="251"/>
                  </a:cubicBezTo>
                  <a:cubicBezTo>
                    <a:pt x="395" y="246"/>
                    <a:pt x="400" y="241"/>
                    <a:pt x="405" y="241"/>
                  </a:cubicBezTo>
                  <a:close/>
                  <a:moveTo>
                    <a:pt x="434" y="241"/>
                  </a:moveTo>
                  <a:cubicBezTo>
                    <a:pt x="439" y="241"/>
                    <a:pt x="444" y="246"/>
                    <a:pt x="444" y="251"/>
                  </a:cubicBezTo>
                  <a:cubicBezTo>
                    <a:pt x="444" y="257"/>
                    <a:pt x="439" y="262"/>
                    <a:pt x="434" y="262"/>
                  </a:cubicBezTo>
                  <a:cubicBezTo>
                    <a:pt x="428" y="262"/>
                    <a:pt x="423" y="257"/>
                    <a:pt x="423" y="251"/>
                  </a:cubicBezTo>
                  <a:cubicBezTo>
                    <a:pt x="423" y="246"/>
                    <a:pt x="428" y="241"/>
                    <a:pt x="434" y="241"/>
                  </a:cubicBezTo>
                  <a:close/>
                  <a:moveTo>
                    <a:pt x="462" y="241"/>
                  </a:moveTo>
                  <a:cubicBezTo>
                    <a:pt x="467" y="241"/>
                    <a:pt x="472" y="246"/>
                    <a:pt x="472" y="251"/>
                  </a:cubicBezTo>
                  <a:cubicBezTo>
                    <a:pt x="472" y="257"/>
                    <a:pt x="467" y="262"/>
                    <a:pt x="462" y="262"/>
                  </a:cubicBezTo>
                  <a:cubicBezTo>
                    <a:pt x="456" y="262"/>
                    <a:pt x="451" y="257"/>
                    <a:pt x="451" y="251"/>
                  </a:cubicBezTo>
                  <a:cubicBezTo>
                    <a:pt x="451" y="246"/>
                    <a:pt x="456" y="241"/>
                    <a:pt x="462" y="241"/>
                  </a:cubicBezTo>
                  <a:close/>
                  <a:moveTo>
                    <a:pt x="490" y="241"/>
                  </a:moveTo>
                  <a:cubicBezTo>
                    <a:pt x="496" y="241"/>
                    <a:pt x="500" y="246"/>
                    <a:pt x="500" y="251"/>
                  </a:cubicBezTo>
                  <a:cubicBezTo>
                    <a:pt x="500" y="257"/>
                    <a:pt x="496" y="262"/>
                    <a:pt x="490" y="262"/>
                  </a:cubicBezTo>
                  <a:cubicBezTo>
                    <a:pt x="484" y="262"/>
                    <a:pt x="480" y="257"/>
                    <a:pt x="480" y="251"/>
                  </a:cubicBezTo>
                  <a:cubicBezTo>
                    <a:pt x="480" y="246"/>
                    <a:pt x="484" y="241"/>
                    <a:pt x="490" y="241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8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8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93" y="268"/>
                  </a:moveTo>
                  <a:cubicBezTo>
                    <a:pt x="298" y="268"/>
                    <a:pt x="303" y="273"/>
                    <a:pt x="303" y="278"/>
                  </a:cubicBezTo>
                  <a:cubicBezTo>
                    <a:pt x="303" y="284"/>
                    <a:pt x="298" y="289"/>
                    <a:pt x="293" y="289"/>
                  </a:cubicBezTo>
                  <a:cubicBezTo>
                    <a:pt x="287" y="289"/>
                    <a:pt x="282" y="284"/>
                    <a:pt x="282" y="278"/>
                  </a:cubicBezTo>
                  <a:cubicBezTo>
                    <a:pt x="282" y="273"/>
                    <a:pt x="287" y="268"/>
                    <a:pt x="293" y="268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8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8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8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8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77" y="268"/>
                  </a:moveTo>
                  <a:cubicBezTo>
                    <a:pt x="383" y="268"/>
                    <a:pt x="387" y="273"/>
                    <a:pt x="387" y="278"/>
                  </a:cubicBezTo>
                  <a:cubicBezTo>
                    <a:pt x="387" y="284"/>
                    <a:pt x="383" y="289"/>
                    <a:pt x="377" y="289"/>
                  </a:cubicBezTo>
                  <a:cubicBezTo>
                    <a:pt x="371" y="289"/>
                    <a:pt x="367" y="284"/>
                    <a:pt x="367" y="278"/>
                  </a:cubicBezTo>
                  <a:cubicBezTo>
                    <a:pt x="367" y="273"/>
                    <a:pt x="371" y="268"/>
                    <a:pt x="377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6" y="273"/>
                    <a:pt x="416" y="278"/>
                  </a:cubicBezTo>
                  <a:cubicBezTo>
                    <a:pt x="416" y="284"/>
                    <a:pt x="411" y="289"/>
                    <a:pt x="405" y="289"/>
                  </a:cubicBezTo>
                  <a:cubicBezTo>
                    <a:pt x="400" y="289"/>
                    <a:pt x="395" y="284"/>
                    <a:pt x="395" y="278"/>
                  </a:cubicBezTo>
                  <a:cubicBezTo>
                    <a:pt x="395" y="273"/>
                    <a:pt x="400" y="268"/>
                    <a:pt x="405" y="268"/>
                  </a:cubicBezTo>
                  <a:close/>
                  <a:moveTo>
                    <a:pt x="434" y="268"/>
                  </a:moveTo>
                  <a:cubicBezTo>
                    <a:pt x="439" y="268"/>
                    <a:pt x="444" y="273"/>
                    <a:pt x="444" y="278"/>
                  </a:cubicBezTo>
                  <a:cubicBezTo>
                    <a:pt x="444" y="284"/>
                    <a:pt x="439" y="289"/>
                    <a:pt x="434" y="289"/>
                  </a:cubicBezTo>
                  <a:cubicBezTo>
                    <a:pt x="428" y="289"/>
                    <a:pt x="423" y="284"/>
                    <a:pt x="423" y="278"/>
                  </a:cubicBezTo>
                  <a:cubicBezTo>
                    <a:pt x="423" y="273"/>
                    <a:pt x="428" y="268"/>
                    <a:pt x="434" y="268"/>
                  </a:cubicBezTo>
                  <a:close/>
                  <a:moveTo>
                    <a:pt x="462" y="268"/>
                  </a:moveTo>
                  <a:cubicBezTo>
                    <a:pt x="467" y="268"/>
                    <a:pt x="472" y="273"/>
                    <a:pt x="472" y="278"/>
                  </a:cubicBezTo>
                  <a:cubicBezTo>
                    <a:pt x="472" y="284"/>
                    <a:pt x="467" y="289"/>
                    <a:pt x="462" y="289"/>
                  </a:cubicBezTo>
                  <a:cubicBezTo>
                    <a:pt x="456" y="289"/>
                    <a:pt x="451" y="284"/>
                    <a:pt x="451" y="278"/>
                  </a:cubicBezTo>
                  <a:cubicBezTo>
                    <a:pt x="451" y="273"/>
                    <a:pt x="456" y="268"/>
                    <a:pt x="462" y="268"/>
                  </a:cubicBezTo>
                  <a:close/>
                  <a:moveTo>
                    <a:pt x="490" y="268"/>
                  </a:moveTo>
                  <a:cubicBezTo>
                    <a:pt x="496" y="268"/>
                    <a:pt x="500" y="273"/>
                    <a:pt x="500" y="278"/>
                  </a:cubicBezTo>
                  <a:cubicBezTo>
                    <a:pt x="500" y="284"/>
                    <a:pt x="496" y="289"/>
                    <a:pt x="490" y="289"/>
                  </a:cubicBezTo>
                  <a:cubicBezTo>
                    <a:pt x="484" y="289"/>
                    <a:pt x="480" y="284"/>
                    <a:pt x="480" y="278"/>
                  </a:cubicBezTo>
                  <a:cubicBezTo>
                    <a:pt x="480" y="273"/>
                    <a:pt x="484" y="268"/>
                    <a:pt x="490" y="268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299"/>
                    <a:pt x="275" y="305"/>
                  </a:cubicBezTo>
                  <a:cubicBezTo>
                    <a:pt x="275" y="311"/>
                    <a:pt x="270" y="315"/>
                    <a:pt x="264" y="315"/>
                  </a:cubicBezTo>
                  <a:cubicBezTo>
                    <a:pt x="259" y="315"/>
                    <a:pt x="254" y="311"/>
                    <a:pt x="254" y="305"/>
                  </a:cubicBezTo>
                  <a:cubicBezTo>
                    <a:pt x="254" y="299"/>
                    <a:pt x="259" y="295"/>
                    <a:pt x="264" y="295"/>
                  </a:cubicBezTo>
                  <a:close/>
                  <a:moveTo>
                    <a:pt x="293" y="295"/>
                  </a:moveTo>
                  <a:cubicBezTo>
                    <a:pt x="298" y="295"/>
                    <a:pt x="303" y="299"/>
                    <a:pt x="303" y="305"/>
                  </a:cubicBezTo>
                  <a:cubicBezTo>
                    <a:pt x="303" y="311"/>
                    <a:pt x="298" y="315"/>
                    <a:pt x="293" y="315"/>
                  </a:cubicBezTo>
                  <a:cubicBezTo>
                    <a:pt x="287" y="315"/>
                    <a:pt x="282" y="311"/>
                    <a:pt x="282" y="305"/>
                  </a:cubicBezTo>
                  <a:cubicBezTo>
                    <a:pt x="282" y="299"/>
                    <a:pt x="287" y="295"/>
                    <a:pt x="293" y="295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299"/>
                    <a:pt x="331" y="305"/>
                  </a:cubicBezTo>
                  <a:cubicBezTo>
                    <a:pt x="331" y="311"/>
                    <a:pt x="326" y="315"/>
                    <a:pt x="321" y="315"/>
                  </a:cubicBezTo>
                  <a:cubicBezTo>
                    <a:pt x="315" y="315"/>
                    <a:pt x="310" y="311"/>
                    <a:pt x="310" y="305"/>
                  </a:cubicBezTo>
                  <a:cubicBezTo>
                    <a:pt x="310" y="299"/>
                    <a:pt x="315" y="295"/>
                    <a:pt x="321" y="295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299"/>
                    <a:pt x="359" y="305"/>
                  </a:cubicBezTo>
                  <a:cubicBezTo>
                    <a:pt x="359" y="311"/>
                    <a:pt x="355" y="315"/>
                    <a:pt x="349" y="315"/>
                  </a:cubicBezTo>
                  <a:cubicBezTo>
                    <a:pt x="343" y="315"/>
                    <a:pt x="339" y="311"/>
                    <a:pt x="339" y="305"/>
                  </a:cubicBezTo>
                  <a:cubicBezTo>
                    <a:pt x="339" y="299"/>
                    <a:pt x="343" y="295"/>
                    <a:pt x="349" y="295"/>
                  </a:cubicBezTo>
                  <a:close/>
                  <a:moveTo>
                    <a:pt x="377" y="295"/>
                  </a:moveTo>
                  <a:cubicBezTo>
                    <a:pt x="383" y="295"/>
                    <a:pt x="387" y="299"/>
                    <a:pt x="387" y="305"/>
                  </a:cubicBezTo>
                  <a:cubicBezTo>
                    <a:pt x="387" y="311"/>
                    <a:pt x="383" y="315"/>
                    <a:pt x="377" y="315"/>
                  </a:cubicBezTo>
                  <a:cubicBezTo>
                    <a:pt x="371" y="315"/>
                    <a:pt x="367" y="311"/>
                    <a:pt x="367" y="305"/>
                  </a:cubicBezTo>
                  <a:cubicBezTo>
                    <a:pt x="367" y="299"/>
                    <a:pt x="371" y="295"/>
                    <a:pt x="377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6" y="299"/>
                    <a:pt x="416" y="305"/>
                  </a:cubicBezTo>
                  <a:cubicBezTo>
                    <a:pt x="416" y="311"/>
                    <a:pt x="411" y="315"/>
                    <a:pt x="405" y="315"/>
                  </a:cubicBezTo>
                  <a:cubicBezTo>
                    <a:pt x="400" y="315"/>
                    <a:pt x="395" y="311"/>
                    <a:pt x="395" y="305"/>
                  </a:cubicBezTo>
                  <a:cubicBezTo>
                    <a:pt x="395" y="299"/>
                    <a:pt x="400" y="295"/>
                    <a:pt x="405" y="295"/>
                  </a:cubicBezTo>
                  <a:close/>
                  <a:moveTo>
                    <a:pt x="434" y="295"/>
                  </a:moveTo>
                  <a:cubicBezTo>
                    <a:pt x="439" y="295"/>
                    <a:pt x="444" y="299"/>
                    <a:pt x="444" y="305"/>
                  </a:cubicBezTo>
                  <a:cubicBezTo>
                    <a:pt x="444" y="311"/>
                    <a:pt x="439" y="315"/>
                    <a:pt x="434" y="315"/>
                  </a:cubicBezTo>
                  <a:cubicBezTo>
                    <a:pt x="428" y="315"/>
                    <a:pt x="423" y="311"/>
                    <a:pt x="423" y="305"/>
                  </a:cubicBezTo>
                  <a:cubicBezTo>
                    <a:pt x="423" y="299"/>
                    <a:pt x="428" y="295"/>
                    <a:pt x="434" y="295"/>
                  </a:cubicBezTo>
                  <a:close/>
                  <a:moveTo>
                    <a:pt x="462" y="295"/>
                  </a:moveTo>
                  <a:cubicBezTo>
                    <a:pt x="467" y="295"/>
                    <a:pt x="472" y="299"/>
                    <a:pt x="472" y="305"/>
                  </a:cubicBezTo>
                  <a:cubicBezTo>
                    <a:pt x="472" y="311"/>
                    <a:pt x="467" y="315"/>
                    <a:pt x="462" y="315"/>
                  </a:cubicBezTo>
                  <a:cubicBezTo>
                    <a:pt x="456" y="315"/>
                    <a:pt x="451" y="311"/>
                    <a:pt x="451" y="305"/>
                  </a:cubicBezTo>
                  <a:cubicBezTo>
                    <a:pt x="451" y="299"/>
                    <a:pt x="456" y="295"/>
                    <a:pt x="462" y="295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6"/>
                    <a:pt x="275" y="332"/>
                  </a:cubicBezTo>
                  <a:cubicBezTo>
                    <a:pt x="275" y="338"/>
                    <a:pt x="270" y="342"/>
                    <a:pt x="264" y="342"/>
                  </a:cubicBezTo>
                  <a:cubicBezTo>
                    <a:pt x="259" y="342"/>
                    <a:pt x="254" y="338"/>
                    <a:pt x="254" y="332"/>
                  </a:cubicBezTo>
                  <a:cubicBezTo>
                    <a:pt x="254" y="326"/>
                    <a:pt x="259" y="322"/>
                    <a:pt x="264" y="322"/>
                  </a:cubicBezTo>
                  <a:close/>
                  <a:moveTo>
                    <a:pt x="293" y="322"/>
                  </a:moveTo>
                  <a:cubicBezTo>
                    <a:pt x="298" y="322"/>
                    <a:pt x="303" y="326"/>
                    <a:pt x="303" y="332"/>
                  </a:cubicBezTo>
                  <a:cubicBezTo>
                    <a:pt x="303" y="338"/>
                    <a:pt x="298" y="342"/>
                    <a:pt x="293" y="342"/>
                  </a:cubicBezTo>
                  <a:cubicBezTo>
                    <a:pt x="287" y="342"/>
                    <a:pt x="282" y="338"/>
                    <a:pt x="282" y="332"/>
                  </a:cubicBezTo>
                  <a:cubicBezTo>
                    <a:pt x="282" y="326"/>
                    <a:pt x="287" y="322"/>
                    <a:pt x="293" y="322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6"/>
                    <a:pt x="331" y="332"/>
                  </a:cubicBezTo>
                  <a:cubicBezTo>
                    <a:pt x="331" y="338"/>
                    <a:pt x="326" y="342"/>
                    <a:pt x="321" y="342"/>
                  </a:cubicBezTo>
                  <a:cubicBezTo>
                    <a:pt x="315" y="342"/>
                    <a:pt x="310" y="338"/>
                    <a:pt x="310" y="332"/>
                  </a:cubicBezTo>
                  <a:cubicBezTo>
                    <a:pt x="310" y="326"/>
                    <a:pt x="315" y="322"/>
                    <a:pt x="321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6"/>
                    <a:pt x="359" y="332"/>
                  </a:cubicBezTo>
                  <a:cubicBezTo>
                    <a:pt x="359" y="338"/>
                    <a:pt x="355" y="342"/>
                    <a:pt x="349" y="342"/>
                  </a:cubicBezTo>
                  <a:cubicBezTo>
                    <a:pt x="343" y="342"/>
                    <a:pt x="339" y="338"/>
                    <a:pt x="339" y="332"/>
                  </a:cubicBezTo>
                  <a:cubicBezTo>
                    <a:pt x="339" y="326"/>
                    <a:pt x="343" y="322"/>
                    <a:pt x="349" y="322"/>
                  </a:cubicBezTo>
                  <a:close/>
                  <a:moveTo>
                    <a:pt x="377" y="322"/>
                  </a:moveTo>
                  <a:cubicBezTo>
                    <a:pt x="383" y="322"/>
                    <a:pt x="387" y="326"/>
                    <a:pt x="387" y="332"/>
                  </a:cubicBezTo>
                  <a:cubicBezTo>
                    <a:pt x="387" y="338"/>
                    <a:pt x="383" y="342"/>
                    <a:pt x="377" y="342"/>
                  </a:cubicBezTo>
                  <a:cubicBezTo>
                    <a:pt x="371" y="342"/>
                    <a:pt x="367" y="338"/>
                    <a:pt x="367" y="332"/>
                  </a:cubicBezTo>
                  <a:cubicBezTo>
                    <a:pt x="367" y="326"/>
                    <a:pt x="371" y="322"/>
                    <a:pt x="377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6"/>
                    <a:pt x="416" y="332"/>
                  </a:cubicBezTo>
                  <a:cubicBezTo>
                    <a:pt x="416" y="338"/>
                    <a:pt x="411" y="342"/>
                    <a:pt x="405" y="342"/>
                  </a:cubicBezTo>
                  <a:cubicBezTo>
                    <a:pt x="400" y="342"/>
                    <a:pt x="395" y="338"/>
                    <a:pt x="395" y="332"/>
                  </a:cubicBezTo>
                  <a:cubicBezTo>
                    <a:pt x="395" y="326"/>
                    <a:pt x="400" y="322"/>
                    <a:pt x="405" y="322"/>
                  </a:cubicBezTo>
                  <a:close/>
                  <a:moveTo>
                    <a:pt x="434" y="322"/>
                  </a:moveTo>
                  <a:cubicBezTo>
                    <a:pt x="439" y="322"/>
                    <a:pt x="444" y="326"/>
                    <a:pt x="444" y="332"/>
                  </a:cubicBezTo>
                  <a:cubicBezTo>
                    <a:pt x="444" y="338"/>
                    <a:pt x="439" y="342"/>
                    <a:pt x="434" y="342"/>
                  </a:cubicBezTo>
                  <a:cubicBezTo>
                    <a:pt x="428" y="342"/>
                    <a:pt x="423" y="338"/>
                    <a:pt x="423" y="332"/>
                  </a:cubicBezTo>
                  <a:cubicBezTo>
                    <a:pt x="423" y="326"/>
                    <a:pt x="428" y="322"/>
                    <a:pt x="434" y="322"/>
                  </a:cubicBezTo>
                  <a:close/>
                  <a:moveTo>
                    <a:pt x="462" y="322"/>
                  </a:moveTo>
                  <a:cubicBezTo>
                    <a:pt x="467" y="322"/>
                    <a:pt x="472" y="326"/>
                    <a:pt x="472" y="332"/>
                  </a:cubicBezTo>
                  <a:cubicBezTo>
                    <a:pt x="472" y="338"/>
                    <a:pt x="467" y="342"/>
                    <a:pt x="462" y="342"/>
                  </a:cubicBezTo>
                  <a:cubicBezTo>
                    <a:pt x="456" y="342"/>
                    <a:pt x="451" y="338"/>
                    <a:pt x="451" y="332"/>
                  </a:cubicBezTo>
                  <a:cubicBezTo>
                    <a:pt x="451" y="326"/>
                    <a:pt x="456" y="322"/>
                    <a:pt x="462" y="322"/>
                  </a:cubicBezTo>
                  <a:close/>
                  <a:moveTo>
                    <a:pt x="264" y="348"/>
                  </a:moveTo>
                  <a:cubicBezTo>
                    <a:pt x="270" y="348"/>
                    <a:pt x="275" y="353"/>
                    <a:pt x="275" y="359"/>
                  </a:cubicBezTo>
                  <a:cubicBezTo>
                    <a:pt x="275" y="364"/>
                    <a:pt x="270" y="369"/>
                    <a:pt x="264" y="369"/>
                  </a:cubicBezTo>
                  <a:cubicBezTo>
                    <a:pt x="259" y="369"/>
                    <a:pt x="254" y="364"/>
                    <a:pt x="254" y="359"/>
                  </a:cubicBezTo>
                  <a:cubicBezTo>
                    <a:pt x="254" y="353"/>
                    <a:pt x="259" y="348"/>
                    <a:pt x="264" y="348"/>
                  </a:cubicBezTo>
                  <a:close/>
                  <a:moveTo>
                    <a:pt x="293" y="348"/>
                  </a:moveTo>
                  <a:cubicBezTo>
                    <a:pt x="298" y="348"/>
                    <a:pt x="303" y="353"/>
                    <a:pt x="303" y="359"/>
                  </a:cubicBezTo>
                  <a:cubicBezTo>
                    <a:pt x="303" y="364"/>
                    <a:pt x="298" y="369"/>
                    <a:pt x="293" y="369"/>
                  </a:cubicBezTo>
                  <a:cubicBezTo>
                    <a:pt x="287" y="369"/>
                    <a:pt x="282" y="364"/>
                    <a:pt x="282" y="359"/>
                  </a:cubicBezTo>
                  <a:cubicBezTo>
                    <a:pt x="282" y="353"/>
                    <a:pt x="287" y="348"/>
                    <a:pt x="293" y="348"/>
                  </a:cubicBezTo>
                  <a:close/>
                  <a:moveTo>
                    <a:pt x="321" y="348"/>
                  </a:moveTo>
                  <a:cubicBezTo>
                    <a:pt x="326" y="348"/>
                    <a:pt x="331" y="353"/>
                    <a:pt x="331" y="359"/>
                  </a:cubicBezTo>
                  <a:cubicBezTo>
                    <a:pt x="331" y="364"/>
                    <a:pt x="326" y="369"/>
                    <a:pt x="321" y="369"/>
                  </a:cubicBezTo>
                  <a:cubicBezTo>
                    <a:pt x="315" y="369"/>
                    <a:pt x="310" y="364"/>
                    <a:pt x="310" y="359"/>
                  </a:cubicBezTo>
                  <a:cubicBezTo>
                    <a:pt x="310" y="353"/>
                    <a:pt x="315" y="348"/>
                    <a:pt x="321" y="348"/>
                  </a:cubicBezTo>
                  <a:close/>
                  <a:moveTo>
                    <a:pt x="349" y="348"/>
                  </a:moveTo>
                  <a:cubicBezTo>
                    <a:pt x="355" y="348"/>
                    <a:pt x="359" y="353"/>
                    <a:pt x="359" y="359"/>
                  </a:cubicBezTo>
                  <a:cubicBezTo>
                    <a:pt x="359" y="364"/>
                    <a:pt x="355" y="369"/>
                    <a:pt x="349" y="369"/>
                  </a:cubicBezTo>
                  <a:cubicBezTo>
                    <a:pt x="343" y="369"/>
                    <a:pt x="339" y="364"/>
                    <a:pt x="339" y="359"/>
                  </a:cubicBezTo>
                  <a:cubicBezTo>
                    <a:pt x="339" y="353"/>
                    <a:pt x="343" y="348"/>
                    <a:pt x="349" y="348"/>
                  </a:cubicBezTo>
                  <a:close/>
                  <a:moveTo>
                    <a:pt x="377" y="348"/>
                  </a:moveTo>
                  <a:cubicBezTo>
                    <a:pt x="383" y="348"/>
                    <a:pt x="387" y="353"/>
                    <a:pt x="387" y="359"/>
                  </a:cubicBezTo>
                  <a:cubicBezTo>
                    <a:pt x="387" y="364"/>
                    <a:pt x="383" y="369"/>
                    <a:pt x="377" y="369"/>
                  </a:cubicBezTo>
                  <a:cubicBezTo>
                    <a:pt x="371" y="369"/>
                    <a:pt x="367" y="364"/>
                    <a:pt x="367" y="359"/>
                  </a:cubicBezTo>
                  <a:cubicBezTo>
                    <a:pt x="367" y="353"/>
                    <a:pt x="371" y="348"/>
                    <a:pt x="377" y="348"/>
                  </a:cubicBezTo>
                  <a:close/>
                  <a:moveTo>
                    <a:pt x="405" y="348"/>
                  </a:moveTo>
                  <a:cubicBezTo>
                    <a:pt x="411" y="348"/>
                    <a:pt x="416" y="353"/>
                    <a:pt x="416" y="359"/>
                  </a:cubicBezTo>
                  <a:cubicBezTo>
                    <a:pt x="416" y="364"/>
                    <a:pt x="411" y="369"/>
                    <a:pt x="405" y="369"/>
                  </a:cubicBezTo>
                  <a:cubicBezTo>
                    <a:pt x="400" y="369"/>
                    <a:pt x="395" y="364"/>
                    <a:pt x="395" y="359"/>
                  </a:cubicBezTo>
                  <a:cubicBezTo>
                    <a:pt x="395" y="353"/>
                    <a:pt x="400" y="348"/>
                    <a:pt x="405" y="348"/>
                  </a:cubicBezTo>
                  <a:close/>
                  <a:moveTo>
                    <a:pt x="434" y="348"/>
                  </a:moveTo>
                  <a:cubicBezTo>
                    <a:pt x="439" y="348"/>
                    <a:pt x="444" y="353"/>
                    <a:pt x="444" y="359"/>
                  </a:cubicBezTo>
                  <a:cubicBezTo>
                    <a:pt x="444" y="364"/>
                    <a:pt x="439" y="369"/>
                    <a:pt x="434" y="369"/>
                  </a:cubicBezTo>
                  <a:cubicBezTo>
                    <a:pt x="428" y="369"/>
                    <a:pt x="423" y="364"/>
                    <a:pt x="423" y="359"/>
                  </a:cubicBezTo>
                  <a:cubicBezTo>
                    <a:pt x="423" y="353"/>
                    <a:pt x="428" y="348"/>
                    <a:pt x="434" y="348"/>
                  </a:cubicBezTo>
                  <a:close/>
                  <a:moveTo>
                    <a:pt x="264" y="375"/>
                  </a:moveTo>
                  <a:cubicBezTo>
                    <a:pt x="270" y="375"/>
                    <a:pt x="275" y="380"/>
                    <a:pt x="275" y="385"/>
                  </a:cubicBezTo>
                  <a:cubicBezTo>
                    <a:pt x="275" y="391"/>
                    <a:pt x="270" y="396"/>
                    <a:pt x="264" y="396"/>
                  </a:cubicBezTo>
                  <a:cubicBezTo>
                    <a:pt x="259" y="396"/>
                    <a:pt x="254" y="391"/>
                    <a:pt x="254" y="385"/>
                  </a:cubicBezTo>
                  <a:cubicBezTo>
                    <a:pt x="254" y="380"/>
                    <a:pt x="259" y="375"/>
                    <a:pt x="264" y="375"/>
                  </a:cubicBezTo>
                  <a:close/>
                  <a:moveTo>
                    <a:pt x="293" y="375"/>
                  </a:moveTo>
                  <a:cubicBezTo>
                    <a:pt x="298" y="375"/>
                    <a:pt x="303" y="380"/>
                    <a:pt x="303" y="385"/>
                  </a:cubicBezTo>
                  <a:cubicBezTo>
                    <a:pt x="303" y="391"/>
                    <a:pt x="298" y="396"/>
                    <a:pt x="293" y="396"/>
                  </a:cubicBezTo>
                  <a:cubicBezTo>
                    <a:pt x="287" y="396"/>
                    <a:pt x="282" y="391"/>
                    <a:pt x="282" y="385"/>
                  </a:cubicBezTo>
                  <a:cubicBezTo>
                    <a:pt x="282" y="380"/>
                    <a:pt x="287" y="375"/>
                    <a:pt x="293" y="375"/>
                  </a:cubicBezTo>
                  <a:close/>
                  <a:moveTo>
                    <a:pt x="321" y="375"/>
                  </a:moveTo>
                  <a:cubicBezTo>
                    <a:pt x="326" y="375"/>
                    <a:pt x="331" y="380"/>
                    <a:pt x="331" y="385"/>
                  </a:cubicBezTo>
                  <a:cubicBezTo>
                    <a:pt x="331" y="391"/>
                    <a:pt x="326" y="396"/>
                    <a:pt x="321" y="396"/>
                  </a:cubicBezTo>
                  <a:cubicBezTo>
                    <a:pt x="315" y="396"/>
                    <a:pt x="310" y="391"/>
                    <a:pt x="310" y="385"/>
                  </a:cubicBezTo>
                  <a:cubicBezTo>
                    <a:pt x="310" y="380"/>
                    <a:pt x="315" y="375"/>
                    <a:pt x="321" y="375"/>
                  </a:cubicBezTo>
                  <a:close/>
                  <a:moveTo>
                    <a:pt x="349" y="375"/>
                  </a:moveTo>
                  <a:cubicBezTo>
                    <a:pt x="355" y="375"/>
                    <a:pt x="359" y="380"/>
                    <a:pt x="359" y="385"/>
                  </a:cubicBezTo>
                  <a:cubicBezTo>
                    <a:pt x="359" y="391"/>
                    <a:pt x="355" y="396"/>
                    <a:pt x="349" y="396"/>
                  </a:cubicBezTo>
                  <a:cubicBezTo>
                    <a:pt x="343" y="396"/>
                    <a:pt x="339" y="391"/>
                    <a:pt x="339" y="385"/>
                  </a:cubicBezTo>
                  <a:cubicBezTo>
                    <a:pt x="339" y="380"/>
                    <a:pt x="343" y="375"/>
                    <a:pt x="349" y="375"/>
                  </a:cubicBezTo>
                  <a:close/>
                  <a:moveTo>
                    <a:pt x="377" y="375"/>
                  </a:moveTo>
                  <a:cubicBezTo>
                    <a:pt x="383" y="375"/>
                    <a:pt x="387" y="380"/>
                    <a:pt x="387" y="385"/>
                  </a:cubicBezTo>
                  <a:cubicBezTo>
                    <a:pt x="387" y="391"/>
                    <a:pt x="383" y="396"/>
                    <a:pt x="377" y="396"/>
                  </a:cubicBezTo>
                  <a:cubicBezTo>
                    <a:pt x="371" y="396"/>
                    <a:pt x="367" y="391"/>
                    <a:pt x="367" y="385"/>
                  </a:cubicBezTo>
                  <a:cubicBezTo>
                    <a:pt x="367" y="380"/>
                    <a:pt x="371" y="375"/>
                    <a:pt x="377" y="375"/>
                  </a:cubicBezTo>
                  <a:close/>
                  <a:moveTo>
                    <a:pt x="405" y="375"/>
                  </a:moveTo>
                  <a:cubicBezTo>
                    <a:pt x="411" y="375"/>
                    <a:pt x="416" y="380"/>
                    <a:pt x="416" y="385"/>
                  </a:cubicBezTo>
                  <a:cubicBezTo>
                    <a:pt x="416" y="391"/>
                    <a:pt x="411" y="396"/>
                    <a:pt x="405" y="396"/>
                  </a:cubicBezTo>
                  <a:cubicBezTo>
                    <a:pt x="400" y="396"/>
                    <a:pt x="395" y="391"/>
                    <a:pt x="395" y="385"/>
                  </a:cubicBezTo>
                  <a:cubicBezTo>
                    <a:pt x="395" y="380"/>
                    <a:pt x="400" y="375"/>
                    <a:pt x="405" y="375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2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2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93" y="402"/>
                  </a:moveTo>
                  <a:cubicBezTo>
                    <a:pt x="298" y="402"/>
                    <a:pt x="303" y="407"/>
                    <a:pt x="303" y="412"/>
                  </a:cubicBezTo>
                  <a:cubicBezTo>
                    <a:pt x="303" y="418"/>
                    <a:pt x="298" y="423"/>
                    <a:pt x="293" y="423"/>
                  </a:cubicBezTo>
                  <a:cubicBezTo>
                    <a:pt x="287" y="423"/>
                    <a:pt x="282" y="418"/>
                    <a:pt x="282" y="412"/>
                  </a:cubicBezTo>
                  <a:cubicBezTo>
                    <a:pt x="282" y="407"/>
                    <a:pt x="287" y="402"/>
                    <a:pt x="293" y="402"/>
                  </a:cubicBezTo>
                  <a:close/>
                  <a:moveTo>
                    <a:pt x="321" y="402"/>
                  </a:moveTo>
                  <a:cubicBezTo>
                    <a:pt x="326" y="402"/>
                    <a:pt x="331" y="407"/>
                    <a:pt x="331" y="412"/>
                  </a:cubicBezTo>
                  <a:cubicBezTo>
                    <a:pt x="331" y="418"/>
                    <a:pt x="326" y="423"/>
                    <a:pt x="321" y="423"/>
                  </a:cubicBezTo>
                  <a:cubicBezTo>
                    <a:pt x="315" y="423"/>
                    <a:pt x="310" y="418"/>
                    <a:pt x="310" y="412"/>
                  </a:cubicBezTo>
                  <a:cubicBezTo>
                    <a:pt x="310" y="407"/>
                    <a:pt x="315" y="402"/>
                    <a:pt x="321" y="402"/>
                  </a:cubicBezTo>
                  <a:close/>
                  <a:moveTo>
                    <a:pt x="349" y="402"/>
                  </a:moveTo>
                  <a:cubicBezTo>
                    <a:pt x="355" y="402"/>
                    <a:pt x="359" y="407"/>
                    <a:pt x="359" y="412"/>
                  </a:cubicBezTo>
                  <a:cubicBezTo>
                    <a:pt x="359" y="418"/>
                    <a:pt x="355" y="423"/>
                    <a:pt x="349" y="423"/>
                  </a:cubicBezTo>
                  <a:cubicBezTo>
                    <a:pt x="343" y="423"/>
                    <a:pt x="339" y="418"/>
                    <a:pt x="339" y="412"/>
                  </a:cubicBezTo>
                  <a:cubicBezTo>
                    <a:pt x="339" y="407"/>
                    <a:pt x="343" y="402"/>
                    <a:pt x="349" y="402"/>
                  </a:cubicBezTo>
                  <a:close/>
                  <a:moveTo>
                    <a:pt x="377" y="402"/>
                  </a:moveTo>
                  <a:cubicBezTo>
                    <a:pt x="383" y="402"/>
                    <a:pt x="387" y="407"/>
                    <a:pt x="387" y="412"/>
                  </a:cubicBezTo>
                  <a:cubicBezTo>
                    <a:pt x="387" y="418"/>
                    <a:pt x="383" y="423"/>
                    <a:pt x="377" y="423"/>
                  </a:cubicBezTo>
                  <a:cubicBezTo>
                    <a:pt x="371" y="423"/>
                    <a:pt x="367" y="418"/>
                    <a:pt x="367" y="412"/>
                  </a:cubicBezTo>
                  <a:cubicBezTo>
                    <a:pt x="367" y="407"/>
                    <a:pt x="371" y="402"/>
                    <a:pt x="377" y="402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3"/>
                    <a:pt x="275" y="439"/>
                  </a:cubicBezTo>
                  <a:cubicBezTo>
                    <a:pt x="275" y="445"/>
                    <a:pt x="270" y="449"/>
                    <a:pt x="264" y="449"/>
                  </a:cubicBezTo>
                  <a:cubicBezTo>
                    <a:pt x="259" y="449"/>
                    <a:pt x="254" y="445"/>
                    <a:pt x="254" y="439"/>
                  </a:cubicBezTo>
                  <a:cubicBezTo>
                    <a:pt x="254" y="433"/>
                    <a:pt x="259" y="429"/>
                    <a:pt x="264" y="429"/>
                  </a:cubicBezTo>
                  <a:close/>
                  <a:moveTo>
                    <a:pt x="293" y="429"/>
                  </a:moveTo>
                  <a:cubicBezTo>
                    <a:pt x="298" y="429"/>
                    <a:pt x="303" y="433"/>
                    <a:pt x="303" y="439"/>
                  </a:cubicBezTo>
                  <a:cubicBezTo>
                    <a:pt x="303" y="445"/>
                    <a:pt x="298" y="449"/>
                    <a:pt x="293" y="449"/>
                  </a:cubicBezTo>
                  <a:cubicBezTo>
                    <a:pt x="287" y="449"/>
                    <a:pt x="282" y="445"/>
                    <a:pt x="282" y="439"/>
                  </a:cubicBezTo>
                  <a:cubicBezTo>
                    <a:pt x="282" y="433"/>
                    <a:pt x="287" y="429"/>
                    <a:pt x="293" y="429"/>
                  </a:cubicBezTo>
                  <a:close/>
                  <a:moveTo>
                    <a:pt x="321" y="429"/>
                  </a:moveTo>
                  <a:cubicBezTo>
                    <a:pt x="326" y="429"/>
                    <a:pt x="331" y="433"/>
                    <a:pt x="331" y="439"/>
                  </a:cubicBezTo>
                  <a:cubicBezTo>
                    <a:pt x="331" y="445"/>
                    <a:pt x="326" y="449"/>
                    <a:pt x="321" y="449"/>
                  </a:cubicBezTo>
                  <a:cubicBezTo>
                    <a:pt x="315" y="449"/>
                    <a:pt x="310" y="445"/>
                    <a:pt x="310" y="439"/>
                  </a:cubicBezTo>
                  <a:cubicBezTo>
                    <a:pt x="310" y="433"/>
                    <a:pt x="315" y="429"/>
                    <a:pt x="321" y="429"/>
                  </a:cubicBezTo>
                  <a:close/>
                  <a:moveTo>
                    <a:pt x="349" y="429"/>
                  </a:moveTo>
                  <a:cubicBezTo>
                    <a:pt x="355" y="429"/>
                    <a:pt x="359" y="433"/>
                    <a:pt x="359" y="439"/>
                  </a:cubicBezTo>
                  <a:cubicBezTo>
                    <a:pt x="359" y="445"/>
                    <a:pt x="355" y="449"/>
                    <a:pt x="349" y="449"/>
                  </a:cubicBezTo>
                  <a:cubicBezTo>
                    <a:pt x="343" y="449"/>
                    <a:pt x="339" y="445"/>
                    <a:pt x="339" y="439"/>
                  </a:cubicBezTo>
                  <a:cubicBezTo>
                    <a:pt x="339" y="433"/>
                    <a:pt x="343" y="429"/>
                    <a:pt x="349" y="429"/>
                  </a:cubicBezTo>
                  <a:close/>
                  <a:moveTo>
                    <a:pt x="377" y="429"/>
                  </a:moveTo>
                  <a:cubicBezTo>
                    <a:pt x="383" y="429"/>
                    <a:pt x="387" y="433"/>
                    <a:pt x="387" y="439"/>
                  </a:cubicBezTo>
                  <a:cubicBezTo>
                    <a:pt x="387" y="445"/>
                    <a:pt x="383" y="449"/>
                    <a:pt x="377" y="449"/>
                  </a:cubicBezTo>
                  <a:cubicBezTo>
                    <a:pt x="371" y="449"/>
                    <a:pt x="367" y="445"/>
                    <a:pt x="367" y="439"/>
                  </a:cubicBezTo>
                  <a:cubicBezTo>
                    <a:pt x="367" y="433"/>
                    <a:pt x="371" y="429"/>
                    <a:pt x="377" y="429"/>
                  </a:cubicBezTo>
                  <a:close/>
                  <a:moveTo>
                    <a:pt x="264" y="456"/>
                  </a:moveTo>
                  <a:cubicBezTo>
                    <a:pt x="270" y="456"/>
                    <a:pt x="275" y="460"/>
                    <a:pt x="275" y="466"/>
                  </a:cubicBezTo>
                  <a:cubicBezTo>
                    <a:pt x="275" y="472"/>
                    <a:pt x="270" y="476"/>
                    <a:pt x="264" y="476"/>
                  </a:cubicBezTo>
                  <a:cubicBezTo>
                    <a:pt x="259" y="476"/>
                    <a:pt x="254" y="472"/>
                    <a:pt x="254" y="466"/>
                  </a:cubicBezTo>
                  <a:cubicBezTo>
                    <a:pt x="254" y="460"/>
                    <a:pt x="259" y="456"/>
                    <a:pt x="264" y="456"/>
                  </a:cubicBezTo>
                  <a:close/>
                  <a:moveTo>
                    <a:pt x="293" y="456"/>
                  </a:moveTo>
                  <a:cubicBezTo>
                    <a:pt x="298" y="456"/>
                    <a:pt x="303" y="460"/>
                    <a:pt x="303" y="466"/>
                  </a:cubicBezTo>
                  <a:cubicBezTo>
                    <a:pt x="303" y="472"/>
                    <a:pt x="298" y="476"/>
                    <a:pt x="293" y="476"/>
                  </a:cubicBezTo>
                  <a:cubicBezTo>
                    <a:pt x="287" y="476"/>
                    <a:pt x="282" y="472"/>
                    <a:pt x="282" y="466"/>
                  </a:cubicBezTo>
                  <a:cubicBezTo>
                    <a:pt x="282" y="460"/>
                    <a:pt x="287" y="456"/>
                    <a:pt x="293" y="456"/>
                  </a:cubicBezTo>
                  <a:close/>
                  <a:moveTo>
                    <a:pt x="321" y="456"/>
                  </a:moveTo>
                  <a:cubicBezTo>
                    <a:pt x="326" y="456"/>
                    <a:pt x="331" y="460"/>
                    <a:pt x="331" y="466"/>
                  </a:cubicBezTo>
                  <a:cubicBezTo>
                    <a:pt x="331" y="472"/>
                    <a:pt x="326" y="476"/>
                    <a:pt x="321" y="476"/>
                  </a:cubicBezTo>
                  <a:cubicBezTo>
                    <a:pt x="315" y="476"/>
                    <a:pt x="310" y="472"/>
                    <a:pt x="310" y="466"/>
                  </a:cubicBezTo>
                  <a:cubicBezTo>
                    <a:pt x="310" y="460"/>
                    <a:pt x="315" y="456"/>
                    <a:pt x="321" y="456"/>
                  </a:cubicBezTo>
                  <a:close/>
                  <a:moveTo>
                    <a:pt x="349" y="456"/>
                  </a:moveTo>
                  <a:cubicBezTo>
                    <a:pt x="355" y="456"/>
                    <a:pt x="359" y="460"/>
                    <a:pt x="359" y="466"/>
                  </a:cubicBezTo>
                  <a:cubicBezTo>
                    <a:pt x="359" y="472"/>
                    <a:pt x="355" y="476"/>
                    <a:pt x="349" y="476"/>
                  </a:cubicBezTo>
                  <a:cubicBezTo>
                    <a:pt x="343" y="476"/>
                    <a:pt x="339" y="472"/>
                    <a:pt x="339" y="466"/>
                  </a:cubicBezTo>
                  <a:cubicBezTo>
                    <a:pt x="339" y="460"/>
                    <a:pt x="343" y="456"/>
                    <a:pt x="349" y="456"/>
                  </a:cubicBezTo>
                  <a:close/>
                  <a:moveTo>
                    <a:pt x="264" y="482"/>
                  </a:moveTo>
                  <a:cubicBezTo>
                    <a:pt x="270" y="482"/>
                    <a:pt x="275" y="487"/>
                    <a:pt x="275" y="493"/>
                  </a:cubicBezTo>
                  <a:cubicBezTo>
                    <a:pt x="275" y="498"/>
                    <a:pt x="270" y="503"/>
                    <a:pt x="264" y="503"/>
                  </a:cubicBezTo>
                  <a:cubicBezTo>
                    <a:pt x="259" y="503"/>
                    <a:pt x="254" y="498"/>
                    <a:pt x="254" y="493"/>
                  </a:cubicBezTo>
                  <a:cubicBezTo>
                    <a:pt x="254" y="487"/>
                    <a:pt x="259" y="482"/>
                    <a:pt x="264" y="482"/>
                  </a:cubicBezTo>
                  <a:close/>
                  <a:moveTo>
                    <a:pt x="293" y="482"/>
                  </a:moveTo>
                  <a:cubicBezTo>
                    <a:pt x="298" y="482"/>
                    <a:pt x="303" y="487"/>
                    <a:pt x="303" y="493"/>
                  </a:cubicBezTo>
                  <a:cubicBezTo>
                    <a:pt x="303" y="498"/>
                    <a:pt x="298" y="503"/>
                    <a:pt x="293" y="503"/>
                  </a:cubicBezTo>
                  <a:cubicBezTo>
                    <a:pt x="287" y="503"/>
                    <a:pt x="282" y="498"/>
                    <a:pt x="282" y="493"/>
                  </a:cubicBezTo>
                  <a:cubicBezTo>
                    <a:pt x="282" y="487"/>
                    <a:pt x="287" y="482"/>
                    <a:pt x="293" y="482"/>
                  </a:cubicBezTo>
                  <a:close/>
                  <a:moveTo>
                    <a:pt x="321" y="482"/>
                  </a:moveTo>
                  <a:cubicBezTo>
                    <a:pt x="326" y="482"/>
                    <a:pt x="331" y="487"/>
                    <a:pt x="331" y="493"/>
                  </a:cubicBezTo>
                  <a:cubicBezTo>
                    <a:pt x="331" y="498"/>
                    <a:pt x="326" y="503"/>
                    <a:pt x="321" y="503"/>
                  </a:cubicBezTo>
                  <a:cubicBezTo>
                    <a:pt x="315" y="503"/>
                    <a:pt x="310" y="498"/>
                    <a:pt x="310" y="493"/>
                  </a:cubicBezTo>
                  <a:cubicBezTo>
                    <a:pt x="310" y="487"/>
                    <a:pt x="315" y="482"/>
                    <a:pt x="321" y="482"/>
                  </a:cubicBezTo>
                  <a:close/>
                  <a:moveTo>
                    <a:pt x="264" y="509"/>
                  </a:moveTo>
                  <a:cubicBezTo>
                    <a:pt x="270" y="509"/>
                    <a:pt x="275" y="514"/>
                    <a:pt x="275" y="519"/>
                  </a:cubicBezTo>
                  <a:cubicBezTo>
                    <a:pt x="275" y="525"/>
                    <a:pt x="270" y="530"/>
                    <a:pt x="264" y="530"/>
                  </a:cubicBezTo>
                  <a:cubicBezTo>
                    <a:pt x="259" y="530"/>
                    <a:pt x="254" y="525"/>
                    <a:pt x="254" y="519"/>
                  </a:cubicBezTo>
                  <a:cubicBezTo>
                    <a:pt x="254" y="514"/>
                    <a:pt x="259" y="509"/>
                    <a:pt x="264" y="509"/>
                  </a:cubicBezTo>
                  <a:close/>
                  <a:moveTo>
                    <a:pt x="293" y="509"/>
                  </a:moveTo>
                  <a:cubicBezTo>
                    <a:pt x="298" y="509"/>
                    <a:pt x="303" y="514"/>
                    <a:pt x="303" y="519"/>
                  </a:cubicBezTo>
                  <a:cubicBezTo>
                    <a:pt x="303" y="525"/>
                    <a:pt x="298" y="530"/>
                    <a:pt x="293" y="530"/>
                  </a:cubicBezTo>
                  <a:cubicBezTo>
                    <a:pt x="287" y="530"/>
                    <a:pt x="282" y="525"/>
                    <a:pt x="282" y="519"/>
                  </a:cubicBezTo>
                  <a:cubicBezTo>
                    <a:pt x="282" y="514"/>
                    <a:pt x="287" y="509"/>
                    <a:pt x="293" y="509"/>
                  </a:cubicBezTo>
                  <a:close/>
                  <a:moveTo>
                    <a:pt x="264" y="536"/>
                  </a:moveTo>
                  <a:cubicBezTo>
                    <a:pt x="270" y="536"/>
                    <a:pt x="275" y="541"/>
                    <a:pt x="275" y="546"/>
                  </a:cubicBezTo>
                  <a:cubicBezTo>
                    <a:pt x="275" y="552"/>
                    <a:pt x="270" y="557"/>
                    <a:pt x="264" y="557"/>
                  </a:cubicBezTo>
                  <a:cubicBezTo>
                    <a:pt x="259" y="557"/>
                    <a:pt x="254" y="552"/>
                    <a:pt x="254" y="546"/>
                  </a:cubicBezTo>
                  <a:cubicBezTo>
                    <a:pt x="254" y="541"/>
                    <a:pt x="259" y="536"/>
                    <a:pt x="264" y="536"/>
                  </a:cubicBezTo>
                  <a:close/>
                  <a:moveTo>
                    <a:pt x="293" y="536"/>
                  </a:moveTo>
                  <a:cubicBezTo>
                    <a:pt x="298" y="536"/>
                    <a:pt x="303" y="541"/>
                    <a:pt x="303" y="546"/>
                  </a:cubicBezTo>
                  <a:cubicBezTo>
                    <a:pt x="303" y="552"/>
                    <a:pt x="298" y="557"/>
                    <a:pt x="293" y="557"/>
                  </a:cubicBezTo>
                  <a:cubicBezTo>
                    <a:pt x="287" y="557"/>
                    <a:pt x="282" y="552"/>
                    <a:pt x="282" y="546"/>
                  </a:cubicBezTo>
                  <a:cubicBezTo>
                    <a:pt x="282" y="541"/>
                    <a:pt x="287" y="536"/>
                    <a:pt x="293" y="536"/>
                  </a:cubicBezTo>
                  <a:close/>
                  <a:moveTo>
                    <a:pt x="264" y="563"/>
                  </a:moveTo>
                  <a:cubicBezTo>
                    <a:pt x="270" y="563"/>
                    <a:pt x="275" y="567"/>
                    <a:pt x="275" y="573"/>
                  </a:cubicBezTo>
                  <a:cubicBezTo>
                    <a:pt x="275" y="579"/>
                    <a:pt x="270" y="583"/>
                    <a:pt x="264" y="583"/>
                  </a:cubicBezTo>
                  <a:cubicBezTo>
                    <a:pt x="259" y="583"/>
                    <a:pt x="254" y="579"/>
                    <a:pt x="254" y="573"/>
                  </a:cubicBezTo>
                  <a:cubicBezTo>
                    <a:pt x="254" y="567"/>
                    <a:pt x="259" y="563"/>
                    <a:pt x="264" y="563"/>
                  </a:cubicBezTo>
                  <a:close/>
                  <a:moveTo>
                    <a:pt x="293" y="563"/>
                  </a:moveTo>
                  <a:cubicBezTo>
                    <a:pt x="298" y="563"/>
                    <a:pt x="303" y="567"/>
                    <a:pt x="303" y="573"/>
                  </a:cubicBezTo>
                  <a:cubicBezTo>
                    <a:pt x="303" y="579"/>
                    <a:pt x="298" y="583"/>
                    <a:pt x="293" y="583"/>
                  </a:cubicBezTo>
                  <a:cubicBezTo>
                    <a:pt x="287" y="583"/>
                    <a:pt x="282" y="579"/>
                    <a:pt x="282" y="573"/>
                  </a:cubicBezTo>
                  <a:cubicBezTo>
                    <a:pt x="282" y="567"/>
                    <a:pt x="287" y="563"/>
                    <a:pt x="293" y="563"/>
                  </a:cubicBezTo>
                  <a:close/>
                  <a:moveTo>
                    <a:pt x="264" y="590"/>
                  </a:moveTo>
                  <a:cubicBezTo>
                    <a:pt x="270" y="590"/>
                    <a:pt x="275" y="594"/>
                    <a:pt x="275" y="600"/>
                  </a:cubicBezTo>
                  <a:cubicBezTo>
                    <a:pt x="275" y="606"/>
                    <a:pt x="270" y="610"/>
                    <a:pt x="264" y="610"/>
                  </a:cubicBezTo>
                  <a:cubicBezTo>
                    <a:pt x="259" y="610"/>
                    <a:pt x="254" y="606"/>
                    <a:pt x="254" y="600"/>
                  </a:cubicBezTo>
                  <a:cubicBezTo>
                    <a:pt x="254" y="594"/>
                    <a:pt x="259" y="590"/>
                    <a:pt x="264" y="590"/>
                  </a:cubicBezTo>
                  <a:close/>
                  <a:moveTo>
                    <a:pt x="293" y="590"/>
                  </a:moveTo>
                  <a:cubicBezTo>
                    <a:pt x="298" y="590"/>
                    <a:pt x="303" y="594"/>
                    <a:pt x="303" y="600"/>
                  </a:cubicBezTo>
                  <a:cubicBezTo>
                    <a:pt x="303" y="606"/>
                    <a:pt x="298" y="610"/>
                    <a:pt x="293" y="610"/>
                  </a:cubicBezTo>
                  <a:cubicBezTo>
                    <a:pt x="287" y="610"/>
                    <a:pt x="282" y="606"/>
                    <a:pt x="282" y="600"/>
                  </a:cubicBezTo>
                  <a:cubicBezTo>
                    <a:pt x="282" y="594"/>
                    <a:pt x="287" y="590"/>
                    <a:pt x="293" y="590"/>
                  </a:cubicBezTo>
                  <a:close/>
                  <a:moveTo>
                    <a:pt x="264" y="616"/>
                  </a:moveTo>
                  <a:cubicBezTo>
                    <a:pt x="270" y="616"/>
                    <a:pt x="275" y="621"/>
                    <a:pt x="275" y="627"/>
                  </a:cubicBezTo>
                  <a:cubicBezTo>
                    <a:pt x="275" y="632"/>
                    <a:pt x="270" y="637"/>
                    <a:pt x="264" y="637"/>
                  </a:cubicBezTo>
                  <a:cubicBezTo>
                    <a:pt x="259" y="637"/>
                    <a:pt x="254" y="632"/>
                    <a:pt x="254" y="627"/>
                  </a:cubicBezTo>
                  <a:cubicBezTo>
                    <a:pt x="254" y="621"/>
                    <a:pt x="259" y="616"/>
                    <a:pt x="264" y="616"/>
                  </a:cubicBezTo>
                  <a:close/>
                  <a:moveTo>
                    <a:pt x="293" y="616"/>
                  </a:moveTo>
                  <a:cubicBezTo>
                    <a:pt x="298" y="616"/>
                    <a:pt x="303" y="621"/>
                    <a:pt x="303" y="627"/>
                  </a:cubicBezTo>
                  <a:cubicBezTo>
                    <a:pt x="303" y="632"/>
                    <a:pt x="298" y="637"/>
                    <a:pt x="293" y="637"/>
                  </a:cubicBezTo>
                  <a:cubicBezTo>
                    <a:pt x="287" y="637"/>
                    <a:pt x="282" y="632"/>
                    <a:pt x="282" y="627"/>
                  </a:cubicBezTo>
                  <a:cubicBezTo>
                    <a:pt x="282" y="621"/>
                    <a:pt x="287" y="616"/>
                    <a:pt x="293" y="616"/>
                  </a:cubicBezTo>
                  <a:close/>
                  <a:moveTo>
                    <a:pt x="293" y="643"/>
                  </a:moveTo>
                  <a:cubicBezTo>
                    <a:pt x="298" y="643"/>
                    <a:pt x="303" y="648"/>
                    <a:pt x="303" y="654"/>
                  </a:cubicBezTo>
                  <a:cubicBezTo>
                    <a:pt x="303" y="659"/>
                    <a:pt x="298" y="664"/>
                    <a:pt x="293" y="664"/>
                  </a:cubicBezTo>
                  <a:cubicBezTo>
                    <a:pt x="287" y="664"/>
                    <a:pt x="282" y="659"/>
                    <a:pt x="282" y="654"/>
                  </a:cubicBezTo>
                  <a:cubicBezTo>
                    <a:pt x="282" y="648"/>
                    <a:pt x="287" y="643"/>
                    <a:pt x="293" y="643"/>
                  </a:cubicBezTo>
                  <a:close/>
                  <a:moveTo>
                    <a:pt x="321" y="643"/>
                  </a:moveTo>
                  <a:cubicBezTo>
                    <a:pt x="326" y="643"/>
                    <a:pt x="331" y="648"/>
                    <a:pt x="331" y="654"/>
                  </a:cubicBezTo>
                  <a:cubicBezTo>
                    <a:pt x="331" y="659"/>
                    <a:pt x="326" y="664"/>
                    <a:pt x="321" y="664"/>
                  </a:cubicBezTo>
                  <a:cubicBezTo>
                    <a:pt x="315" y="664"/>
                    <a:pt x="310" y="659"/>
                    <a:pt x="310" y="654"/>
                  </a:cubicBezTo>
                  <a:cubicBezTo>
                    <a:pt x="310" y="648"/>
                    <a:pt x="315" y="643"/>
                    <a:pt x="321" y="643"/>
                  </a:cubicBezTo>
                  <a:close/>
                  <a:moveTo>
                    <a:pt x="236" y="134"/>
                  </a:moveTo>
                  <a:cubicBezTo>
                    <a:pt x="242" y="134"/>
                    <a:pt x="247" y="138"/>
                    <a:pt x="247" y="144"/>
                  </a:cubicBezTo>
                  <a:cubicBezTo>
                    <a:pt x="247" y="150"/>
                    <a:pt x="242" y="155"/>
                    <a:pt x="236" y="155"/>
                  </a:cubicBezTo>
                  <a:cubicBezTo>
                    <a:pt x="230" y="155"/>
                    <a:pt x="226" y="150"/>
                    <a:pt x="226" y="144"/>
                  </a:cubicBezTo>
                  <a:cubicBezTo>
                    <a:pt x="226" y="138"/>
                    <a:pt x="230" y="134"/>
                    <a:pt x="236" y="134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0221"/>
            <p:cNvSpPr>
              <a:spLocks noEditPoints="1"/>
            </p:cNvSpPr>
            <p:nvPr/>
          </p:nvSpPr>
          <p:spPr bwMode="auto">
            <a:xfrm>
              <a:off x="6111516" y="618001"/>
              <a:ext cx="3787775" cy="3160713"/>
            </a:xfrm>
            <a:custGeom>
              <a:avLst/>
              <a:gdLst>
                <a:gd name="T0" fmla="*/ 56 w 894"/>
                <a:gd name="T1" fmla="*/ 64 h 745"/>
                <a:gd name="T2" fmla="*/ 348 w 894"/>
                <a:gd name="T3" fmla="*/ 101 h 745"/>
                <a:gd name="T4" fmla="*/ 387 w 894"/>
                <a:gd name="T5" fmla="*/ 118 h 745"/>
                <a:gd name="T6" fmla="*/ 348 w 894"/>
                <a:gd name="T7" fmla="*/ 134 h 745"/>
                <a:gd name="T8" fmla="*/ 546 w 894"/>
                <a:gd name="T9" fmla="*/ 134 h 745"/>
                <a:gd name="T10" fmla="*/ 366 w 894"/>
                <a:gd name="T11" fmla="*/ 171 h 745"/>
                <a:gd name="T12" fmla="*/ 658 w 894"/>
                <a:gd name="T13" fmla="*/ 182 h 745"/>
                <a:gd name="T14" fmla="*/ 387 w 894"/>
                <a:gd name="T15" fmla="*/ 198 h 745"/>
                <a:gd name="T16" fmla="*/ 602 w 894"/>
                <a:gd name="T17" fmla="*/ 188 h 745"/>
                <a:gd name="T18" fmla="*/ 123 w 894"/>
                <a:gd name="T19" fmla="*/ 215 h 745"/>
                <a:gd name="T20" fmla="*/ 338 w 894"/>
                <a:gd name="T21" fmla="*/ 225 h 745"/>
                <a:gd name="T22" fmla="*/ 574 w 894"/>
                <a:gd name="T23" fmla="*/ 235 h 745"/>
                <a:gd name="T24" fmla="*/ 810 w 894"/>
                <a:gd name="T25" fmla="*/ 225 h 745"/>
                <a:gd name="T26" fmla="*/ 179 w 894"/>
                <a:gd name="T27" fmla="*/ 241 h 745"/>
                <a:gd name="T28" fmla="*/ 377 w 894"/>
                <a:gd name="T29" fmla="*/ 241 h 745"/>
                <a:gd name="T30" fmla="*/ 592 w 894"/>
                <a:gd name="T31" fmla="*/ 252 h 745"/>
                <a:gd name="T32" fmla="*/ 828 w 894"/>
                <a:gd name="T33" fmla="*/ 262 h 745"/>
                <a:gd name="T34" fmla="*/ 190 w 894"/>
                <a:gd name="T35" fmla="*/ 279 h 745"/>
                <a:gd name="T36" fmla="*/ 405 w 894"/>
                <a:gd name="T37" fmla="*/ 268 h 745"/>
                <a:gd name="T38" fmla="*/ 602 w 894"/>
                <a:gd name="T39" fmla="*/ 268 h 745"/>
                <a:gd name="T40" fmla="*/ 817 w 894"/>
                <a:gd name="T41" fmla="*/ 279 h 745"/>
                <a:gd name="T42" fmla="*/ 179 w 894"/>
                <a:gd name="T43" fmla="*/ 316 h 745"/>
                <a:gd name="T44" fmla="*/ 415 w 894"/>
                <a:gd name="T45" fmla="*/ 305 h 745"/>
                <a:gd name="T46" fmla="*/ 630 w 894"/>
                <a:gd name="T47" fmla="*/ 295 h 745"/>
                <a:gd name="T48" fmla="*/ 828 w 894"/>
                <a:gd name="T49" fmla="*/ 295 h 745"/>
                <a:gd name="T50" fmla="*/ 197 w 894"/>
                <a:gd name="T51" fmla="*/ 332 h 745"/>
                <a:gd name="T52" fmla="*/ 433 w 894"/>
                <a:gd name="T53" fmla="*/ 343 h 745"/>
                <a:gd name="T54" fmla="*/ 669 w 894"/>
                <a:gd name="T55" fmla="*/ 332 h 745"/>
                <a:gd name="T56" fmla="*/ 95 w 894"/>
                <a:gd name="T57" fmla="*/ 349 h 745"/>
                <a:gd name="T58" fmla="*/ 292 w 894"/>
                <a:gd name="T59" fmla="*/ 349 h 745"/>
                <a:gd name="T60" fmla="*/ 507 w 894"/>
                <a:gd name="T61" fmla="*/ 359 h 745"/>
                <a:gd name="T62" fmla="*/ 771 w 894"/>
                <a:gd name="T63" fmla="*/ 369 h 745"/>
                <a:gd name="T64" fmla="*/ 246 w 894"/>
                <a:gd name="T65" fmla="*/ 386 h 745"/>
                <a:gd name="T66" fmla="*/ 461 w 894"/>
                <a:gd name="T67" fmla="*/ 376 h 745"/>
                <a:gd name="T68" fmla="*/ 743 w 894"/>
                <a:gd name="T69" fmla="*/ 376 h 745"/>
                <a:gd name="T70" fmla="*/ 225 w 894"/>
                <a:gd name="T71" fmla="*/ 413 h 745"/>
                <a:gd name="T72" fmla="*/ 461 w 894"/>
                <a:gd name="T73" fmla="*/ 423 h 745"/>
                <a:gd name="T74" fmla="*/ 49 w 894"/>
                <a:gd name="T75" fmla="*/ 439 h 745"/>
                <a:gd name="T76" fmla="*/ 264 w 894"/>
                <a:gd name="T77" fmla="*/ 429 h 745"/>
                <a:gd name="T78" fmla="*/ 461 w 894"/>
                <a:gd name="T79" fmla="*/ 429 h 745"/>
                <a:gd name="T80" fmla="*/ 28 w 894"/>
                <a:gd name="T81" fmla="*/ 466 h 745"/>
                <a:gd name="T82" fmla="*/ 264 w 894"/>
                <a:gd name="T83" fmla="*/ 477 h 745"/>
                <a:gd name="T84" fmla="*/ 500 w 894"/>
                <a:gd name="T85" fmla="*/ 466 h 745"/>
                <a:gd name="T86" fmla="*/ 151 w 894"/>
                <a:gd name="T87" fmla="*/ 483 h 745"/>
                <a:gd name="T88" fmla="*/ 348 w 894"/>
                <a:gd name="T89" fmla="*/ 483 h 745"/>
                <a:gd name="T90" fmla="*/ 564 w 894"/>
                <a:gd name="T91" fmla="*/ 493 h 745"/>
                <a:gd name="T92" fmla="*/ 236 w 894"/>
                <a:gd name="T93" fmla="*/ 530 h 745"/>
                <a:gd name="T94" fmla="*/ 471 w 894"/>
                <a:gd name="T95" fmla="*/ 520 h 745"/>
                <a:gd name="T96" fmla="*/ 179 w 894"/>
                <a:gd name="T97" fmla="*/ 536 h 745"/>
                <a:gd name="T98" fmla="*/ 377 w 894"/>
                <a:gd name="T99" fmla="*/ 536 h 745"/>
                <a:gd name="T100" fmla="*/ 620 w 894"/>
                <a:gd name="T101" fmla="*/ 547 h 745"/>
                <a:gd name="T102" fmla="*/ 236 w 894"/>
                <a:gd name="T103" fmla="*/ 584 h 745"/>
                <a:gd name="T104" fmla="*/ 471 w 894"/>
                <a:gd name="T105" fmla="*/ 574 h 745"/>
                <a:gd name="T106" fmla="*/ 123 w 894"/>
                <a:gd name="T107" fmla="*/ 590 h 745"/>
                <a:gd name="T108" fmla="*/ 320 w 894"/>
                <a:gd name="T109" fmla="*/ 590 h 745"/>
                <a:gd name="T110" fmla="*/ 0 w 894"/>
                <a:gd name="T111" fmla="*/ 627 h 745"/>
                <a:gd name="T112" fmla="*/ 264 w 894"/>
                <a:gd name="T113" fmla="*/ 637 h 745"/>
                <a:gd name="T114" fmla="*/ 500 w 894"/>
                <a:gd name="T115" fmla="*/ 627 h 745"/>
                <a:gd name="T116" fmla="*/ 292 w 894"/>
                <a:gd name="T117" fmla="*/ 644 h 745"/>
                <a:gd name="T118" fmla="*/ 489 w 894"/>
                <a:gd name="T119" fmla="*/ 644 h 745"/>
                <a:gd name="T120" fmla="*/ 338 w 894"/>
                <a:gd name="T121" fmla="*/ 681 h 745"/>
                <a:gd name="T122" fmla="*/ 377 w 894"/>
                <a:gd name="T123" fmla="*/ 718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4" h="745">
                  <a:moveTo>
                    <a:pt x="10" y="536"/>
                  </a:moveTo>
                  <a:cubicBezTo>
                    <a:pt x="16" y="536"/>
                    <a:pt x="20" y="541"/>
                    <a:pt x="20" y="547"/>
                  </a:cubicBezTo>
                  <a:cubicBezTo>
                    <a:pt x="20" y="552"/>
                    <a:pt x="16" y="557"/>
                    <a:pt x="10" y="557"/>
                  </a:cubicBezTo>
                  <a:cubicBezTo>
                    <a:pt x="4" y="557"/>
                    <a:pt x="0" y="552"/>
                    <a:pt x="0" y="547"/>
                  </a:cubicBezTo>
                  <a:cubicBezTo>
                    <a:pt x="0" y="541"/>
                    <a:pt x="4" y="536"/>
                    <a:pt x="10" y="536"/>
                  </a:cubicBezTo>
                  <a:close/>
                  <a:moveTo>
                    <a:pt x="179" y="0"/>
                  </a:moveTo>
                  <a:cubicBezTo>
                    <a:pt x="185" y="0"/>
                    <a:pt x="190" y="5"/>
                    <a:pt x="190" y="11"/>
                  </a:cubicBezTo>
                  <a:cubicBezTo>
                    <a:pt x="190" y="16"/>
                    <a:pt x="185" y="21"/>
                    <a:pt x="179" y="21"/>
                  </a:cubicBezTo>
                  <a:cubicBezTo>
                    <a:pt x="173" y="21"/>
                    <a:pt x="169" y="16"/>
                    <a:pt x="169" y="11"/>
                  </a:cubicBezTo>
                  <a:cubicBezTo>
                    <a:pt x="169" y="5"/>
                    <a:pt x="173" y="0"/>
                    <a:pt x="179" y="0"/>
                  </a:cubicBezTo>
                  <a:close/>
                  <a:moveTo>
                    <a:pt x="66" y="27"/>
                  </a:moveTo>
                  <a:cubicBezTo>
                    <a:pt x="72" y="27"/>
                    <a:pt x="77" y="32"/>
                    <a:pt x="77" y="37"/>
                  </a:cubicBezTo>
                  <a:cubicBezTo>
                    <a:pt x="77" y="43"/>
                    <a:pt x="72" y="48"/>
                    <a:pt x="66" y="48"/>
                  </a:cubicBezTo>
                  <a:cubicBezTo>
                    <a:pt x="61" y="48"/>
                    <a:pt x="56" y="43"/>
                    <a:pt x="56" y="37"/>
                  </a:cubicBezTo>
                  <a:cubicBezTo>
                    <a:pt x="56" y="32"/>
                    <a:pt x="61" y="27"/>
                    <a:pt x="66" y="27"/>
                  </a:cubicBezTo>
                  <a:close/>
                  <a:moveTo>
                    <a:pt x="95" y="27"/>
                  </a:moveTo>
                  <a:cubicBezTo>
                    <a:pt x="100" y="27"/>
                    <a:pt x="105" y="32"/>
                    <a:pt x="105" y="37"/>
                  </a:cubicBezTo>
                  <a:cubicBezTo>
                    <a:pt x="105" y="43"/>
                    <a:pt x="100" y="48"/>
                    <a:pt x="95" y="48"/>
                  </a:cubicBezTo>
                  <a:cubicBezTo>
                    <a:pt x="89" y="48"/>
                    <a:pt x="84" y="43"/>
                    <a:pt x="84" y="37"/>
                  </a:cubicBezTo>
                  <a:cubicBezTo>
                    <a:pt x="84" y="32"/>
                    <a:pt x="89" y="27"/>
                    <a:pt x="95" y="27"/>
                  </a:cubicBezTo>
                  <a:close/>
                  <a:moveTo>
                    <a:pt x="123" y="27"/>
                  </a:moveTo>
                  <a:cubicBezTo>
                    <a:pt x="128" y="27"/>
                    <a:pt x="133" y="32"/>
                    <a:pt x="133" y="37"/>
                  </a:cubicBezTo>
                  <a:cubicBezTo>
                    <a:pt x="133" y="43"/>
                    <a:pt x="128" y="48"/>
                    <a:pt x="123" y="48"/>
                  </a:cubicBezTo>
                  <a:cubicBezTo>
                    <a:pt x="117" y="48"/>
                    <a:pt x="112" y="43"/>
                    <a:pt x="112" y="37"/>
                  </a:cubicBezTo>
                  <a:cubicBezTo>
                    <a:pt x="112" y="32"/>
                    <a:pt x="117" y="27"/>
                    <a:pt x="123" y="27"/>
                  </a:cubicBezTo>
                  <a:close/>
                  <a:moveTo>
                    <a:pt x="151" y="27"/>
                  </a:moveTo>
                  <a:cubicBezTo>
                    <a:pt x="157" y="27"/>
                    <a:pt x="161" y="32"/>
                    <a:pt x="161" y="37"/>
                  </a:cubicBezTo>
                  <a:cubicBezTo>
                    <a:pt x="161" y="43"/>
                    <a:pt x="157" y="48"/>
                    <a:pt x="151" y="48"/>
                  </a:cubicBezTo>
                  <a:cubicBezTo>
                    <a:pt x="145" y="48"/>
                    <a:pt x="141" y="43"/>
                    <a:pt x="141" y="37"/>
                  </a:cubicBezTo>
                  <a:cubicBezTo>
                    <a:pt x="141" y="32"/>
                    <a:pt x="145" y="27"/>
                    <a:pt x="151" y="27"/>
                  </a:cubicBezTo>
                  <a:close/>
                  <a:moveTo>
                    <a:pt x="405" y="27"/>
                  </a:moveTo>
                  <a:cubicBezTo>
                    <a:pt x="410" y="27"/>
                    <a:pt x="415" y="32"/>
                    <a:pt x="415" y="37"/>
                  </a:cubicBezTo>
                  <a:cubicBezTo>
                    <a:pt x="415" y="43"/>
                    <a:pt x="410" y="48"/>
                    <a:pt x="405" y="48"/>
                  </a:cubicBezTo>
                  <a:cubicBezTo>
                    <a:pt x="399" y="48"/>
                    <a:pt x="394" y="43"/>
                    <a:pt x="394" y="37"/>
                  </a:cubicBezTo>
                  <a:cubicBezTo>
                    <a:pt x="394" y="32"/>
                    <a:pt x="399" y="27"/>
                    <a:pt x="405" y="27"/>
                  </a:cubicBezTo>
                  <a:close/>
                  <a:moveTo>
                    <a:pt x="66" y="54"/>
                  </a:moveTo>
                  <a:cubicBezTo>
                    <a:pt x="72" y="54"/>
                    <a:pt x="77" y="58"/>
                    <a:pt x="77" y="64"/>
                  </a:cubicBezTo>
                  <a:cubicBezTo>
                    <a:pt x="77" y="70"/>
                    <a:pt x="72" y="74"/>
                    <a:pt x="66" y="74"/>
                  </a:cubicBezTo>
                  <a:cubicBezTo>
                    <a:pt x="61" y="74"/>
                    <a:pt x="56" y="70"/>
                    <a:pt x="56" y="64"/>
                  </a:cubicBezTo>
                  <a:cubicBezTo>
                    <a:pt x="56" y="58"/>
                    <a:pt x="61" y="54"/>
                    <a:pt x="66" y="54"/>
                  </a:cubicBezTo>
                  <a:close/>
                  <a:moveTo>
                    <a:pt x="95" y="54"/>
                  </a:moveTo>
                  <a:cubicBezTo>
                    <a:pt x="100" y="54"/>
                    <a:pt x="105" y="58"/>
                    <a:pt x="105" y="64"/>
                  </a:cubicBezTo>
                  <a:cubicBezTo>
                    <a:pt x="105" y="70"/>
                    <a:pt x="100" y="74"/>
                    <a:pt x="95" y="74"/>
                  </a:cubicBezTo>
                  <a:cubicBezTo>
                    <a:pt x="89" y="74"/>
                    <a:pt x="84" y="70"/>
                    <a:pt x="84" y="64"/>
                  </a:cubicBezTo>
                  <a:cubicBezTo>
                    <a:pt x="84" y="58"/>
                    <a:pt x="89" y="54"/>
                    <a:pt x="95" y="54"/>
                  </a:cubicBezTo>
                  <a:close/>
                  <a:moveTo>
                    <a:pt x="123" y="54"/>
                  </a:moveTo>
                  <a:cubicBezTo>
                    <a:pt x="128" y="54"/>
                    <a:pt x="133" y="58"/>
                    <a:pt x="133" y="64"/>
                  </a:cubicBezTo>
                  <a:cubicBezTo>
                    <a:pt x="133" y="70"/>
                    <a:pt x="128" y="74"/>
                    <a:pt x="123" y="74"/>
                  </a:cubicBezTo>
                  <a:cubicBezTo>
                    <a:pt x="117" y="74"/>
                    <a:pt x="112" y="70"/>
                    <a:pt x="112" y="64"/>
                  </a:cubicBezTo>
                  <a:cubicBezTo>
                    <a:pt x="112" y="58"/>
                    <a:pt x="117" y="54"/>
                    <a:pt x="123" y="54"/>
                  </a:cubicBezTo>
                  <a:close/>
                  <a:moveTo>
                    <a:pt x="151" y="54"/>
                  </a:moveTo>
                  <a:cubicBezTo>
                    <a:pt x="157" y="54"/>
                    <a:pt x="161" y="58"/>
                    <a:pt x="161" y="64"/>
                  </a:cubicBezTo>
                  <a:cubicBezTo>
                    <a:pt x="161" y="70"/>
                    <a:pt x="157" y="74"/>
                    <a:pt x="151" y="74"/>
                  </a:cubicBezTo>
                  <a:cubicBezTo>
                    <a:pt x="145" y="74"/>
                    <a:pt x="141" y="70"/>
                    <a:pt x="141" y="64"/>
                  </a:cubicBezTo>
                  <a:cubicBezTo>
                    <a:pt x="141" y="58"/>
                    <a:pt x="145" y="54"/>
                    <a:pt x="151" y="54"/>
                  </a:cubicBezTo>
                  <a:close/>
                  <a:moveTo>
                    <a:pt x="405" y="54"/>
                  </a:moveTo>
                  <a:cubicBezTo>
                    <a:pt x="410" y="54"/>
                    <a:pt x="415" y="58"/>
                    <a:pt x="415" y="64"/>
                  </a:cubicBezTo>
                  <a:cubicBezTo>
                    <a:pt x="415" y="70"/>
                    <a:pt x="410" y="74"/>
                    <a:pt x="405" y="74"/>
                  </a:cubicBezTo>
                  <a:cubicBezTo>
                    <a:pt x="399" y="74"/>
                    <a:pt x="394" y="70"/>
                    <a:pt x="394" y="64"/>
                  </a:cubicBezTo>
                  <a:cubicBezTo>
                    <a:pt x="394" y="58"/>
                    <a:pt x="399" y="54"/>
                    <a:pt x="405" y="54"/>
                  </a:cubicBezTo>
                  <a:close/>
                  <a:moveTo>
                    <a:pt x="433" y="54"/>
                  </a:moveTo>
                  <a:cubicBezTo>
                    <a:pt x="439" y="54"/>
                    <a:pt x="443" y="58"/>
                    <a:pt x="443" y="64"/>
                  </a:cubicBezTo>
                  <a:cubicBezTo>
                    <a:pt x="443" y="70"/>
                    <a:pt x="439" y="74"/>
                    <a:pt x="433" y="74"/>
                  </a:cubicBezTo>
                  <a:cubicBezTo>
                    <a:pt x="427" y="74"/>
                    <a:pt x="423" y="70"/>
                    <a:pt x="423" y="64"/>
                  </a:cubicBezTo>
                  <a:cubicBezTo>
                    <a:pt x="423" y="58"/>
                    <a:pt x="427" y="54"/>
                    <a:pt x="433" y="54"/>
                  </a:cubicBezTo>
                  <a:close/>
                  <a:moveTo>
                    <a:pt x="461" y="54"/>
                  </a:moveTo>
                  <a:cubicBezTo>
                    <a:pt x="467" y="54"/>
                    <a:pt x="471" y="58"/>
                    <a:pt x="471" y="64"/>
                  </a:cubicBezTo>
                  <a:cubicBezTo>
                    <a:pt x="471" y="70"/>
                    <a:pt x="467" y="74"/>
                    <a:pt x="461" y="74"/>
                  </a:cubicBezTo>
                  <a:cubicBezTo>
                    <a:pt x="455" y="74"/>
                    <a:pt x="451" y="70"/>
                    <a:pt x="451" y="64"/>
                  </a:cubicBezTo>
                  <a:cubicBezTo>
                    <a:pt x="451" y="58"/>
                    <a:pt x="455" y="54"/>
                    <a:pt x="461" y="54"/>
                  </a:cubicBezTo>
                  <a:close/>
                  <a:moveTo>
                    <a:pt x="320" y="81"/>
                  </a:moveTo>
                  <a:cubicBezTo>
                    <a:pt x="326" y="81"/>
                    <a:pt x="330" y="85"/>
                    <a:pt x="330" y="91"/>
                  </a:cubicBezTo>
                  <a:cubicBezTo>
                    <a:pt x="330" y="97"/>
                    <a:pt x="326" y="101"/>
                    <a:pt x="320" y="101"/>
                  </a:cubicBezTo>
                  <a:cubicBezTo>
                    <a:pt x="314" y="101"/>
                    <a:pt x="310" y="97"/>
                    <a:pt x="310" y="91"/>
                  </a:cubicBezTo>
                  <a:cubicBezTo>
                    <a:pt x="310" y="85"/>
                    <a:pt x="314" y="81"/>
                    <a:pt x="320" y="81"/>
                  </a:cubicBezTo>
                  <a:close/>
                  <a:moveTo>
                    <a:pt x="348" y="81"/>
                  </a:moveTo>
                  <a:cubicBezTo>
                    <a:pt x="354" y="81"/>
                    <a:pt x="359" y="85"/>
                    <a:pt x="359" y="91"/>
                  </a:cubicBezTo>
                  <a:cubicBezTo>
                    <a:pt x="359" y="97"/>
                    <a:pt x="354" y="101"/>
                    <a:pt x="348" y="101"/>
                  </a:cubicBezTo>
                  <a:cubicBezTo>
                    <a:pt x="343" y="101"/>
                    <a:pt x="338" y="97"/>
                    <a:pt x="338" y="91"/>
                  </a:cubicBezTo>
                  <a:cubicBezTo>
                    <a:pt x="338" y="85"/>
                    <a:pt x="343" y="81"/>
                    <a:pt x="348" y="81"/>
                  </a:cubicBezTo>
                  <a:close/>
                  <a:moveTo>
                    <a:pt x="377" y="81"/>
                  </a:moveTo>
                  <a:cubicBezTo>
                    <a:pt x="382" y="81"/>
                    <a:pt x="387" y="85"/>
                    <a:pt x="387" y="91"/>
                  </a:cubicBezTo>
                  <a:cubicBezTo>
                    <a:pt x="387" y="97"/>
                    <a:pt x="382" y="101"/>
                    <a:pt x="377" y="101"/>
                  </a:cubicBezTo>
                  <a:cubicBezTo>
                    <a:pt x="371" y="101"/>
                    <a:pt x="366" y="97"/>
                    <a:pt x="366" y="91"/>
                  </a:cubicBezTo>
                  <a:cubicBezTo>
                    <a:pt x="366" y="85"/>
                    <a:pt x="371" y="81"/>
                    <a:pt x="377" y="81"/>
                  </a:cubicBezTo>
                  <a:close/>
                  <a:moveTo>
                    <a:pt x="405" y="81"/>
                  </a:moveTo>
                  <a:cubicBezTo>
                    <a:pt x="410" y="81"/>
                    <a:pt x="415" y="85"/>
                    <a:pt x="415" y="91"/>
                  </a:cubicBezTo>
                  <a:cubicBezTo>
                    <a:pt x="415" y="97"/>
                    <a:pt x="410" y="101"/>
                    <a:pt x="405" y="101"/>
                  </a:cubicBezTo>
                  <a:cubicBezTo>
                    <a:pt x="399" y="101"/>
                    <a:pt x="394" y="97"/>
                    <a:pt x="394" y="91"/>
                  </a:cubicBezTo>
                  <a:cubicBezTo>
                    <a:pt x="394" y="85"/>
                    <a:pt x="399" y="81"/>
                    <a:pt x="405" y="81"/>
                  </a:cubicBezTo>
                  <a:close/>
                  <a:moveTo>
                    <a:pt x="433" y="81"/>
                  </a:moveTo>
                  <a:cubicBezTo>
                    <a:pt x="439" y="81"/>
                    <a:pt x="443" y="85"/>
                    <a:pt x="443" y="91"/>
                  </a:cubicBezTo>
                  <a:cubicBezTo>
                    <a:pt x="443" y="97"/>
                    <a:pt x="439" y="101"/>
                    <a:pt x="433" y="101"/>
                  </a:cubicBezTo>
                  <a:cubicBezTo>
                    <a:pt x="427" y="101"/>
                    <a:pt x="423" y="97"/>
                    <a:pt x="423" y="91"/>
                  </a:cubicBezTo>
                  <a:cubicBezTo>
                    <a:pt x="423" y="85"/>
                    <a:pt x="427" y="81"/>
                    <a:pt x="433" y="81"/>
                  </a:cubicBezTo>
                  <a:close/>
                  <a:moveTo>
                    <a:pt x="151" y="107"/>
                  </a:moveTo>
                  <a:cubicBezTo>
                    <a:pt x="157" y="107"/>
                    <a:pt x="161" y="112"/>
                    <a:pt x="161" y="118"/>
                  </a:cubicBezTo>
                  <a:cubicBezTo>
                    <a:pt x="161" y="123"/>
                    <a:pt x="157" y="128"/>
                    <a:pt x="151" y="128"/>
                  </a:cubicBezTo>
                  <a:cubicBezTo>
                    <a:pt x="145" y="128"/>
                    <a:pt x="141" y="123"/>
                    <a:pt x="141" y="118"/>
                  </a:cubicBezTo>
                  <a:cubicBezTo>
                    <a:pt x="141" y="112"/>
                    <a:pt x="145" y="107"/>
                    <a:pt x="151" y="107"/>
                  </a:cubicBezTo>
                  <a:close/>
                  <a:moveTo>
                    <a:pt x="179" y="107"/>
                  </a:moveTo>
                  <a:cubicBezTo>
                    <a:pt x="185" y="107"/>
                    <a:pt x="190" y="112"/>
                    <a:pt x="190" y="118"/>
                  </a:cubicBezTo>
                  <a:cubicBezTo>
                    <a:pt x="190" y="123"/>
                    <a:pt x="185" y="128"/>
                    <a:pt x="179" y="128"/>
                  </a:cubicBezTo>
                  <a:cubicBezTo>
                    <a:pt x="173" y="128"/>
                    <a:pt x="169" y="123"/>
                    <a:pt x="169" y="118"/>
                  </a:cubicBezTo>
                  <a:cubicBezTo>
                    <a:pt x="169" y="112"/>
                    <a:pt x="173" y="107"/>
                    <a:pt x="179" y="107"/>
                  </a:cubicBezTo>
                  <a:close/>
                  <a:moveTo>
                    <a:pt x="320" y="107"/>
                  </a:moveTo>
                  <a:cubicBezTo>
                    <a:pt x="326" y="107"/>
                    <a:pt x="330" y="112"/>
                    <a:pt x="330" y="118"/>
                  </a:cubicBezTo>
                  <a:cubicBezTo>
                    <a:pt x="330" y="123"/>
                    <a:pt x="326" y="128"/>
                    <a:pt x="320" y="128"/>
                  </a:cubicBezTo>
                  <a:cubicBezTo>
                    <a:pt x="314" y="128"/>
                    <a:pt x="310" y="123"/>
                    <a:pt x="310" y="118"/>
                  </a:cubicBezTo>
                  <a:cubicBezTo>
                    <a:pt x="310" y="112"/>
                    <a:pt x="314" y="107"/>
                    <a:pt x="320" y="107"/>
                  </a:cubicBezTo>
                  <a:close/>
                  <a:moveTo>
                    <a:pt x="348" y="107"/>
                  </a:moveTo>
                  <a:cubicBezTo>
                    <a:pt x="354" y="107"/>
                    <a:pt x="359" y="112"/>
                    <a:pt x="359" y="118"/>
                  </a:cubicBezTo>
                  <a:cubicBezTo>
                    <a:pt x="359" y="123"/>
                    <a:pt x="354" y="128"/>
                    <a:pt x="348" y="128"/>
                  </a:cubicBezTo>
                  <a:cubicBezTo>
                    <a:pt x="343" y="128"/>
                    <a:pt x="338" y="123"/>
                    <a:pt x="338" y="118"/>
                  </a:cubicBezTo>
                  <a:cubicBezTo>
                    <a:pt x="338" y="112"/>
                    <a:pt x="343" y="107"/>
                    <a:pt x="348" y="107"/>
                  </a:cubicBezTo>
                  <a:close/>
                  <a:moveTo>
                    <a:pt x="377" y="107"/>
                  </a:moveTo>
                  <a:cubicBezTo>
                    <a:pt x="382" y="107"/>
                    <a:pt x="387" y="112"/>
                    <a:pt x="387" y="118"/>
                  </a:cubicBezTo>
                  <a:cubicBezTo>
                    <a:pt x="387" y="123"/>
                    <a:pt x="382" y="128"/>
                    <a:pt x="377" y="128"/>
                  </a:cubicBezTo>
                  <a:cubicBezTo>
                    <a:pt x="371" y="128"/>
                    <a:pt x="366" y="123"/>
                    <a:pt x="366" y="118"/>
                  </a:cubicBezTo>
                  <a:cubicBezTo>
                    <a:pt x="366" y="112"/>
                    <a:pt x="371" y="107"/>
                    <a:pt x="377" y="107"/>
                  </a:cubicBezTo>
                  <a:close/>
                  <a:moveTo>
                    <a:pt x="405" y="107"/>
                  </a:moveTo>
                  <a:cubicBezTo>
                    <a:pt x="410" y="107"/>
                    <a:pt x="415" y="112"/>
                    <a:pt x="415" y="118"/>
                  </a:cubicBezTo>
                  <a:cubicBezTo>
                    <a:pt x="415" y="123"/>
                    <a:pt x="410" y="128"/>
                    <a:pt x="405" y="128"/>
                  </a:cubicBezTo>
                  <a:cubicBezTo>
                    <a:pt x="399" y="128"/>
                    <a:pt x="394" y="123"/>
                    <a:pt x="394" y="118"/>
                  </a:cubicBezTo>
                  <a:cubicBezTo>
                    <a:pt x="394" y="112"/>
                    <a:pt x="399" y="107"/>
                    <a:pt x="405" y="107"/>
                  </a:cubicBezTo>
                  <a:close/>
                  <a:moveTo>
                    <a:pt x="433" y="107"/>
                  </a:moveTo>
                  <a:cubicBezTo>
                    <a:pt x="439" y="107"/>
                    <a:pt x="443" y="112"/>
                    <a:pt x="443" y="118"/>
                  </a:cubicBezTo>
                  <a:cubicBezTo>
                    <a:pt x="443" y="123"/>
                    <a:pt x="439" y="128"/>
                    <a:pt x="433" y="128"/>
                  </a:cubicBezTo>
                  <a:cubicBezTo>
                    <a:pt x="427" y="128"/>
                    <a:pt x="423" y="123"/>
                    <a:pt x="423" y="118"/>
                  </a:cubicBezTo>
                  <a:cubicBezTo>
                    <a:pt x="423" y="112"/>
                    <a:pt x="427" y="107"/>
                    <a:pt x="433" y="107"/>
                  </a:cubicBezTo>
                  <a:close/>
                  <a:moveTo>
                    <a:pt x="151" y="134"/>
                  </a:moveTo>
                  <a:cubicBezTo>
                    <a:pt x="157" y="134"/>
                    <a:pt x="161" y="139"/>
                    <a:pt x="161" y="145"/>
                  </a:cubicBezTo>
                  <a:cubicBezTo>
                    <a:pt x="161" y="150"/>
                    <a:pt x="157" y="155"/>
                    <a:pt x="151" y="155"/>
                  </a:cubicBezTo>
                  <a:cubicBezTo>
                    <a:pt x="145" y="155"/>
                    <a:pt x="141" y="150"/>
                    <a:pt x="141" y="145"/>
                  </a:cubicBezTo>
                  <a:cubicBezTo>
                    <a:pt x="141" y="139"/>
                    <a:pt x="145" y="134"/>
                    <a:pt x="151" y="134"/>
                  </a:cubicBezTo>
                  <a:close/>
                  <a:moveTo>
                    <a:pt x="207" y="134"/>
                  </a:moveTo>
                  <a:cubicBezTo>
                    <a:pt x="213" y="134"/>
                    <a:pt x="218" y="139"/>
                    <a:pt x="218" y="145"/>
                  </a:cubicBezTo>
                  <a:cubicBezTo>
                    <a:pt x="218" y="150"/>
                    <a:pt x="213" y="155"/>
                    <a:pt x="207" y="155"/>
                  </a:cubicBezTo>
                  <a:cubicBezTo>
                    <a:pt x="202" y="155"/>
                    <a:pt x="197" y="150"/>
                    <a:pt x="197" y="145"/>
                  </a:cubicBezTo>
                  <a:cubicBezTo>
                    <a:pt x="197" y="139"/>
                    <a:pt x="202" y="134"/>
                    <a:pt x="207" y="134"/>
                  </a:cubicBezTo>
                  <a:close/>
                  <a:moveTo>
                    <a:pt x="236" y="134"/>
                  </a:moveTo>
                  <a:cubicBezTo>
                    <a:pt x="241" y="134"/>
                    <a:pt x="246" y="139"/>
                    <a:pt x="246" y="145"/>
                  </a:cubicBezTo>
                  <a:cubicBezTo>
                    <a:pt x="246" y="150"/>
                    <a:pt x="241" y="155"/>
                    <a:pt x="236" y="155"/>
                  </a:cubicBezTo>
                  <a:cubicBezTo>
                    <a:pt x="230" y="155"/>
                    <a:pt x="225" y="150"/>
                    <a:pt x="225" y="145"/>
                  </a:cubicBezTo>
                  <a:cubicBezTo>
                    <a:pt x="225" y="139"/>
                    <a:pt x="230" y="134"/>
                    <a:pt x="236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2" y="139"/>
                    <a:pt x="302" y="145"/>
                  </a:cubicBezTo>
                  <a:cubicBezTo>
                    <a:pt x="302" y="150"/>
                    <a:pt x="298" y="155"/>
                    <a:pt x="292" y="155"/>
                  </a:cubicBezTo>
                  <a:cubicBezTo>
                    <a:pt x="286" y="155"/>
                    <a:pt x="282" y="150"/>
                    <a:pt x="282" y="145"/>
                  </a:cubicBezTo>
                  <a:cubicBezTo>
                    <a:pt x="282" y="139"/>
                    <a:pt x="286" y="134"/>
                    <a:pt x="292" y="134"/>
                  </a:cubicBezTo>
                  <a:close/>
                  <a:moveTo>
                    <a:pt x="320" y="134"/>
                  </a:moveTo>
                  <a:cubicBezTo>
                    <a:pt x="326" y="134"/>
                    <a:pt x="330" y="139"/>
                    <a:pt x="330" y="145"/>
                  </a:cubicBezTo>
                  <a:cubicBezTo>
                    <a:pt x="330" y="150"/>
                    <a:pt x="326" y="155"/>
                    <a:pt x="320" y="155"/>
                  </a:cubicBezTo>
                  <a:cubicBezTo>
                    <a:pt x="314" y="155"/>
                    <a:pt x="310" y="150"/>
                    <a:pt x="310" y="145"/>
                  </a:cubicBezTo>
                  <a:cubicBezTo>
                    <a:pt x="310" y="139"/>
                    <a:pt x="314" y="134"/>
                    <a:pt x="320" y="134"/>
                  </a:cubicBezTo>
                  <a:close/>
                  <a:moveTo>
                    <a:pt x="348" y="134"/>
                  </a:moveTo>
                  <a:cubicBezTo>
                    <a:pt x="354" y="134"/>
                    <a:pt x="359" y="139"/>
                    <a:pt x="359" y="145"/>
                  </a:cubicBezTo>
                  <a:cubicBezTo>
                    <a:pt x="359" y="150"/>
                    <a:pt x="354" y="155"/>
                    <a:pt x="348" y="155"/>
                  </a:cubicBezTo>
                  <a:cubicBezTo>
                    <a:pt x="343" y="155"/>
                    <a:pt x="338" y="150"/>
                    <a:pt x="338" y="145"/>
                  </a:cubicBezTo>
                  <a:cubicBezTo>
                    <a:pt x="338" y="139"/>
                    <a:pt x="343" y="134"/>
                    <a:pt x="348" y="134"/>
                  </a:cubicBezTo>
                  <a:close/>
                  <a:moveTo>
                    <a:pt x="377" y="134"/>
                  </a:moveTo>
                  <a:cubicBezTo>
                    <a:pt x="382" y="134"/>
                    <a:pt x="387" y="139"/>
                    <a:pt x="387" y="145"/>
                  </a:cubicBezTo>
                  <a:cubicBezTo>
                    <a:pt x="387" y="150"/>
                    <a:pt x="382" y="155"/>
                    <a:pt x="377" y="155"/>
                  </a:cubicBezTo>
                  <a:cubicBezTo>
                    <a:pt x="371" y="155"/>
                    <a:pt x="366" y="150"/>
                    <a:pt x="366" y="145"/>
                  </a:cubicBezTo>
                  <a:cubicBezTo>
                    <a:pt x="366" y="139"/>
                    <a:pt x="371" y="134"/>
                    <a:pt x="377" y="134"/>
                  </a:cubicBezTo>
                  <a:close/>
                  <a:moveTo>
                    <a:pt x="405" y="134"/>
                  </a:moveTo>
                  <a:cubicBezTo>
                    <a:pt x="410" y="134"/>
                    <a:pt x="415" y="139"/>
                    <a:pt x="415" y="145"/>
                  </a:cubicBezTo>
                  <a:cubicBezTo>
                    <a:pt x="415" y="150"/>
                    <a:pt x="410" y="155"/>
                    <a:pt x="405" y="155"/>
                  </a:cubicBezTo>
                  <a:cubicBezTo>
                    <a:pt x="399" y="155"/>
                    <a:pt x="394" y="150"/>
                    <a:pt x="394" y="145"/>
                  </a:cubicBezTo>
                  <a:cubicBezTo>
                    <a:pt x="394" y="139"/>
                    <a:pt x="399" y="134"/>
                    <a:pt x="405" y="134"/>
                  </a:cubicBezTo>
                  <a:close/>
                  <a:moveTo>
                    <a:pt x="433" y="134"/>
                  </a:moveTo>
                  <a:cubicBezTo>
                    <a:pt x="439" y="134"/>
                    <a:pt x="443" y="139"/>
                    <a:pt x="443" y="145"/>
                  </a:cubicBezTo>
                  <a:cubicBezTo>
                    <a:pt x="443" y="150"/>
                    <a:pt x="439" y="155"/>
                    <a:pt x="433" y="155"/>
                  </a:cubicBezTo>
                  <a:cubicBezTo>
                    <a:pt x="427" y="155"/>
                    <a:pt x="423" y="150"/>
                    <a:pt x="423" y="145"/>
                  </a:cubicBezTo>
                  <a:cubicBezTo>
                    <a:pt x="423" y="139"/>
                    <a:pt x="427" y="134"/>
                    <a:pt x="433" y="134"/>
                  </a:cubicBezTo>
                  <a:close/>
                  <a:moveTo>
                    <a:pt x="461" y="134"/>
                  </a:moveTo>
                  <a:cubicBezTo>
                    <a:pt x="467" y="134"/>
                    <a:pt x="471" y="139"/>
                    <a:pt x="471" y="145"/>
                  </a:cubicBezTo>
                  <a:cubicBezTo>
                    <a:pt x="471" y="150"/>
                    <a:pt x="467" y="155"/>
                    <a:pt x="461" y="155"/>
                  </a:cubicBezTo>
                  <a:cubicBezTo>
                    <a:pt x="455" y="155"/>
                    <a:pt x="451" y="150"/>
                    <a:pt x="451" y="145"/>
                  </a:cubicBezTo>
                  <a:cubicBezTo>
                    <a:pt x="451" y="139"/>
                    <a:pt x="455" y="134"/>
                    <a:pt x="461" y="134"/>
                  </a:cubicBezTo>
                  <a:close/>
                  <a:moveTo>
                    <a:pt x="489" y="134"/>
                  </a:moveTo>
                  <a:cubicBezTo>
                    <a:pt x="495" y="134"/>
                    <a:pt x="500" y="139"/>
                    <a:pt x="500" y="145"/>
                  </a:cubicBezTo>
                  <a:cubicBezTo>
                    <a:pt x="500" y="150"/>
                    <a:pt x="495" y="155"/>
                    <a:pt x="489" y="155"/>
                  </a:cubicBezTo>
                  <a:cubicBezTo>
                    <a:pt x="484" y="155"/>
                    <a:pt x="479" y="150"/>
                    <a:pt x="479" y="145"/>
                  </a:cubicBezTo>
                  <a:cubicBezTo>
                    <a:pt x="479" y="139"/>
                    <a:pt x="484" y="134"/>
                    <a:pt x="489" y="134"/>
                  </a:cubicBezTo>
                  <a:close/>
                  <a:moveTo>
                    <a:pt x="517" y="134"/>
                  </a:moveTo>
                  <a:cubicBezTo>
                    <a:pt x="523" y="134"/>
                    <a:pt x="528" y="139"/>
                    <a:pt x="528" y="145"/>
                  </a:cubicBezTo>
                  <a:cubicBezTo>
                    <a:pt x="528" y="150"/>
                    <a:pt x="523" y="155"/>
                    <a:pt x="517" y="155"/>
                  </a:cubicBezTo>
                  <a:cubicBezTo>
                    <a:pt x="512" y="155"/>
                    <a:pt x="507" y="150"/>
                    <a:pt x="507" y="145"/>
                  </a:cubicBezTo>
                  <a:cubicBezTo>
                    <a:pt x="507" y="139"/>
                    <a:pt x="512" y="134"/>
                    <a:pt x="517" y="134"/>
                  </a:cubicBezTo>
                  <a:close/>
                  <a:moveTo>
                    <a:pt x="546" y="134"/>
                  </a:moveTo>
                  <a:cubicBezTo>
                    <a:pt x="551" y="134"/>
                    <a:pt x="556" y="139"/>
                    <a:pt x="556" y="145"/>
                  </a:cubicBezTo>
                  <a:cubicBezTo>
                    <a:pt x="556" y="150"/>
                    <a:pt x="551" y="155"/>
                    <a:pt x="546" y="155"/>
                  </a:cubicBezTo>
                  <a:cubicBezTo>
                    <a:pt x="540" y="155"/>
                    <a:pt x="535" y="150"/>
                    <a:pt x="535" y="145"/>
                  </a:cubicBezTo>
                  <a:cubicBezTo>
                    <a:pt x="535" y="139"/>
                    <a:pt x="540" y="134"/>
                    <a:pt x="546" y="134"/>
                  </a:cubicBezTo>
                  <a:close/>
                  <a:moveTo>
                    <a:pt x="151" y="161"/>
                  </a:moveTo>
                  <a:cubicBezTo>
                    <a:pt x="157" y="161"/>
                    <a:pt x="161" y="166"/>
                    <a:pt x="161" y="171"/>
                  </a:cubicBezTo>
                  <a:cubicBezTo>
                    <a:pt x="161" y="177"/>
                    <a:pt x="157" y="182"/>
                    <a:pt x="151" y="182"/>
                  </a:cubicBezTo>
                  <a:cubicBezTo>
                    <a:pt x="145" y="182"/>
                    <a:pt x="141" y="177"/>
                    <a:pt x="141" y="171"/>
                  </a:cubicBezTo>
                  <a:cubicBezTo>
                    <a:pt x="141" y="166"/>
                    <a:pt x="145" y="161"/>
                    <a:pt x="151" y="161"/>
                  </a:cubicBezTo>
                  <a:close/>
                  <a:moveTo>
                    <a:pt x="207" y="161"/>
                  </a:moveTo>
                  <a:cubicBezTo>
                    <a:pt x="213" y="161"/>
                    <a:pt x="218" y="166"/>
                    <a:pt x="218" y="171"/>
                  </a:cubicBezTo>
                  <a:cubicBezTo>
                    <a:pt x="218" y="177"/>
                    <a:pt x="213" y="182"/>
                    <a:pt x="207" y="182"/>
                  </a:cubicBezTo>
                  <a:cubicBezTo>
                    <a:pt x="202" y="182"/>
                    <a:pt x="197" y="177"/>
                    <a:pt x="197" y="171"/>
                  </a:cubicBezTo>
                  <a:cubicBezTo>
                    <a:pt x="197" y="166"/>
                    <a:pt x="202" y="161"/>
                    <a:pt x="207" y="161"/>
                  </a:cubicBezTo>
                  <a:close/>
                  <a:moveTo>
                    <a:pt x="236" y="161"/>
                  </a:moveTo>
                  <a:cubicBezTo>
                    <a:pt x="241" y="161"/>
                    <a:pt x="246" y="166"/>
                    <a:pt x="246" y="171"/>
                  </a:cubicBezTo>
                  <a:cubicBezTo>
                    <a:pt x="246" y="177"/>
                    <a:pt x="241" y="182"/>
                    <a:pt x="236" y="182"/>
                  </a:cubicBezTo>
                  <a:cubicBezTo>
                    <a:pt x="230" y="182"/>
                    <a:pt x="225" y="177"/>
                    <a:pt x="225" y="171"/>
                  </a:cubicBezTo>
                  <a:cubicBezTo>
                    <a:pt x="225" y="166"/>
                    <a:pt x="230" y="161"/>
                    <a:pt x="236" y="161"/>
                  </a:cubicBezTo>
                  <a:close/>
                  <a:moveTo>
                    <a:pt x="264" y="161"/>
                  </a:moveTo>
                  <a:cubicBezTo>
                    <a:pt x="269" y="161"/>
                    <a:pt x="274" y="166"/>
                    <a:pt x="274" y="171"/>
                  </a:cubicBezTo>
                  <a:cubicBezTo>
                    <a:pt x="274" y="177"/>
                    <a:pt x="269" y="182"/>
                    <a:pt x="264" y="182"/>
                  </a:cubicBezTo>
                  <a:cubicBezTo>
                    <a:pt x="258" y="182"/>
                    <a:pt x="253" y="177"/>
                    <a:pt x="253" y="171"/>
                  </a:cubicBezTo>
                  <a:cubicBezTo>
                    <a:pt x="253" y="166"/>
                    <a:pt x="258" y="161"/>
                    <a:pt x="264" y="161"/>
                  </a:cubicBezTo>
                  <a:close/>
                  <a:moveTo>
                    <a:pt x="292" y="161"/>
                  </a:moveTo>
                  <a:cubicBezTo>
                    <a:pt x="298" y="161"/>
                    <a:pt x="302" y="166"/>
                    <a:pt x="302" y="171"/>
                  </a:cubicBezTo>
                  <a:cubicBezTo>
                    <a:pt x="302" y="177"/>
                    <a:pt x="298" y="182"/>
                    <a:pt x="292" y="182"/>
                  </a:cubicBezTo>
                  <a:cubicBezTo>
                    <a:pt x="286" y="182"/>
                    <a:pt x="282" y="177"/>
                    <a:pt x="282" y="171"/>
                  </a:cubicBezTo>
                  <a:cubicBezTo>
                    <a:pt x="282" y="166"/>
                    <a:pt x="286" y="161"/>
                    <a:pt x="292" y="161"/>
                  </a:cubicBezTo>
                  <a:close/>
                  <a:moveTo>
                    <a:pt x="320" y="161"/>
                  </a:moveTo>
                  <a:cubicBezTo>
                    <a:pt x="326" y="161"/>
                    <a:pt x="330" y="166"/>
                    <a:pt x="330" y="171"/>
                  </a:cubicBezTo>
                  <a:cubicBezTo>
                    <a:pt x="330" y="177"/>
                    <a:pt x="326" y="182"/>
                    <a:pt x="320" y="182"/>
                  </a:cubicBezTo>
                  <a:cubicBezTo>
                    <a:pt x="314" y="182"/>
                    <a:pt x="310" y="177"/>
                    <a:pt x="310" y="171"/>
                  </a:cubicBezTo>
                  <a:cubicBezTo>
                    <a:pt x="310" y="166"/>
                    <a:pt x="314" y="161"/>
                    <a:pt x="320" y="161"/>
                  </a:cubicBezTo>
                  <a:close/>
                  <a:moveTo>
                    <a:pt x="348" y="161"/>
                  </a:moveTo>
                  <a:cubicBezTo>
                    <a:pt x="354" y="161"/>
                    <a:pt x="359" y="166"/>
                    <a:pt x="359" y="171"/>
                  </a:cubicBezTo>
                  <a:cubicBezTo>
                    <a:pt x="359" y="177"/>
                    <a:pt x="354" y="182"/>
                    <a:pt x="348" y="182"/>
                  </a:cubicBezTo>
                  <a:cubicBezTo>
                    <a:pt x="343" y="182"/>
                    <a:pt x="338" y="177"/>
                    <a:pt x="338" y="171"/>
                  </a:cubicBezTo>
                  <a:cubicBezTo>
                    <a:pt x="338" y="166"/>
                    <a:pt x="343" y="161"/>
                    <a:pt x="348" y="161"/>
                  </a:cubicBezTo>
                  <a:close/>
                  <a:moveTo>
                    <a:pt x="377" y="161"/>
                  </a:moveTo>
                  <a:cubicBezTo>
                    <a:pt x="382" y="161"/>
                    <a:pt x="387" y="166"/>
                    <a:pt x="387" y="171"/>
                  </a:cubicBezTo>
                  <a:cubicBezTo>
                    <a:pt x="387" y="177"/>
                    <a:pt x="382" y="182"/>
                    <a:pt x="377" y="182"/>
                  </a:cubicBezTo>
                  <a:cubicBezTo>
                    <a:pt x="371" y="182"/>
                    <a:pt x="366" y="177"/>
                    <a:pt x="366" y="171"/>
                  </a:cubicBezTo>
                  <a:cubicBezTo>
                    <a:pt x="366" y="166"/>
                    <a:pt x="371" y="161"/>
                    <a:pt x="377" y="161"/>
                  </a:cubicBezTo>
                  <a:close/>
                  <a:moveTo>
                    <a:pt x="405" y="161"/>
                  </a:moveTo>
                  <a:cubicBezTo>
                    <a:pt x="410" y="161"/>
                    <a:pt x="415" y="166"/>
                    <a:pt x="415" y="171"/>
                  </a:cubicBezTo>
                  <a:cubicBezTo>
                    <a:pt x="415" y="177"/>
                    <a:pt x="410" y="182"/>
                    <a:pt x="405" y="182"/>
                  </a:cubicBezTo>
                  <a:cubicBezTo>
                    <a:pt x="399" y="182"/>
                    <a:pt x="394" y="177"/>
                    <a:pt x="394" y="171"/>
                  </a:cubicBezTo>
                  <a:cubicBezTo>
                    <a:pt x="394" y="166"/>
                    <a:pt x="399" y="161"/>
                    <a:pt x="405" y="161"/>
                  </a:cubicBezTo>
                  <a:close/>
                  <a:moveTo>
                    <a:pt x="433" y="161"/>
                  </a:moveTo>
                  <a:cubicBezTo>
                    <a:pt x="439" y="161"/>
                    <a:pt x="443" y="166"/>
                    <a:pt x="443" y="171"/>
                  </a:cubicBezTo>
                  <a:cubicBezTo>
                    <a:pt x="443" y="177"/>
                    <a:pt x="439" y="182"/>
                    <a:pt x="433" y="182"/>
                  </a:cubicBezTo>
                  <a:cubicBezTo>
                    <a:pt x="427" y="182"/>
                    <a:pt x="423" y="177"/>
                    <a:pt x="423" y="171"/>
                  </a:cubicBezTo>
                  <a:cubicBezTo>
                    <a:pt x="423" y="166"/>
                    <a:pt x="427" y="161"/>
                    <a:pt x="433" y="161"/>
                  </a:cubicBezTo>
                  <a:close/>
                  <a:moveTo>
                    <a:pt x="461" y="161"/>
                  </a:moveTo>
                  <a:cubicBezTo>
                    <a:pt x="467" y="161"/>
                    <a:pt x="471" y="166"/>
                    <a:pt x="471" y="171"/>
                  </a:cubicBezTo>
                  <a:cubicBezTo>
                    <a:pt x="471" y="177"/>
                    <a:pt x="467" y="182"/>
                    <a:pt x="461" y="182"/>
                  </a:cubicBezTo>
                  <a:cubicBezTo>
                    <a:pt x="455" y="182"/>
                    <a:pt x="451" y="177"/>
                    <a:pt x="451" y="171"/>
                  </a:cubicBezTo>
                  <a:cubicBezTo>
                    <a:pt x="451" y="166"/>
                    <a:pt x="455" y="161"/>
                    <a:pt x="461" y="161"/>
                  </a:cubicBezTo>
                  <a:close/>
                  <a:moveTo>
                    <a:pt x="489" y="161"/>
                  </a:moveTo>
                  <a:cubicBezTo>
                    <a:pt x="495" y="161"/>
                    <a:pt x="500" y="166"/>
                    <a:pt x="500" y="171"/>
                  </a:cubicBezTo>
                  <a:cubicBezTo>
                    <a:pt x="500" y="177"/>
                    <a:pt x="495" y="182"/>
                    <a:pt x="489" y="182"/>
                  </a:cubicBezTo>
                  <a:cubicBezTo>
                    <a:pt x="484" y="182"/>
                    <a:pt x="479" y="177"/>
                    <a:pt x="479" y="171"/>
                  </a:cubicBezTo>
                  <a:cubicBezTo>
                    <a:pt x="479" y="166"/>
                    <a:pt x="484" y="161"/>
                    <a:pt x="489" y="161"/>
                  </a:cubicBezTo>
                  <a:close/>
                  <a:moveTo>
                    <a:pt x="517" y="161"/>
                  </a:moveTo>
                  <a:cubicBezTo>
                    <a:pt x="523" y="161"/>
                    <a:pt x="528" y="166"/>
                    <a:pt x="528" y="171"/>
                  </a:cubicBezTo>
                  <a:cubicBezTo>
                    <a:pt x="528" y="177"/>
                    <a:pt x="523" y="182"/>
                    <a:pt x="517" y="182"/>
                  </a:cubicBezTo>
                  <a:cubicBezTo>
                    <a:pt x="512" y="182"/>
                    <a:pt x="507" y="177"/>
                    <a:pt x="507" y="171"/>
                  </a:cubicBezTo>
                  <a:cubicBezTo>
                    <a:pt x="507" y="166"/>
                    <a:pt x="512" y="161"/>
                    <a:pt x="517" y="161"/>
                  </a:cubicBezTo>
                  <a:close/>
                  <a:moveTo>
                    <a:pt x="546" y="161"/>
                  </a:moveTo>
                  <a:cubicBezTo>
                    <a:pt x="551" y="161"/>
                    <a:pt x="556" y="166"/>
                    <a:pt x="556" y="171"/>
                  </a:cubicBezTo>
                  <a:cubicBezTo>
                    <a:pt x="556" y="177"/>
                    <a:pt x="551" y="182"/>
                    <a:pt x="546" y="182"/>
                  </a:cubicBezTo>
                  <a:cubicBezTo>
                    <a:pt x="540" y="182"/>
                    <a:pt x="535" y="177"/>
                    <a:pt x="535" y="171"/>
                  </a:cubicBezTo>
                  <a:cubicBezTo>
                    <a:pt x="535" y="166"/>
                    <a:pt x="540" y="161"/>
                    <a:pt x="546" y="161"/>
                  </a:cubicBezTo>
                  <a:close/>
                  <a:moveTo>
                    <a:pt x="630" y="161"/>
                  </a:moveTo>
                  <a:cubicBezTo>
                    <a:pt x="636" y="161"/>
                    <a:pt x="641" y="166"/>
                    <a:pt x="641" y="171"/>
                  </a:cubicBezTo>
                  <a:cubicBezTo>
                    <a:pt x="641" y="177"/>
                    <a:pt x="636" y="182"/>
                    <a:pt x="630" y="182"/>
                  </a:cubicBezTo>
                  <a:cubicBezTo>
                    <a:pt x="625" y="182"/>
                    <a:pt x="620" y="177"/>
                    <a:pt x="620" y="171"/>
                  </a:cubicBezTo>
                  <a:cubicBezTo>
                    <a:pt x="620" y="166"/>
                    <a:pt x="625" y="161"/>
                    <a:pt x="630" y="161"/>
                  </a:cubicBezTo>
                  <a:close/>
                  <a:moveTo>
                    <a:pt x="658" y="161"/>
                  </a:moveTo>
                  <a:cubicBezTo>
                    <a:pt x="664" y="161"/>
                    <a:pt x="669" y="166"/>
                    <a:pt x="669" y="171"/>
                  </a:cubicBezTo>
                  <a:cubicBezTo>
                    <a:pt x="669" y="177"/>
                    <a:pt x="664" y="182"/>
                    <a:pt x="658" y="182"/>
                  </a:cubicBezTo>
                  <a:cubicBezTo>
                    <a:pt x="653" y="182"/>
                    <a:pt x="648" y="177"/>
                    <a:pt x="648" y="171"/>
                  </a:cubicBezTo>
                  <a:cubicBezTo>
                    <a:pt x="648" y="166"/>
                    <a:pt x="653" y="161"/>
                    <a:pt x="658" y="161"/>
                  </a:cubicBezTo>
                  <a:close/>
                  <a:moveTo>
                    <a:pt x="687" y="161"/>
                  </a:moveTo>
                  <a:cubicBezTo>
                    <a:pt x="692" y="161"/>
                    <a:pt x="697" y="166"/>
                    <a:pt x="697" y="171"/>
                  </a:cubicBezTo>
                  <a:cubicBezTo>
                    <a:pt x="697" y="177"/>
                    <a:pt x="692" y="182"/>
                    <a:pt x="687" y="182"/>
                  </a:cubicBezTo>
                  <a:cubicBezTo>
                    <a:pt x="681" y="182"/>
                    <a:pt x="676" y="177"/>
                    <a:pt x="676" y="171"/>
                  </a:cubicBezTo>
                  <a:cubicBezTo>
                    <a:pt x="676" y="166"/>
                    <a:pt x="681" y="161"/>
                    <a:pt x="687" y="161"/>
                  </a:cubicBezTo>
                  <a:close/>
                  <a:moveTo>
                    <a:pt x="207" y="188"/>
                  </a:moveTo>
                  <a:cubicBezTo>
                    <a:pt x="213" y="188"/>
                    <a:pt x="218" y="192"/>
                    <a:pt x="218" y="198"/>
                  </a:cubicBezTo>
                  <a:cubicBezTo>
                    <a:pt x="218" y="204"/>
                    <a:pt x="213" y="209"/>
                    <a:pt x="207" y="209"/>
                  </a:cubicBezTo>
                  <a:cubicBezTo>
                    <a:pt x="202" y="209"/>
                    <a:pt x="197" y="204"/>
                    <a:pt x="197" y="198"/>
                  </a:cubicBezTo>
                  <a:cubicBezTo>
                    <a:pt x="197" y="192"/>
                    <a:pt x="202" y="188"/>
                    <a:pt x="207" y="188"/>
                  </a:cubicBezTo>
                  <a:close/>
                  <a:moveTo>
                    <a:pt x="236" y="188"/>
                  </a:moveTo>
                  <a:cubicBezTo>
                    <a:pt x="241" y="188"/>
                    <a:pt x="246" y="192"/>
                    <a:pt x="246" y="198"/>
                  </a:cubicBezTo>
                  <a:cubicBezTo>
                    <a:pt x="246" y="204"/>
                    <a:pt x="241" y="209"/>
                    <a:pt x="236" y="209"/>
                  </a:cubicBezTo>
                  <a:cubicBezTo>
                    <a:pt x="230" y="209"/>
                    <a:pt x="225" y="204"/>
                    <a:pt x="225" y="198"/>
                  </a:cubicBezTo>
                  <a:cubicBezTo>
                    <a:pt x="225" y="192"/>
                    <a:pt x="230" y="188"/>
                    <a:pt x="236" y="188"/>
                  </a:cubicBezTo>
                  <a:close/>
                  <a:moveTo>
                    <a:pt x="264" y="188"/>
                  </a:moveTo>
                  <a:cubicBezTo>
                    <a:pt x="269" y="188"/>
                    <a:pt x="274" y="192"/>
                    <a:pt x="274" y="198"/>
                  </a:cubicBezTo>
                  <a:cubicBezTo>
                    <a:pt x="274" y="204"/>
                    <a:pt x="269" y="209"/>
                    <a:pt x="264" y="209"/>
                  </a:cubicBezTo>
                  <a:cubicBezTo>
                    <a:pt x="258" y="209"/>
                    <a:pt x="253" y="204"/>
                    <a:pt x="253" y="198"/>
                  </a:cubicBezTo>
                  <a:cubicBezTo>
                    <a:pt x="253" y="192"/>
                    <a:pt x="258" y="188"/>
                    <a:pt x="264" y="188"/>
                  </a:cubicBezTo>
                  <a:close/>
                  <a:moveTo>
                    <a:pt x="292" y="188"/>
                  </a:moveTo>
                  <a:cubicBezTo>
                    <a:pt x="298" y="188"/>
                    <a:pt x="302" y="192"/>
                    <a:pt x="302" y="198"/>
                  </a:cubicBezTo>
                  <a:cubicBezTo>
                    <a:pt x="302" y="204"/>
                    <a:pt x="298" y="209"/>
                    <a:pt x="292" y="209"/>
                  </a:cubicBezTo>
                  <a:cubicBezTo>
                    <a:pt x="286" y="209"/>
                    <a:pt x="282" y="204"/>
                    <a:pt x="282" y="198"/>
                  </a:cubicBezTo>
                  <a:cubicBezTo>
                    <a:pt x="282" y="192"/>
                    <a:pt x="286" y="188"/>
                    <a:pt x="292" y="188"/>
                  </a:cubicBezTo>
                  <a:close/>
                  <a:moveTo>
                    <a:pt x="320" y="188"/>
                  </a:moveTo>
                  <a:cubicBezTo>
                    <a:pt x="326" y="188"/>
                    <a:pt x="330" y="192"/>
                    <a:pt x="330" y="198"/>
                  </a:cubicBezTo>
                  <a:cubicBezTo>
                    <a:pt x="330" y="204"/>
                    <a:pt x="326" y="209"/>
                    <a:pt x="320" y="209"/>
                  </a:cubicBezTo>
                  <a:cubicBezTo>
                    <a:pt x="314" y="209"/>
                    <a:pt x="310" y="204"/>
                    <a:pt x="310" y="198"/>
                  </a:cubicBezTo>
                  <a:cubicBezTo>
                    <a:pt x="310" y="192"/>
                    <a:pt x="314" y="188"/>
                    <a:pt x="320" y="188"/>
                  </a:cubicBezTo>
                  <a:close/>
                  <a:moveTo>
                    <a:pt x="348" y="188"/>
                  </a:moveTo>
                  <a:cubicBezTo>
                    <a:pt x="354" y="188"/>
                    <a:pt x="359" y="192"/>
                    <a:pt x="359" y="198"/>
                  </a:cubicBezTo>
                  <a:cubicBezTo>
                    <a:pt x="359" y="204"/>
                    <a:pt x="354" y="209"/>
                    <a:pt x="348" y="209"/>
                  </a:cubicBezTo>
                  <a:cubicBezTo>
                    <a:pt x="343" y="209"/>
                    <a:pt x="338" y="204"/>
                    <a:pt x="338" y="198"/>
                  </a:cubicBezTo>
                  <a:cubicBezTo>
                    <a:pt x="338" y="192"/>
                    <a:pt x="343" y="188"/>
                    <a:pt x="348" y="188"/>
                  </a:cubicBezTo>
                  <a:close/>
                  <a:moveTo>
                    <a:pt x="377" y="188"/>
                  </a:moveTo>
                  <a:cubicBezTo>
                    <a:pt x="382" y="188"/>
                    <a:pt x="387" y="192"/>
                    <a:pt x="387" y="198"/>
                  </a:cubicBezTo>
                  <a:cubicBezTo>
                    <a:pt x="387" y="204"/>
                    <a:pt x="382" y="209"/>
                    <a:pt x="377" y="209"/>
                  </a:cubicBezTo>
                  <a:cubicBezTo>
                    <a:pt x="371" y="209"/>
                    <a:pt x="366" y="204"/>
                    <a:pt x="366" y="198"/>
                  </a:cubicBezTo>
                  <a:cubicBezTo>
                    <a:pt x="366" y="192"/>
                    <a:pt x="371" y="188"/>
                    <a:pt x="377" y="188"/>
                  </a:cubicBezTo>
                  <a:close/>
                  <a:moveTo>
                    <a:pt x="405" y="188"/>
                  </a:moveTo>
                  <a:cubicBezTo>
                    <a:pt x="410" y="188"/>
                    <a:pt x="415" y="192"/>
                    <a:pt x="415" y="198"/>
                  </a:cubicBezTo>
                  <a:cubicBezTo>
                    <a:pt x="415" y="204"/>
                    <a:pt x="410" y="209"/>
                    <a:pt x="405" y="209"/>
                  </a:cubicBezTo>
                  <a:cubicBezTo>
                    <a:pt x="399" y="209"/>
                    <a:pt x="394" y="204"/>
                    <a:pt x="394" y="198"/>
                  </a:cubicBezTo>
                  <a:cubicBezTo>
                    <a:pt x="394" y="192"/>
                    <a:pt x="399" y="188"/>
                    <a:pt x="405" y="188"/>
                  </a:cubicBezTo>
                  <a:close/>
                  <a:moveTo>
                    <a:pt x="433" y="188"/>
                  </a:moveTo>
                  <a:cubicBezTo>
                    <a:pt x="439" y="188"/>
                    <a:pt x="443" y="192"/>
                    <a:pt x="443" y="198"/>
                  </a:cubicBezTo>
                  <a:cubicBezTo>
                    <a:pt x="443" y="204"/>
                    <a:pt x="439" y="209"/>
                    <a:pt x="433" y="209"/>
                  </a:cubicBezTo>
                  <a:cubicBezTo>
                    <a:pt x="427" y="209"/>
                    <a:pt x="423" y="204"/>
                    <a:pt x="423" y="198"/>
                  </a:cubicBezTo>
                  <a:cubicBezTo>
                    <a:pt x="423" y="192"/>
                    <a:pt x="427" y="188"/>
                    <a:pt x="433" y="188"/>
                  </a:cubicBezTo>
                  <a:close/>
                  <a:moveTo>
                    <a:pt x="461" y="188"/>
                  </a:moveTo>
                  <a:cubicBezTo>
                    <a:pt x="467" y="188"/>
                    <a:pt x="471" y="192"/>
                    <a:pt x="471" y="198"/>
                  </a:cubicBezTo>
                  <a:cubicBezTo>
                    <a:pt x="471" y="204"/>
                    <a:pt x="467" y="209"/>
                    <a:pt x="461" y="209"/>
                  </a:cubicBezTo>
                  <a:cubicBezTo>
                    <a:pt x="455" y="209"/>
                    <a:pt x="451" y="204"/>
                    <a:pt x="451" y="198"/>
                  </a:cubicBezTo>
                  <a:cubicBezTo>
                    <a:pt x="451" y="192"/>
                    <a:pt x="455" y="188"/>
                    <a:pt x="461" y="188"/>
                  </a:cubicBezTo>
                  <a:close/>
                  <a:moveTo>
                    <a:pt x="489" y="188"/>
                  </a:moveTo>
                  <a:cubicBezTo>
                    <a:pt x="495" y="188"/>
                    <a:pt x="500" y="192"/>
                    <a:pt x="500" y="198"/>
                  </a:cubicBezTo>
                  <a:cubicBezTo>
                    <a:pt x="500" y="204"/>
                    <a:pt x="495" y="209"/>
                    <a:pt x="489" y="209"/>
                  </a:cubicBezTo>
                  <a:cubicBezTo>
                    <a:pt x="484" y="209"/>
                    <a:pt x="479" y="204"/>
                    <a:pt x="479" y="198"/>
                  </a:cubicBezTo>
                  <a:cubicBezTo>
                    <a:pt x="479" y="192"/>
                    <a:pt x="484" y="188"/>
                    <a:pt x="489" y="188"/>
                  </a:cubicBezTo>
                  <a:close/>
                  <a:moveTo>
                    <a:pt x="517" y="188"/>
                  </a:moveTo>
                  <a:cubicBezTo>
                    <a:pt x="523" y="188"/>
                    <a:pt x="528" y="192"/>
                    <a:pt x="528" y="198"/>
                  </a:cubicBezTo>
                  <a:cubicBezTo>
                    <a:pt x="528" y="204"/>
                    <a:pt x="523" y="209"/>
                    <a:pt x="517" y="209"/>
                  </a:cubicBezTo>
                  <a:cubicBezTo>
                    <a:pt x="512" y="209"/>
                    <a:pt x="507" y="204"/>
                    <a:pt x="507" y="198"/>
                  </a:cubicBezTo>
                  <a:cubicBezTo>
                    <a:pt x="507" y="192"/>
                    <a:pt x="512" y="188"/>
                    <a:pt x="517" y="188"/>
                  </a:cubicBezTo>
                  <a:close/>
                  <a:moveTo>
                    <a:pt x="546" y="188"/>
                  </a:moveTo>
                  <a:cubicBezTo>
                    <a:pt x="551" y="188"/>
                    <a:pt x="556" y="192"/>
                    <a:pt x="556" y="198"/>
                  </a:cubicBezTo>
                  <a:cubicBezTo>
                    <a:pt x="556" y="204"/>
                    <a:pt x="551" y="209"/>
                    <a:pt x="546" y="209"/>
                  </a:cubicBezTo>
                  <a:cubicBezTo>
                    <a:pt x="540" y="209"/>
                    <a:pt x="535" y="204"/>
                    <a:pt x="535" y="198"/>
                  </a:cubicBezTo>
                  <a:cubicBezTo>
                    <a:pt x="535" y="192"/>
                    <a:pt x="540" y="188"/>
                    <a:pt x="546" y="188"/>
                  </a:cubicBezTo>
                  <a:close/>
                  <a:moveTo>
                    <a:pt x="574" y="188"/>
                  </a:moveTo>
                  <a:cubicBezTo>
                    <a:pt x="580" y="188"/>
                    <a:pt x="584" y="192"/>
                    <a:pt x="584" y="198"/>
                  </a:cubicBezTo>
                  <a:cubicBezTo>
                    <a:pt x="584" y="204"/>
                    <a:pt x="580" y="209"/>
                    <a:pt x="574" y="209"/>
                  </a:cubicBezTo>
                  <a:cubicBezTo>
                    <a:pt x="568" y="209"/>
                    <a:pt x="564" y="204"/>
                    <a:pt x="564" y="198"/>
                  </a:cubicBezTo>
                  <a:cubicBezTo>
                    <a:pt x="564" y="192"/>
                    <a:pt x="568" y="188"/>
                    <a:pt x="574" y="188"/>
                  </a:cubicBezTo>
                  <a:close/>
                  <a:moveTo>
                    <a:pt x="602" y="188"/>
                  </a:moveTo>
                  <a:cubicBezTo>
                    <a:pt x="608" y="188"/>
                    <a:pt x="612" y="192"/>
                    <a:pt x="612" y="198"/>
                  </a:cubicBezTo>
                  <a:cubicBezTo>
                    <a:pt x="612" y="204"/>
                    <a:pt x="608" y="209"/>
                    <a:pt x="602" y="209"/>
                  </a:cubicBezTo>
                  <a:cubicBezTo>
                    <a:pt x="596" y="209"/>
                    <a:pt x="592" y="204"/>
                    <a:pt x="592" y="198"/>
                  </a:cubicBezTo>
                  <a:cubicBezTo>
                    <a:pt x="592" y="192"/>
                    <a:pt x="596" y="188"/>
                    <a:pt x="602" y="188"/>
                  </a:cubicBezTo>
                  <a:close/>
                  <a:moveTo>
                    <a:pt x="630" y="188"/>
                  </a:moveTo>
                  <a:cubicBezTo>
                    <a:pt x="636" y="188"/>
                    <a:pt x="641" y="192"/>
                    <a:pt x="641" y="198"/>
                  </a:cubicBezTo>
                  <a:cubicBezTo>
                    <a:pt x="641" y="204"/>
                    <a:pt x="636" y="209"/>
                    <a:pt x="630" y="209"/>
                  </a:cubicBezTo>
                  <a:cubicBezTo>
                    <a:pt x="625" y="209"/>
                    <a:pt x="620" y="204"/>
                    <a:pt x="620" y="198"/>
                  </a:cubicBezTo>
                  <a:cubicBezTo>
                    <a:pt x="620" y="192"/>
                    <a:pt x="625" y="188"/>
                    <a:pt x="630" y="188"/>
                  </a:cubicBezTo>
                  <a:close/>
                  <a:moveTo>
                    <a:pt x="658" y="188"/>
                  </a:moveTo>
                  <a:cubicBezTo>
                    <a:pt x="664" y="188"/>
                    <a:pt x="669" y="192"/>
                    <a:pt x="669" y="198"/>
                  </a:cubicBezTo>
                  <a:cubicBezTo>
                    <a:pt x="669" y="204"/>
                    <a:pt x="664" y="209"/>
                    <a:pt x="658" y="209"/>
                  </a:cubicBezTo>
                  <a:cubicBezTo>
                    <a:pt x="653" y="209"/>
                    <a:pt x="648" y="204"/>
                    <a:pt x="648" y="198"/>
                  </a:cubicBezTo>
                  <a:cubicBezTo>
                    <a:pt x="648" y="192"/>
                    <a:pt x="653" y="188"/>
                    <a:pt x="658" y="188"/>
                  </a:cubicBezTo>
                  <a:close/>
                  <a:moveTo>
                    <a:pt x="687" y="188"/>
                  </a:moveTo>
                  <a:cubicBezTo>
                    <a:pt x="692" y="188"/>
                    <a:pt x="697" y="192"/>
                    <a:pt x="697" y="198"/>
                  </a:cubicBezTo>
                  <a:cubicBezTo>
                    <a:pt x="697" y="204"/>
                    <a:pt x="692" y="209"/>
                    <a:pt x="687" y="209"/>
                  </a:cubicBezTo>
                  <a:cubicBezTo>
                    <a:pt x="681" y="209"/>
                    <a:pt x="676" y="204"/>
                    <a:pt x="676" y="198"/>
                  </a:cubicBezTo>
                  <a:cubicBezTo>
                    <a:pt x="676" y="192"/>
                    <a:pt x="681" y="188"/>
                    <a:pt x="687" y="188"/>
                  </a:cubicBezTo>
                  <a:close/>
                  <a:moveTo>
                    <a:pt x="715" y="188"/>
                  </a:moveTo>
                  <a:cubicBezTo>
                    <a:pt x="721" y="188"/>
                    <a:pt x="725" y="192"/>
                    <a:pt x="725" y="198"/>
                  </a:cubicBezTo>
                  <a:cubicBezTo>
                    <a:pt x="725" y="204"/>
                    <a:pt x="721" y="209"/>
                    <a:pt x="715" y="209"/>
                  </a:cubicBezTo>
                  <a:cubicBezTo>
                    <a:pt x="709" y="209"/>
                    <a:pt x="705" y="204"/>
                    <a:pt x="705" y="198"/>
                  </a:cubicBezTo>
                  <a:cubicBezTo>
                    <a:pt x="705" y="192"/>
                    <a:pt x="709" y="188"/>
                    <a:pt x="715" y="188"/>
                  </a:cubicBezTo>
                  <a:close/>
                  <a:moveTo>
                    <a:pt x="743" y="188"/>
                  </a:moveTo>
                  <a:cubicBezTo>
                    <a:pt x="749" y="188"/>
                    <a:pt x="753" y="192"/>
                    <a:pt x="753" y="198"/>
                  </a:cubicBezTo>
                  <a:cubicBezTo>
                    <a:pt x="753" y="204"/>
                    <a:pt x="749" y="209"/>
                    <a:pt x="743" y="209"/>
                  </a:cubicBezTo>
                  <a:cubicBezTo>
                    <a:pt x="737" y="209"/>
                    <a:pt x="733" y="204"/>
                    <a:pt x="733" y="198"/>
                  </a:cubicBezTo>
                  <a:cubicBezTo>
                    <a:pt x="733" y="192"/>
                    <a:pt x="737" y="188"/>
                    <a:pt x="743" y="188"/>
                  </a:cubicBezTo>
                  <a:close/>
                  <a:moveTo>
                    <a:pt x="66" y="215"/>
                  </a:moveTo>
                  <a:cubicBezTo>
                    <a:pt x="72" y="215"/>
                    <a:pt x="77" y="219"/>
                    <a:pt x="77" y="225"/>
                  </a:cubicBezTo>
                  <a:cubicBezTo>
                    <a:pt x="77" y="231"/>
                    <a:pt x="72" y="235"/>
                    <a:pt x="66" y="235"/>
                  </a:cubicBezTo>
                  <a:cubicBezTo>
                    <a:pt x="61" y="235"/>
                    <a:pt x="56" y="231"/>
                    <a:pt x="56" y="225"/>
                  </a:cubicBezTo>
                  <a:cubicBezTo>
                    <a:pt x="56" y="219"/>
                    <a:pt x="61" y="215"/>
                    <a:pt x="66" y="215"/>
                  </a:cubicBezTo>
                  <a:close/>
                  <a:moveTo>
                    <a:pt x="123" y="215"/>
                  </a:moveTo>
                  <a:cubicBezTo>
                    <a:pt x="128" y="215"/>
                    <a:pt x="133" y="219"/>
                    <a:pt x="133" y="225"/>
                  </a:cubicBezTo>
                  <a:cubicBezTo>
                    <a:pt x="133" y="231"/>
                    <a:pt x="128" y="235"/>
                    <a:pt x="123" y="235"/>
                  </a:cubicBezTo>
                  <a:cubicBezTo>
                    <a:pt x="117" y="235"/>
                    <a:pt x="112" y="231"/>
                    <a:pt x="112" y="225"/>
                  </a:cubicBezTo>
                  <a:cubicBezTo>
                    <a:pt x="112" y="219"/>
                    <a:pt x="117" y="215"/>
                    <a:pt x="123" y="215"/>
                  </a:cubicBezTo>
                  <a:close/>
                  <a:moveTo>
                    <a:pt x="151" y="215"/>
                  </a:moveTo>
                  <a:cubicBezTo>
                    <a:pt x="157" y="215"/>
                    <a:pt x="161" y="219"/>
                    <a:pt x="161" y="225"/>
                  </a:cubicBezTo>
                  <a:cubicBezTo>
                    <a:pt x="161" y="231"/>
                    <a:pt x="157" y="235"/>
                    <a:pt x="151" y="235"/>
                  </a:cubicBezTo>
                  <a:cubicBezTo>
                    <a:pt x="145" y="235"/>
                    <a:pt x="141" y="231"/>
                    <a:pt x="141" y="225"/>
                  </a:cubicBezTo>
                  <a:cubicBezTo>
                    <a:pt x="141" y="219"/>
                    <a:pt x="145" y="215"/>
                    <a:pt x="151" y="215"/>
                  </a:cubicBezTo>
                  <a:close/>
                  <a:moveTo>
                    <a:pt x="179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79" y="235"/>
                  </a:cubicBezTo>
                  <a:cubicBezTo>
                    <a:pt x="173" y="235"/>
                    <a:pt x="169" y="231"/>
                    <a:pt x="169" y="225"/>
                  </a:cubicBezTo>
                  <a:cubicBezTo>
                    <a:pt x="169" y="219"/>
                    <a:pt x="173" y="215"/>
                    <a:pt x="179" y="215"/>
                  </a:cubicBezTo>
                  <a:close/>
                  <a:moveTo>
                    <a:pt x="207" y="215"/>
                  </a:moveTo>
                  <a:cubicBezTo>
                    <a:pt x="213" y="215"/>
                    <a:pt x="218" y="219"/>
                    <a:pt x="218" y="225"/>
                  </a:cubicBezTo>
                  <a:cubicBezTo>
                    <a:pt x="218" y="231"/>
                    <a:pt x="213" y="235"/>
                    <a:pt x="207" y="235"/>
                  </a:cubicBezTo>
                  <a:cubicBezTo>
                    <a:pt x="202" y="235"/>
                    <a:pt x="197" y="231"/>
                    <a:pt x="197" y="225"/>
                  </a:cubicBezTo>
                  <a:cubicBezTo>
                    <a:pt x="197" y="219"/>
                    <a:pt x="202" y="215"/>
                    <a:pt x="207" y="215"/>
                  </a:cubicBezTo>
                  <a:close/>
                  <a:moveTo>
                    <a:pt x="236" y="215"/>
                  </a:moveTo>
                  <a:cubicBezTo>
                    <a:pt x="241" y="215"/>
                    <a:pt x="246" y="219"/>
                    <a:pt x="246" y="225"/>
                  </a:cubicBezTo>
                  <a:cubicBezTo>
                    <a:pt x="246" y="231"/>
                    <a:pt x="241" y="235"/>
                    <a:pt x="236" y="235"/>
                  </a:cubicBezTo>
                  <a:cubicBezTo>
                    <a:pt x="230" y="235"/>
                    <a:pt x="225" y="231"/>
                    <a:pt x="225" y="225"/>
                  </a:cubicBezTo>
                  <a:cubicBezTo>
                    <a:pt x="225" y="219"/>
                    <a:pt x="230" y="215"/>
                    <a:pt x="236" y="215"/>
                  </a:cubicBezTo>
                  <a:close/>
                  <a:moveTo>
                    <a:pt x="264" y="215"/>
                  </a:moveTo>
                  <a:cubicBezTo>
                    <a:pt x="269" y="215"/>
                    <a:pt x="274" y="219"/>
                    <a:pt x="274" y="225"/>
                  </a:cubicBezTo>
                  <a:cubicBezTo>
                    <a:pt x="274" y="231"/>
                    <a:pt x="269" y="235"/>
                    <a:pt x="264" y="235"/>
                  </a:cubicBezTo>
                  <a:cubicBezTo>
                    <a:pt x="258" y="235"/>
                    <a:pt x="253" y="231"/>
                    <a:pt x="253" y="225"/>
                  </a:cubicBezTo>
                  <a:cubicBezTo>
                    <a:pt x="253" y="219"/>
                    <a:pt x="258" y="215"/>
                    <a:pt x="264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2" y="219"/>
                    <a:pt x="302" y="225"/>
                  </a:cubicBezTo>
                  <a:cubicBezTo>
                    <a:pt x="302" y="231"/>
                    <a:pt x="298" y="235"/>
                    <a:pt x="292" y="235"/>
                  </a:cubicBezTo>
                  <a:cubicBezTo>
                    <a:pt x="286" y="235"/>
                    <a:pt x="282" y="231"/>
                    <a:pt x="282" y="225"/>
                  </a:cubicBezTo>
                  <a:cubicBezTo>
                    <a:pt x="282" y="219"/>
                    <a:pt x="286" y="215"/>
                    <a:pt x="292" y="215"/>
                  </a:cubicBezTo>
                  <a:close/>
                  <a:moveTo>
                    <a:pt x="320" y="215"/>
                  </a:moveTo>
                  <a:cubicBezTo>
                    <a:pt x="326" y="215"/>
                    <a:pt x="330" y="219"/>
                    <a:pt x="330" y="225"/>
                  </a:cubicBezTo>
                  <a:cubicBezTo>
                    <a:pt x="330" y="231"/>
                    <a:pt x="326" y="235"/>
                    <a:pt x="320" y="235"/>
                  </a:cubicBezTo>
                  <a:cubicBezTo>
                    <a:pt x="314" y="235"/>
                    <a:pt x="310" y="231"/>
                    <a:pt x="310" y="225"/>
                  </a:cubicBezTo>
                  <a:cubicBezTo>
                    <a:pt x="310" y="219"/>
                    <a:pt x="314" y="215"/>
                    <a:pt x="320" y="215"/>
                  </a:cubicBezTo>
                  <a:close/>
                  <a:moveTo>
                    <a:pt x="348" y="215"/>
                  </a:moveTo>
                  <a:cubicBezTo>
                    <a:pt x="354" y="215"/>
                    <a:pt x="359" y="219"/>
                    <a:pt x="359" y="225"/>
                  </a:cubicBezTo>
                  <a:cubicBezTo>
                    <a:pt x="359" y="231"/>
                    <a:pt x="354" y="235"/>
                    <a:pt x="348" y="235"/>
                  </a:cubicBezTo>
                  <a:cubicBezTo>
                    <a:pt x="343" y="235"/>
                    <a:pt x="338" y="231"/>
                    <a:pt x="338" y="225"/>
                  </a:cubicBezTo>
                  <a:cubicBezTo>
                    <a:pt x="338" y="219"/>
                    <a:pt x="343" y="215"/>
                    <a:pt x="348" y="215"/>
                  </a:cubicBezTo>
                  <a:close/>
                  <a:moveTo>
                    <a:pt x="377" y="215"/>
                  </a:moveTo>
                  <a:cubicBezTo>
                    <a:pt x="382" y="215"/>
                    <a:pt x="387" y="219"/>
                    <a:pt x="387" y="225"/>
                  </a:cubicBezTo>
                  <a:cubicBezTo>
                    <a:pt x="387" y="231"/>
                    <a:pt x="382" y="235"/>
                    <a:pt x="377" y="235"/>
                  </a:cubicBezTo>
                  <a:cubicBezTo>
                    <a:pt x="371" y="235"/>
                    <a:pt x="366" y="231"/>
                    <a:pt x="366" y="225"/>
                  </a:cubicBezTo>
                  <a:cubicBezTo>
                    <a:pt x="366" y="219"/>
                    <a:pt x="371" y="215"/>
                    <a:pt x="377" y="215"/>
                  </a:cubicBezTo>
                  <a:close/>
                  <a:moveTo>
                    <a:pt x="405" y="215"/>
                  </a:moveTo>
                  <a:cubicBezTo>
                    <a:pt x="410" y="215"/>
                    <a:pt x="415" y="219"/>
                    <a:pt x="415" y="225"/>
                  </a:cubicBezTo>
                  <a:cubicBezTo>
                    <a:pt x="415" y="231"/>
                    <a:pt x="410" y="235"/>
                    <a:pt x="405" y="235"/>
                  </a:cubicBezTo>
                  <a:cubicBezTo>
                    <a:pt x="399" y="235"/>
                    <a:pt x="394" y="231"/>
                    <a:pt x="394" y="225"/>
                  </a:cubicBezTo>
                  <a:cubicBezTo>
                    <a:pt x="394" y="219"/>
                    <a:pt x="399" y="215"/>
                    <a:pt x="405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3" y="219"/>
                    <a:pt x="443" y="225"/>
                  </a:cubicBezTo>
                  <a:cubicBezTo>
                    <a:pt x="443" y="231"/>
                    <a:pt x="439" y="235"/>
                    <a:pt x="433" y="235"/>
                  </a:cubicBezTo>
                  <a:cubicBezTo>
                    <a:pt x="427" y="235"/>
                    <a:pt x="423" y="231"/>
                    <a:pt x="423" y="225"/>
                  </a:cubicBezTo>
                  <a:cubicBezTo>
                    <a:pt x="423" y="219"/>
                    <a:pt x="427" y="215"/>
                    <a:pt x="433" y="215"/>
                  </a:cubicBezTo>
                  <a:close/>
                  <a:moveTo>
                    <a:pt x="461" y="215"/>
                  </a:moveTo>
                  <a:cubicBezTo>
                    <a:pt x="467" y="215"/>
                    <a:pt x="471" y="219"/>
                    <a:pt x="471" y="225"/>
                  </a:cubicBezTo>
                  <a:cubicBezTo>
                    <a:pt x="471" y="231"/>
                    <a:pt x="467" y="235"/>
                    <a:pt x="461" y="235"/>
                  </a:cubicBezTo>
                  <a:cubicBezTo>
                    <a:pt x="455" y="235"/>
                    <a:pt x="451" y="231"/>
                    <a:pt x="451" y="225"/>
                  </a:cubicBezTo>
                  <a:cubicBezTo>
                    <a:pt x="451" y="219"/>
                    <a:pt x="455" y="215"/>
                    <a:pt x="461" y="215"/>
                  </a:cubicBezTo>
                  <a:close/>
                  <a:moveTo>
                    <a:pt x="489" y="215"/>
                  </a:moveTo>
                  <a:cubicBezTo>
                    <a:pt x="495" y="215"/>
                    <a:pt x="500" y="219"/>
                    <a:pt x="500" y="225"/>
                  </a:cubicBezTo>
                  <a:cubicBezTo>
                    <a:pt x="500" y="231"/>
                    <a:pt x="495" y="235"/>
                    <a:pt x="489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89" y="215"/>
                  </a:cubicBezTo>
                  <a:close/>
                  <a:moveTo>
                    <a:pt x="517" y="215"/>
                  </a:moveTo>
                  <a:cubicBezTo>
                    <a:pt x="523" y="215"/>
                    <a:pt x="528" y="219"/>
                    <a:pt x="528" y="225"/>
                  </a:cubicBezTo>
                  <a:cubicBezTo>
                    <a:pt x="528" y="231"/>
                    <a:pt x="523" y="235"/>
                    <a:pt x="517" y="235"/>
                  </a:cubicBezTo>
                  <a:cubicBezTo>
                    <a:pt x="512" y="235"/>
                    <a:pt x="507" y="231"/>
                    <a:pt x="507" y="225"/>
                  </a:cubicBezTo>
                  <a:cubicBezTo>
                    <a:pt x="507" y="219"/>
                    <a:pt x="512" y="215"/>
                    <a:pt x="517" y="215"/>
                  </a:cubicBezTo>
                  <a:close/>
                  <a:moveTo>
                    <a:pt x="546" y="215"/>
                  </a:moveTo>
                  <a:cubicBezTo>
                    <a:pt x="551" y="215"/>
                    <a:pt x="556" y="219"/>
                    <a:pt x="556" y="225"/>
                  </a:cubicBezTo>
                  <a:cubicBezTo>
                    <a:pt x="556" y="231"/>
                    <a:pt x="551" y="235"/>
                    <a:pt x="546" y="235"/>
                  </a:cubicBezTo>
                  <a:cubicBezTo>
                    <a:pt x="540" y="235"/>
                    <a:pt x="535" y="231"/>
                    <a:pt x="535" y="225"/>
                  </a:cubicBezTo>
                  <a:cubicBezTo>
                    <a:pt x="535" y="219"/>
                    <a:pt x="540" y="215"/>
                    <a:pt x="546" y="215"/>
                  </a:cubicBezTo>
                  <a:close/>
                  <a:moveTo>
                    <a:pt x="574" y="215"/>
                  </a:moveTo>
                  <a:cubicBezTo>
                    <a:pt x="580" y="215"/>
                    <a:pt x="584" y="219"/>
                    <a:pt x="584" y="225"/>
                  </a:cubicBezTo>
                  <a:cubicBezTo>
                    <a:pt x="584" y="231"/>
                    <a:pt x="580" y="235"/>
                    <a:pt x="574" y="235"/>
                  </a:cubicBezTo>
                  <a:cubicBezTo>
                    <a:pt x="568" y="235"/>
                    <a:pt x="564" y="231"/>
                    <a:pt x="564" y="225"/>
                  </a:cubicBezTo>
                  <a:cubicBezTo>
                    <a:pt x="564" y="219"/>
                    <a:pt x="568" y="215"/>
                    <a:pt x="574" y="215"/>
                  </a:cubicBezTo>
                  <a:close/>
                  <a:moveTo>
                    <a:pt x="602" y="215"/>
                  </a:moveTo>
                  <a:cubicBezTo>
                    <a:pt x="608" y="215"/>
                    <a:pt x="612" y="219"/>
                    <a:pt x="612" y="225"/>
                  </a:cubicBezTo>
                  <a:cubicBezTo>
                    <a:pt x="612" y="231"/>
                    <a:pt x="608" y="235"/>
                    <a:pt x="602" y="235"/>
                  </a:cubicBezTo>
                  <a:cubicBezTo>
                    <a:pt x="596" y="235"/>
                    <a:pt x="592" y="231"/>
                    <a:pt x="592" y="225"/>
                  </a:cubicBezTo>
                  <a:cubicBezTo>
                    <a:pt x="592" y="219"/>
                    <a:pt x="596" y="215"/>
                    <a:pt x="602" y="215"/>
                  </a:cubicBezTo>
                  <a:close/>
                  <a:moveTo>
                    <a:pt x="630" y="215"/>
                  </a:moveTo>
                  <a:cubicBezTo>
                    <a:pt x="636" y="215"/>
                    <a:pt x="641" y="219"/>
                    <a:pt x="641" y="225"/>
                  </a:cubicBezTo>
                  <a:cubicBezTo>
                    <a:pt x="641" y="231"/>
                    <a:pt x="636" y="235"/>
                    <a:pt x="630" y="235"/>
                  </a:cubicBezTo>
                  <a:cubicBezTo>
                    <a:pt x="625" y="235"/>
                    <a:pt x="620" y="231"/>
                    <a:pt x="620" y="225"/>
                  </a:cubicBezTo>
                  <a:cubicBezTo>
                    <a:pt x="620" y="219"/>
                    <a:pt x="625" y="215"/>
                    <a:pt x="630" y="215"/>
                  </a:cubicBezTo>
                  <a:close/>
                  <a:moveTo>
                    <a:pt x="658" y="215"/>
                  </a:moveTo>
                  <a:cubicBezTo>
                    <a:pt x="664" y="215"/>
                    <a:pt x="669" y="219"/>
                    <a:pt x="669" y="225"/>
                  </a:cubicBezTo>
                  <a:cubicBezTo>
                    <a:pt x="669" y="231"/>
                    <a:pt x="664" y="235"/>
                    <a:pt x="658" y="235"/>
                  </a:cubicBezTo>
                  <a:cubicBezTo>
                    <a:pt x="653" y="235"/>
                    <a:pt x="648" y="231"/>
                    <a:pt x="648" y="225"/>
                  </a:cubicBezTo>
                  <a:cubicBezTo>
                    <a:pt x="648" y="219"/>
                    <a:pt x="653" y="215"/>
                    <a:pt x="658" y="215"/>
                  </a:cubicBezTo>
                  <a:close/>
                  <a:moveTo>
                    <a:pt x="687" y="215"/>
                  </a:moveTo>
                  <a:cubicBezTo>
                    <a:pt x="692" y="215"/>
                    <a:pt x="697" y="219"/>
                    <a:pt x="697" y="225"/>
                  </a:cubicBezTo>
                  <a:cubicBezTo>
                    <a:pt x="697" y="231"/>
                    <a:pt x="692" y="235"/>
                    <a:pt x="687" y="235"/>
                  </a:cubicBezTo>
                  <a:cubicBezTo>
                    <a:pt x="681" y="235"/>
                    <a:pt x="676" y="231"/>
                    <a:pt x="676" y="225"/>
                  </a:cubicBezTo>
                  <a:cubicBezTo>
                    <a:pt x="676" y="219"/>
                    <a:pt x="681" y="215"/>
                    <a:pt x="687" y="215"/>
                  </a:cubicBezTo>
                  <a:close/>
                  <a:moveTo>
                    <a:pt x="715" y="215"/>
                  </a:moveTo>
                  <a:cubicBezTo>
                    <a:pt x="721" y="215"/>
                    <a:pt x="725" y="219"/>
                    <a:pt x="725" y="225"/>
                  </a:cubicBezTo>
                  <a:cubicBezTo>
                    <a:pt x="725" y="231"/>
                    <a:pt x="721" y="235"/>
                    <a:pt x="715" y="235"/>
                  </a:cubicBezTo>
                  <a:cubicBezTo>
                    <a:pt x="709" y="235"/>
                    <a:pt x="705" y="231"/>
                    <a:pt x="705" y="225"/>
                  </a:cubicBezTo>
                  <a:cubicBezTo>
                    <a:pt x="705" y="219"/>
                    <a:pt x="709" y="215"/>
                    <a:pt x="715" y="215"/>
                  </a:cubicBezTo>
                  <a:close/>
                  <a:moveTo>
                    <a:pt x="743" y="215"/>
                  </a:moveTo>
                  <a:cubicBezTo>
                    <a:pt x="749" y="215"/>
                    <a:pt x="753" y="219"/>
                    <a:pt x="753" y="225"/>
                  </a:cubicBezTo>
                  <a:cubicBezTo>
                    <a:pt x="753" y="231"/>
                    <a:pt x="749" y="235"/>
                    <a:pt x="743" y="235"/>
                  </a:cubicBezTo>
                  <a:cubicBezTo>
                    <a:pt x="737" y="235"/>
                    <a:pt x="733" y="231"/>
                    <a:pt x="733" y="225"/>
                  </a:cubicBezTo>
                  <a:cubicBezTo>
                    <a:pt x="733" y="219"/>
                    <a:pt x="737" y="215"/>
                    <a:pt x="743" y="215"/>
                  </a:cubicBezTo>
                  <a:close/>
                  <a:moveTo>
                    <a:pt x="771" y="215"/>
                  </a:moveTo>
                  <a:cubicBezTo>
                    <a:pt x="777" y="215"/>
                    <a:pt x="782" y="219"/>
                    <a:pt x="782" y="225"/>
                  </a:cubicBezTo>
                  <a:cubicBezTo>
                    <a:pt x="782" y="231"/>
                    <a:pt x="777" y="235"/>
                    <a:pt x="771" y="235"/>
                  </a:cubicBezTo>
                  <a:cubicBezTo>
                    <a:pt x="766" y="235"/>
                    <a:pt x="761" y="231"/>
                    <a:pt x="761" y="225"/>
                  </a:cubicBezTo>
                  <a:cubicBezTo>
                    <a:pt x="761" y="219"/>
                    <a:pt x="766" y="215"/>
                    <a:pt x="771" y="215"/>
                  </a:cubicBezTo>
                  <a:close/>
                  <a:moveTo>
                    <a:pt x="799" y="215"/>
                  </a:moveTo>
                  <a:cubicBezTo>
                    <a:pt x="805" y="215"/>
                    <a:pt x="810" y="219"/>
                    <a:pt x="810" y="225"/>
                  </a:cubicBezTo>
                  <a:cubicBezTo>
                    <a:pt x="810" y="231"/>
                    <a:pt x="805" y="235"/>
                    <a:pt x="799" y="235"/>
                  </a:cubicBezTo>
                  <a:cubicBezTo>
                    <a:pt x="794" y="235"/>
                    <a:pt x="789" y="231"/>
                    <a:pt x="789" y="225"/>
                  </a:cubicBezTo>
                  <a:cubicBezTo>
                    <a:pt x="789" y="219"/>
                    <a:pt x="794" y="215"/>
                    <a:pt x="799" y="215"/>
                  </a:cubicBezTo>
                  <a:close/>
                  <a:moveTo>
                    <a:pt x="828" y="215"/>
                  </a:moveTo>
                  <a:cubicBezTo>
                    <a:pt x="833" y="215"/>
                    <a:pt x="838" y="219"/>
                    <a:pt x="838" y="225"/>
                  </a:cubicBezTo>
                  <a:cubicBezTo>
                    <a:pt x="838" y="231"/>
                    <a:pt x="833" y="235"/>
                    <a:pt x="828" y="235"/>
                  </a:cubicBezTo>
                  <a:cubicBezTo>
                    <a:pt x="822" y="235"/>
                    <a:pt x="817" y="231"/>
                    <a:pt x="817" y="225"/>
                  </a:cubicBezTo>
                  <a:cubicBezTo>
                    <a:pt x="817" y="219"/>
                    <a:pt x="822" y="215"/>
                    <a:pt x="828" y="215"/>
                  </a:cubicBezTo>
                  <a:close/>
                  <a:moveTo>
                    <a:pt x="856" y="215"/>
                  </a:moveTo>
                  <a:cubicBezTo>
                    <a:pt x="862" y="215"/>
                    <a:pt x="866" y="219"/>
                    <a:pt x="866" y="225"/>
                  </a:cubicBezTo>
                  <a:cubicBezTo>
                    <a:pt x="866" y="231"/>
                    <a:pt x="862" y="235"/>
                    <a:pt x="856" y="235"/>
                  </a:cubicBezTo>
                  <a:cubicBezTo>
                    <a:pt x="850" y="235"/>
                    <a:pt x="845" y="231"/>
                    <a:pt x="845" y="225"/>
                  </a:cubicBezTo>
                  <a:cubicBezTo>
                    <a:pt x="845" y="219"/>
                    <a:pt x="850" y="215"/>
                    <a:pt x="856" y="215"/>
                  </a:cubicBezTo>
                  <a:close/>
                  <a:moveTo>
                    <a:pt x="38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8"/>
                    <a:pt x="44" y="262"/>
                    <a:pt x="38" y="262"/>
                  </a:cubicBezTo>
                  <a:cubicBezTo>
                    <a:pt x="33" y="262"/>
                    <a:pt x="28" y="258"/>
                    <a:pt x="28" y="252"/>
                  </a:cubicBezTo>
                  <a:cubicBezTo>
                    <a:pt x="28" y="246"/>
                    <a:pt x="33" y="241"/>
                    <a:pt x="38" y="241"/>
                  </a:cubicBezTo>
                  <a:close/>
                  <a:moveTo>
                    <a:pt x="66" y="241"/>
                  </a:moveTo>
                  <a:cubicBezTo>
                    <a:pt x="72" y="241"/>
                    <a:pt x="77" y="246"/>
                    <a:pt x="77" y="252"/>
                  </a:cubicBezTo>
                  <a:cubicBezTo>
                    <a:pt x="77" y="258"/>
                    <a:pt x="72" y="262"/>
                    <a:pt x="66" y="262"/>
                  </a:cubicBezTo>
                  <a:cubicBezTo>
                    <a:pt x="61" y="262"/>
                    <a:pt x="56" y="258"/>
                    <a:pt x="56" y="252"/>
                  </a:cubicBezTo>
                  <a:cubicBezTo>
                    <a:pt x="56" y="246"/>
                    <a:pt x="61" y="241"/>
                    <a:pt x="66" y="241"/>
                  </a:cubicBezTo>
                  <a:close/>
                  <a:moveTo>
                    <a:pt x="95" y="241"/>
                  </a:moveTo>
                  <a:cubicBezTo>
                    <a:pt x="100" y="241"/>
                    <a:pt x="105" y="246"/>
                    <a:pt x="105" y="252"/>
                  </a:cubicBezTo>
                  <a:cubicBezTo>
                    <a:pt x="105" y="258"/>
                    <a:pt x="100" y="262"/>
                    <a:pt x="95" y="262"/>
                  </a:cubicBezTo>
                  <a:cubicBezTo>
                    <a:pt x="89" y="262"/>
                    <a:pt x="84" y="258"/>
                    <a:pt x="84" y="252"/>
                  </a:cubicBezTo>
                  <a:cubicBezTo>
                    <a:pt x="84" y="246"/>
                    <a:pt x="89" y="241"/>
                    <a:pt x="95" y="241"/>
                  </a:cubicBezTo>
                  <a:close/>
                  <a:moveTo>
                    <a:pt x="123" y="241"/>
                  </a:moveTo>
                  <a:cubicBezTo>
                    <a:pt x="128" y="241"/>
                    <a:pt x="133" y="246"/>
                    <a:pt x="133" y="252"/>
                  </a:cubicBezTo>
                  <a:cubicBezTo>
                    <a:pt x="133" y="258"/>
                    <a:pt x="128" y="262"/>
                    <a:pt x="123" y="262"/>
                  </a:cubicBezTo>
                  <a:cubicBezTo>
                    <a:pt x="117" y="262"/>
                    <a:pt x="112" y="258"/>
                    <a:pt x="112" y="252"/>
                  </a:cubicBezTo>
                  <a:cubicBezTo>
                    <a:pt x="112" y="246"/>
                    <a:pt x="117" y="241"/>
                    <a:pt x="123" y="241"/>
                  </a:cubicBezTo>
                  <a:close/>
                  <a:moveTo>
                    <a:pt x="151" y="241"/>
                  </a:moveTo>
                  <a:cubicBezTo>
                    <a:pt x="157" y="241"/>
                    <a:pt x="161" y="246"/>
                    <a:pt x="161" y="252"/>
                  </a:cubicBezTo>
                  <a:cubicBezTo>
                    <a:pt x="161" y="258"/>
                    <a:pt x="157" y="262"/>
                    <a:pt x="151" y="262"/>
                  </a:cubicBezTo>
                  <a:cubicBezTo>
                    <a:pt x="145" y="262"/>
                    <a:pt x="141" y="258"/>
                    <a:pt x="141" y="252"/>
                  </a:cubicBezTo>
                  <a:cubicBezTo>
                    <a:pt x="141" y="246"/>
                    <a:pt x="145" y="241"/>
                    <a:pt x="151" y="241"/>
                  </a:cubicBezTo>
                  <a:close/>
                  <a:moveTo>
                    <a:pt x="179" y="241"/>
                  </a:moveTo>
                  <a:cubicBezTo>
                    <a:pt x="185" y="241"/>
                    <a:pt x="190" y="246"/>
                    <a:pt x="190" y="252"/>
                  </a:cubicBezTo>
                  <a:cubicBezTo>
                    <a:pt x="190" y="258"/>
                    <a:pt x="185" y="262"/>
                    <a:pt x="179" y="262"/>
                  </a:cubicBezTo>
                  <a:cubicBezTo>
                    <a:pt x="173" y="262"/>
                    <a:pt x="169" y="258"/>
                    <a:pt x="169" y="252"/>
                  </a:cubicBezTo>
                  <a:cubicBezTo>
                    <a:pt x="169" y="246"/>
                    <a:pt x="173" y="241"/>
                    <a:pt x="179" y="241"/>
                  </a:cubicBezTo>
                  <a:close/>
                  <a:moveTo>
                    <a:pt x="207" y="241"/>
                  </a:moveTo>
                  <a:cubicBezTo>
                    <a:pt x="213" y="241"/>
                    <a:pt x="218" y="246"/>
                    <a:pt x="218" y="252"/>
                  </a:cubicBezTo>
                  <a:cubicBezTo>
                    <a:pt x="218" y="258"/>
                    <a:pt x="213" y="262"/>
                    <a:pt x="207" y="262"/>
                  </a:cubicBezTo>
                  <a:cubicBezTo>
                    <a:pt x="202" y="262"/>
                    <a:pt x="197" y="258"/>
                    <a:pt x="197" y="252"/>
                  </a:cubicBezTo>
                  <a:cubicBezTo>
                    <a:pt x="197" y="246"/>
                    <a:pt x="202" y="241"/>
                    <a:pt x="207" y="241"/>
                  </a:cubicBezTo>
                  <a:close/>
                  <a:moveTo>
                    <a:pt x="236" y="241"/>
                  </a:moveTo>
                  <a:cubicBezTo>
                    <a:pt x="241" y="241"/>
                    <a:pt x="246" y="246"/>
                    <a:pt x="246" y="252"/>
                  </a:cubicBezTo>
                  <a:cubicBezTo>
                    <a:pt x="246" y="258"/>
                    <a:pt x="241" y="262"/>
                    <a:pt x="236" y="262"/>
                  </a:cubicBezTo>
                  <a:cubicBezTo>
                    <a:pt x="230" y="262"/>
                    <a:pt x="225" y="258"/>
                    <a:pt x="225" y="252"/>
                  </a:cubicBezTo>
                  <a:cubicBezTo>
                    <a:pt x="225" y="246"/>
                    <a:pt x="230" y="241"/>
                    <a:pt x="236" y="241"/>
                  </a:cubicBezTo>
                  <a:close/>
                  <a:moveTo>
                    <a:pt x="264" y="241"/>
                  </a:moveTo>
                  <a:cubicBezTo>
                    <a:pt x="269" y="241"/>
                    <a:pt x="274" y="246"/>
                    <a:pt x="274" y="252"/>
                  </a:cubicBezTo>
                  <a:cubicBezTo>
                    <a:pt x="274" y="258"/>
                    <a:pt x="269" y="262"/>
                    <a:pt x="264" y="262"/>
                  </a:cubicBezTo>
                  <a:cubicBezTo>
                    <a:pt x="258" y="262"/>
                    <a:pt x="253" y="258"/>
                    <a:pt x="253" y="252"/>
                  </a:cubicBezTo>
                  <a:cubicBezTo>
                    <a:pt x="253" y="246"/>
                    <a:pt x="258" y="241"/>
                    <a:pt x="264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2" y="246"/>
                    <a:pt x="302" y="252"/>
                  </a:cubicBezTo>
                  <a:cubicBezTo>
                    <a:pt x="302" y="258"/>
                    <a:pt x="298" y="262"/>
                    <a:pt x="292" y="262"/>
                  </a:cubicBezTo>
                  <a:cubicBezTo>
                    <a:pt x="286" y="262"/>
                    <a:pt x="282" y="258"/>
                    <a:pt x="282" y="252"/>
                  </a:cubicBezTo>
                  <a:cubicBezTo>
                    <a:pt x="282" y="246"/>
                    <a:pt x="286" y="241"/>
                    <a:pt x="292" y="241"/>
                  </a:cubicBezTo>
                  <a:close/>
                  <a:moveTo>
                    <a:pt x="320" y="241"/>
                  </a:moveTo>
                  <a:cubicBezTo>
                    <a:pt x="326" y="241"/>
                    <a:pt x="330" y="246"/>
                    <a:pt x="330" y="252"/>
                  </a:cubicBezTo>
                  <a:cubicBezTo>
                    <a:pt x="330" y="258"/>
                    <a:pt x="326" y="262"/>
                    <a:pt x="320" y="262"/>
                  </a:cubicBezTo>
                  <a:cubicBezTo>
                    <a:pt x="314" y="262"/>
                    <a:pt x="310" y="258"/>
                    <a:pt x="310" y="252"/>
                  </a:cubicBezTo>
                  <a:cubicBezTo>
                    <a:pt x="310" y="246"/>
                    <a:pt x="314" y="241"/>
                    <a:pt x="320" y="241"/>
                  </a:cubicBezTo>
                  <a:close/>
                  <a:moveTo>
                    <a:pt x="348" y="241"/>
                  </a:moveTo>
                  <a:cubicBezTo>
                    <a:pt x="354" y="241"/>
                    <a:pt x="359" y="246"/>
                    <a:pt x="359" y="252"/>
                  </a:cubicBezTo>
                  <a:cubicBezTo>
                    <a:pt x="359" y="258"/>
                    <a:pt x="354" y="262"/>
                    <a:pt x="348" y="262"/>
                  </a:cubicBezTo>
                  <a:cubicBezTo>
                    <a:pt x="343" y="262"/>
                    <a:pt x="338" y="258"/>
                    <a:pt x="338" y="252"/>
                  </a:cubicBezTo>
                  <a:cubicBezTo>
                    <a:pt x="338" y="246"/>
                    <a:pt x="343" y="241"/>
                    <a:pt x="348" y="241"/>
                  </a:cubicBezTo>
                  <a:close/>
                  <a:moveTo>
                    <a:pt x="377" y="241"/>
                  </a:moveTo>
                  <a:cubicBezTo>
                    <a:pt x="382" y="241"/>
                    <a:pt x="387" y="246"/>
                    <a:pt x="387" y="252"/>
                  </a:cubicBezTo>
                  <a:cubicBezTo>
                    <a:pt x="387" y="258"/>
                    <a:pt x="382" y="262"/>
                    <a:pt x="377" y="262"/>
                  </a:cubicBezTo>
                  <a:cubicBezTo>
                    <a:pt x="371" y="262"/>
                    <a:pt x="366" y="258"/>
                    <a:pt x="366" y="252"/>
                  </a:cubicBezTo>
                  <a:cubicBezTo>
                    <a:pt x="366" y="246"/>
                    <a:pt x="371" y="241"/>
                    <a:pt x="377" y="241"/>
                  </a:cubicBezTo>
                  <a:close/>
                  <a:moveTo>
                    <a:pt x="405" y="241"/>
                  </a:moveTo>
                  <a:cubicBezTo>
                    <a:pt x="410" y="241"/>
                    <a:pt x="415" y="246"/>
                    <a:pt x="415" y="252"/>
                  </a:cubicBezTo>
                  <a:cubicBezTo>
                    <a:pt x="415" y="258"/>
                    <a:pt x="410" y="262"/>
                    <a:pt x="405" y="262"/>
                  </a:cubicBezTo>
                  <a:cubicBezTo>
                    <a:pt x="399" y="262"/>
                    <a:pt x="394" y="258"/>
                    <a:pt x="394" y="252"/>
                  </a:cubicBezTo>
                  <a:cubicBezTo>
                    <a:pt x="394" y="246"/>
                    <a:pt x="399" y="241"/>
                    <a:pt x="405" y="241"/>
                  </a:cubicBezTo>
                  <a:close/>
                  <a:moveTo>
                    <a:pt x="433" y="241"/>
                  </a:moveTo>
                  <a:cubicBezTo>
                    <a:pt x="439" y="241"/>
                    <a:pt x="443" y="246"/>
                    <a:pt x="443" y="252"/>
                  </a:cubicBezTo>
                  <a:cubicBezTo>
                    <a:pt x="443" y="258"/>
                    <a:pt x="439" y="262"/>
                    <a:pt x="433" y="262"/>
                  </a:cubicBezTo>
                  <a:cubicBezTo>
                    <a:pt x="427" y="262"/>
                    <a:pt x="423" y="258"/>
                    <a:pt x="423" y="252"/>
                  </a:cubicBezTo>
                  <a:cubicBezTo>
                    <a:pt x="423" y="246"/>
                    <a:pt x="427" y="241"/>
                    <a:pt x="433" y="241"/>
                  </a:cubicBezTo>
                  <a:close/>
                  <a:moveTo>
                    <a:pt x="461" y="241"/>
                  </a:moveTo>
                  <a:cubicBezTo>
                    <a:pt x="467" y="241"/>
                    <a:pt x="471" y="246"/>
                    <a:pt x="471" y="252"/>
                  </a:cubicBezTo>
                  <a:cubicBezTo>
                    <a:pt x="471" y="258"/>
                    <a:pt x="467" y="262"/>
                    <a:pt x="461" y="262"/>
                  </a:cubicBezTo>
                  <a:cubicBezTo>
                    <a:pt x="455" y="262"/>
                    <a:pt x="451" y="258"/>
                    <a:pt x="451" y="252"/>
                  </a:cubicBezTo>
                  <a:cubicBezTo>
                    <a:pt x="451" y="246"/>
                    <a:pt x="455" y="241"/>
                    <a:pt x="461" y="241"/>
                  </a:cubicBezTo>
                  <a:close/>
                  <a:moveTo>
                    <a:pt x="489" y="241"/>
                  </a:moveTo>
                  <a:cubicBezTo>
                    <a:pt x="495" y="241"/>
                    <a:pt x="500" y="246"/>
                    <a:pt x="500" y="252"/>
                  </a:cubicBezTo>
                  <a:cubicBezTo>
                    <a:pt x="500" y="258"/>
                    <a:pt x="495" y="262"/>
                    <a:pt x="489" y="262"/>
                  </a:cubicBezTo>
                  <a:cubicBezTo>
                    <a:pt x="484" y="262"/>
                    <a:pt x="479" y="258"/>
                    <a:pt x="479" y="252"/>
                  </a:cubicBezTo>
                  <a:cubicBezTo>
                    <a:pt x="479" y="246"/>
                    <a:pt x="484" y="241"/>
                    <a:pt x="489" y="241"/>
                  </a:cubicBezTo>
                  <a:close/>
                  <a:moveTo>
                    <a:pt x="517" y="241"/>
                  </a:moveTo>
                  <a:cubicBezTo>
                    <a:pt x="523" y="241"/>
                    <a:pt x="528" y="246"/>
                    <a:pt x="528" y="252"/>
                  </a:cubicBezTo>
                  <a:cubicBezTo>
                    <a:pt x="528" y="258"/>
                    <a:pt x="523" y="262"/>
                    <a:pt x="517" y="262"/>
                  </a:cubicBezTo>
                  <a:cubicBezTo>
                    <a:pt x="512" y="262"/>
                    <a:pt x="507" y="258"/>
                    <a:pt x="507" y="252"/>
                  </a:cubicBezTo>
                  <a:cubicBezTo>
                    <a:pt x="507" y="246"/>
                    <a:pt x="512" y="241"/>
                    <a:pt x="517" y="241"/>
                  </a:cubicBezTo>
                  <a:close/>
                  <a:moveTo>
                    <a:pt x="546" y="241"/>
                  </a:moveTo>
                  <a:cubicBezTo>
                    <a:pt x="551" y="241"/>
                    <a:pt x="556" y="246"/>
                    <a:pt x="556" y="252"/>
                  </a:cubicBezTo>
                  <a:cubicBezTo>
                    <a:pt x="556" y="258"/>
                    <a:pt x="551" y="262"/>
                    <a:pt x="546" y="262"/>
                  </a:cubicBezTo>
                  <a:cubicBezTo>
                    <a:pt x="540" y="262"/>
                    <a:pt x="535" y="258"/>
                    <a:pt x="535" y="252"/>
                  </a:cubicBezTo>
                  <a:cubicBezTo>
                    <a:pt x="535" y="246"/>
                    <a:pt x="540" y="241"/>
                    <a:pt x="546" y="241"/>
                  </a:cubicBezTo>
                  <a:close/>
                  <a:moveTo>
                    <a:pt x="574" y="241"/>
                  </a:moveTo>
                  <a:cubicBezTo>
                    <a:pt x="580" y="241"/>
                    <a:pt x="584" y="246"/>
                    <a:pt x="584" y="252"/>
                  </a:cubicBezTo>
                  <a:cubicBezTo>
                    <a:pt x="584" y="258"/>
                    <a:pt x="580" y="262"/>
                    <a:pt x="574" y="262"/>
                  </a:cubicBezTo>
                  <a:cubicBezTo>
                    <a:pt x="568" y="262"/>
                    <a:pt x="564" y="258"/>
                    <a:pt x="564" y="252"/>
                  </a:cubicBezTo>
                  <a:cubicBezTo>
                    <a:pt x="564" y="246"/>
                    <a:pt x="568" y="241"/>
                    <a:pt x="574" y="241"/>
                  </a:cubicBezTo>
                  <a:close/>
                  <a:moveTo>
                    <a:pt x="602" y="241"/>
                  </a:moveTo>
                  <a:cubicBezTo>
                    <a:pt x="608" y="241"/>
                    <a:pt x="612" y="246"/>
                    <a:pt x="612" y="252"/>
                  </a:cubicBezTo>
                  <a:cubicBezTo>
                    <a:pt x="612" y="258"/>
                    <a:pt x="608" y="262"/>
                    <a:pt x="602" y="262"/>
                  </a:cubicBezTo>
                  <a:cubicBezTo>
                    <a:pt x="596" y="262"/>
                    <a:pt x="592" y="258"/>
                    <a:pt x="592" y="252"/>
                  </a:cubicBezTo>
                  <a:cubicBezTo>
                    <a:pt x="592" y="246"/>
                    <a:pt x="596" y="241"/>
                    <a:pt x="602" y="241"/>
                  </a:cubicBezTo>
                  <a:close/>
                  <a:moveTo>
                    <a:pt x="630" y="241"/>
                  </a:moveTo>
                  <a:cubicBezTo>
                    <a:pt x="636" y="241"/>
                    <a:pt x="641" y="246"/>
                    <a:pt x="641" y="252"/>
                  </a:cubicBezTo>
                  <a:cubicBezTo>
                    <a:pt x="641" y="258"/>
                    <a:pt x="636" y="262"/>
                    <a:pt x="630" y="262"/>
                  </a:cubicBezTo>
                  <a:cubicBezTo>
                    <a:pt x="625" y="262"/>
                    <a:pt x="620" y="258"/>
                    <a:pt x="620" y="252"/>
                  </a:cubicBezTo>
                  <a:cubicBezTo>
                    <a:pt x="620" y="246"/>
                    <a:pt x="625" y="241"/>
                    <a:pt x="630" y="241"/>
                  </a:cubicBezTo>
                  <a:close/>
                  <a:moveTo>
                    <a:pt x="658" y="241"/>
                  </a:moveTo>
                  <a:cubicBezTo>
                    <a:pt x="664" y="241"/>
                    <a:pt x="669" y="246"/>
                    <a:pt x="669" y="252"/>
                  </a:cubicBezTo>
                  <a:cubicBezTo>
                    <a:pt x="669" y="258"/>
                    <a:pt x="664" y="262"/>
                    <a:pt x="658" y="262"/>
                  </a:cubicBezTo>
                  <a:cubicBezTo>
                    <a:pt x="653" y="262"/>
                    <a:pt x="648" y="258"/>
                    <a:pt x="648" y="252"/>
                  </a:cubicBezTo>
                  <a:cubicBezTo>
                    <a:pt x="648" y="246"/>
                    <a:pt x="653" y="241"/>
                    <a:pt x="658" y="241"/>
                  </a:cubicBezTo>
                  <a:close/>
                  <a:moveTo>
                    <a:pt x="687" y="241"/>
                  </a:moveTo>
                  <a:cubicBezTo>
                    <a:pt x="692" y="241"/>
                    <a:pt x="697" y="246"/>
                    <a:pt x="697" y="252"/>
                  </a:cubicBezTo>
                  <a:cubicBezTo>
                    <a:pt x="697" y="258"/>
                    <a:pt x="692" y="262"/>
                    <a:pt x="687" y="262"/>
                  </a:cubicBezTo>
                  <a:cubicBezTo>
                    <a:pt x="681" y="262"/>
                    <a:pt x="676" y="258"/>
                    <a:pt x="676" y="252"/>
                  </a:cubicBezTo>
                  <a:cubicBezTo>
                    <a:pt x="676" y="246"/>
                    <a:pt x="681" y="241"/>
                    <a:pt x="687" y="241"/>
                  </a:cubicBezTo>
                  <a:close/>
                  <a:moveTo>
                    <a:pt x="715" y="241"/>
                  </a:moveTo>
                  <a:cubicBezTo>
                    <a:pt x="721" y="241"/>
                    <a:pt x="725" y="246"/>
                    <a:pt x="725" y="252"/>
                  </a:cubicBezTo>
                  <a:cubicBezTo>
                    <a:pt x="725" y="258"/>
                    <a:pt x="721" y="262"/>
                    <a:pt x="715" y="262"/>
                  </a:cubicBezTo>
                  <a:cubicBezTo>
                    <a:pt x="709" y="262"/>
                    <a:pt x="705" y="258"/>
                    <a:pt x="705" y="252"/>
                  </a:cubicBezTo>
                  <a:cubicBezTo>
                    <a:pt x="705" y="246"/>
                    <a:pt x="709" y="241"/>
                    <a:pt x="715" y="241"/>
                  </a:cubicBezTo>
                  <a:close/>
                  <a:moveTo>
                    <a:pt x="743" y="241"/>
                  </a:moveTo>
                  <a:cubicBezTo>
                    <a:pt x="749" y="241"/>
                    <a:pt x="753" y="246"/>
                    <a:pt x="753" y="252"/>
                  </a:cubicBezTo>
                  <a:cubicBezTo>
                    <a:pt x="753" y="258"/>
                    <a:pt x="749" y="262"/>
                    <a:pt x="743" y="262"/>
                  </a:cubicBezTo>
                  <a:cubicBezTo>
                    <a:pt x="737" y="262"/>
                    <a:pt x="733" y="258"/>
                    <a:pt x="733" y="252"/>
                  </a:cubicBezTo>
                  <a:cubicBezTo>
                    <a:pt x="733" y="246"/>
                    <a:pt x="737" y="241"/>
                    <a:pt x="743" y="241"/>
                  </a:cubicBezTo>
                  <a:close/>
                  <a:moveTo>
                    <a:pt x="771" y="241"/>
                  </a:moveTo>
                  <a:cubicBezTo>
                    <a:pt x="777" y="241"/>
                    <a:pt x="782" y="246"/>
                    <a:pt x="782" y="252"/>
                  </a:cubicBezTo>
                  <a:cubicBezTo>
                    <a:pt x="782" y="258"/>
                    <a:pt x="777" y="262"/>
                    <a:pt x="771" y="262"/>
                  </a:cubicBezTo>
                  <a:cubicBezTo>
                    <a:pt x="766" y="262"/>
                    <a:pt x="761" y="258"/>
                    <a:pt x="761" y="252"/>
                  </a:cubicBezTo>
                  <a:cubicBezTo>
                    <a:pt x="761" y="246"/>
                    <a:pt x="766" y="241"/>
                    <a:pt x="771" y="241"/>
                  </a:cubicBezTo>
                  <a:close/>
                  <a:moveTo>
                    <a:pt x="799" y="241"/>
                  </a:moveTo>
                  <a:cubicBezTo>
                    <a:pt x="805" y="241"/>
                    <a:pt x="810" y="246"/>
                    <a:pt x="810" y="252"/>
                  </a:cubicBezTo>
                  <a:cubicBezTo>
                    <a:pt x="810" y="258"/>
                    <a:pt x="805" y="262"/>
                    <a:pt x="799" y="262"/>
                  </a:cubicBezTo>
                  <a:cubicBezTo>
                    <a:pt x="794" y="262"/>
                    <a:pt x="789" y="258"/>
                    <a:pt x="789" y="252"/>
                  </a:cubicBezTo>
                  <a:cubicBezTo>
                    <a:pt x="789" y="246"/>
                    <a:pt x="794" y="241"/>
                    <a:pt x="799" y="241"/>
                  </a:cubicBezTo>
                  <a:close/>
                  <a:moveTo>
                    <a:pt x="828" y="241"/>
                  </a:moveTo>
                  <a:cubicBezTo>
                    <a:pt x="833" y="241"/>
                    <a:pt x="838" y="246"/>
                    <a:pt x="838" y="252"/>
                  </a:cubicBezTo>
                  <a:cubicBezTo>
                    <a:pt x="838" y="258"/>
                    <a:pt x="833" y="262"/>
                    <a:pt x="828" y="262"/>
                  </a:cubicBezTo>
                  <a:cubicBezTo>
                    <a:pt x="822" y="262"/>
                    <a:pt x="817" y="258"/>
                    <a:pt x="817" y="252"/>
                  </a:cubicBezTo>
                  <a:cubicBezTo>
                    <a:pt x="817" y="246"/>
                    <a:pt x="822" y="241"/>
                    <a:pt x="828" y="241"/>
                  </a:cubicBezTo>
                  <a:close/>
                  <a:moveTo>
                    <a:pt x="856" y="241"/>
                  </a:moveTo>
                  <a:cubicBezTo>
                    <a:pt x="862" y="241"/>
                    <a:pt x="866" y="246"/>
                    <a:pt x="866" y="252"/>
                  </a:cubicBezTo>
                  <a:cubicBezTo>
                    <a:pt x="866" y="258"/>
                    <a:pt x="862" y="262"/>
                    <a:pt x="856" y="262"/>
                  </a:cubicBezTo>
                  <a:cubicBezTo>
                    <a:pt x="850" y="262"/>
                    <a:pt x="845" y="258"/>
                    <a:pt x="845" y="252"/>
                  </a:cubicBezTo>
                  <a:cubicBezTo>
                    <a:pt x="845" y="246"/>
                    <a:pt x="850" y="241"/>
                    <a:pt x="856" y="241"/>
                  </a:cubicBezTo>
                  <a:close/>
                  <a:moveTo>
                    <a:pt x="884" y="241"/>
                  </a:moveTo>
                  <a:cubicBezTo>
                    <a:pt x="890" y="241"/>
                    <a:pt x="894" y="246"/>
                    <a:pt x="894" y="252"/>
                  </a:cubicBezTo>
                  <a:cubicBezTo>
                    <a:pt x="894" y="258"/>
                    <a:pt x="890" y="262"/>
                    <a:pt x="884" y="262"/>
                  </a:cubicBezTo>
                  <a:cubicBezTo>
                    <a:pt x="878" y="262"/>
                    <a:pt x="874" y="258"/>
                    <a:pt x="874" y="252"/>
                  </a:cubicBezTo>
                  <a:cubicBezTo>
                    <a:pt x="874" y="246"/>
                    <a:pt x="878" y="241"/>
                    <a:pt x="884" y="241"/>
                  </a:cubicBezTo>
                  <a:close/>
                  <a:moveTo>
                    <a:pt x="38" y="268"/>
                  </a:moveTo>
                  <a:cubicBezTo>
                    <a:pt x="44" y="268"/>
                    <a:pt x="49" y="273"/>
                    <a:pt x="49" y="279"/>
                  </a:cubicBezTo>
                  <a:cubicBezTo>
                    <a:pt x="49" y="284"/>
                    <a:pt x="44" y="289"/>
                    <a:pt x="38" y="289"/>
                  </a:cubicBezTo>
                  <a:cubicBezTo>
                    <a:pt x="33" y="289"/>
                    <a:pt x="28" y="284"/>
                    <a:pt x="28" y="279"/>
                  </a:cubicBezTo>
                  <a:cubicBezTo>
                    <a:pt x="28" y="273"/>
                    <a:pt x="33" y="268"/>
                    <a:pt x="38" y="268"/>
                  </a:cubicBezTo>
                  <a:close/>
                  <a:moveTo>
                    <a:pt x="66" y="268"/>
                  </a:moveTo>
                  <a:cubicBezTo>
                    <a:pt x="72" y="268"/>
                    <a:pt x="77" y="273"/>
                    <a:pt x="77" y="279"/>
                  </a:cubicBezTo>
                  <a:cubicBezTo>
                    <a:pt x="77" y="284"/>
                    <a:pt x="72" y="289"/>
                    <a:pt x="66" y="289"/>
                  </a:cubicBezTo>
                  <a:cubicBezTo>
                    <a:pt x="61" y="289"/>
                    <a:pt x="56" y="284"/>
                    <a:pt x="56" y="279"/>
                  </a:cubicBezTo>
                  <a:cubicBezTo>
                    <a:pt x="56" y="273"/>
                    <a:pt x="61" y="268"/>
                    <a:pt x="66" y="268"/>
                  </a:cubicBezTo>
                  <a:close/>
                  <a:moveTo>
                    <a:pt x="95" y="268"/>
                  </a:moveTo>
                  <a:cubicBezTo>
                    <a:pt x="100" y="268"/>
                    <a:pt x="105" y="273"/>
                    <a:pt x="105" y="279"/>
                  </a:cubicBezTo>
                  <a:cubicBezTo>
                    <a:pt x="105" y="284"/>
                    <a:pt x="100" y="289"/>
                    <a:pt x="95" y="289"/>
                  </a:cubicBezTo>
                  <a:cubicBezTo>
                    <a:pt x="89" y="289"/>
                    <a:pt x="84" y="284"/>
                    <a:pt x="84" y="279"/>
                  </a:cubicBezTo>
                  <a:cubicBezTo>
                    <a:pt x="84" y="273"/>
                    <a:pt x="89" y="268"/>
                    <a:pt x="95" y="268"/>
                  </a:cubicBezTo>
                  <a:close/>
                  <a:moveTo>
                    <a:pt x="123" y="268"/>
                  </a:moveTo>
                  <a:cubicBezTo>
                    <a:pt x="128" y="268"/>
                    <a:pt x="133" y="273"/>
                    <a:pt x="133" y="279"/>
                  </a:cubicBezTo>
                  <a:cubicBezTo>
                    <a:pt x="133" y="284"/>
                    <a:pt x="128" y="289"/>
                    <a:pt x="123" y="289"/>
                  </a:cubicBezTo>
                  <a:cubicBezTo>
                    <a:pt x="117" y="289"/>
                    <a:pt x="112" y="284"/>
                    <a:pt x="112" y="279"/>
                  </a:cubicBezTo>
                  <a:cubicBezTo>
                    <a:pt x="112" y="273"/>
                    <a:pt x="117" y="268"/>
                    <a:pt x="123" y="268"/>
                  </a:cubicBezTo>
                  <a:close/>
                  <a:moveTo>
                    <a:pt x="151" y="268"/>
                  </a:moveTo>
                  <a:cubicBezTo>
                    <a:pt x="157" y="268"/>
                    <a:pt x="161" y="273"/>
                    <a:pt x="161" y="279"/>
                  </a:cubicBezTo>
                  <a:cubicBezTo>
                    <a:pt x="161" y="284"/>
                    <a:pt x="157" y="289"/>
                    <a:pt x="151" y="289"/>
                  </a:cubicBezTo>
                  <a:cubicBezTo>
                    <a:pt x="145" y="289"/>
                    <a:pt x="141" y="284"/>
                    <a:pt x="141" y="279"/>
                  </a:cubicBezTo>
                  <a:cubicBezTo>
                    <a:pt x="141" y="273"/>
                    <a:pt x="145" y="268"/>
                    <a:pt x="151" y="268"/>
                  </a:cubicBezTo>
                  <a:close/>
                  <a:moveTo>
                    <a:pt x="179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79" y="289"/>
                  </a:cubicBezTo>
                  <a:cubicBezTo>
                    <a:pt x="173" y="289"/>
                    <a:pt x="169" y="284"/>
                    <a:pt x="169" y="279"/>
                  </a:cubicBezTo>
                  <a:cubicBezTo>
                    <a:pt x="169" y="273"/>
                    <a:pt x="173" y="268"/>
                    <a:pt x="179" y="268"/>
                  </a:cubicBezTo>
                  <a:close/>
                  <a:moveTo>
                    <a:pt x="207" y="268"/>
                  </a:moveTo>
                  <a:cubicBezTo>
                    <a:pt x="213" y="268"/>
                    <a:pt x="218" y="273"/>
                    <a:pt x="218" y="279"/>
                  </a:cubicBezTo>
                  <a:cubicBezTo>
                    <a:pt x="218" y="284"/>
                    <a:pt x="213" y="289"/>
                    <a:pt x="207" y="289"/>
                  </a:cubicBezTo>
                  <a:cubicBezTo>
                    <a:pt x="202" y="289"/>
                    <a:pt x="197" y="284"/>
                    <a:pt x="197" y="279"/>
                  </a:cubicBezTo>
                  <a:cubicBezTo>
                    <a:pt x="197" y="273"/>
                    <a:pt x="202" y="268"/>
                    <a:pt x="207" y="268"/>
                  </a:cubicBezTo>
                  <a:close/>
                  <a:moveTo>
                    <a:pt x="236" y="268"/>
                  </a:moveTo>
                  <a:cubicBezTo>
                    <a:pt x="241" y="268"/>
                    <a:pt x="246" y="273"/>
                    <a:pt x="246" y="279"/>
                  </a:cubicBezTo>
                  <a:cubicBezTo>
                    <a:pt x="246" y="284"/>
                    <a:pt x="241" y="289"/>
                    <a:pt x="236" y="289"/>
                  </a:cubicBezTo>
                  <a:cubicBezTo>
                    <a:pt x="230" y="289"/>
                    <a:pt x="225" y="284"/>
                    <a:pt x="225" y="279"/>
                  </a:cubicBezTo>
                  <a:cubicBezTo>
                    <a:pt x="225" y="273"/>
                    <a:pt x="230" y="268"/>
                    <a:pt x="236" y="268"/>
                  </a:cubicBezTo>
                  <a:close/>
                  <a:moveTo>
                    <a:pt x="264" y="268"/>
                  </a:moveTo>
                  <a:cubicBezTo>
                    <a:pt x="269" y="268"/>
                    <a:pt x="274" y="273"/>
                    <a:pt x="274" y="279"/>
                  </a:cubicBezTo>
                  <a:cubicBezTo>
                    <a:pt x="274" y="284"/>
                    <a:pt x="269" y="289"/>
                    <a:pt x="264" y="289"/>
                  </a:cubicBezTo>
                  <a:cubicBezTo>
                    <a:pt x="258" y="289"/>
                    <a:pt x="253" y="284"/>
                    <a:pt x="253" y="279"/>
                  </a:cubicBezTo>
                  <a:cubicBezTo>
                    <a:pt x="253" y="273"/>
                    <a:pt x="258" y="268"/>
                    <a:pt x="264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2" y="273"/>
                    <a:pt x="302" y="279"/>
                  </a:cubicBezTo>
                  <a:cubicBezTo>
                    <a:pt x="302" y="284"/>
                    <a:pt x="298" y="289"/>
                    <a:pt x="292" y="289"/>
                  </a:cubicBezTo>
                  <a:cubicBezTo>
                    <a:pt x="286" y="289"/>
                    <a:pt x="282" y="284"/>
                    <a:pt x="282" y="279"/>
                  </a:cubicBezTo>
                  <a:cubicBezTo>
                    <a:pt x="282" y="273"/>
                    <a:pt x="286" y="268"/>
                    <a:pt x="292" y="268"/>
                  </a:cubicBezTo>
                  <a:close/>
                  <a:moveTo>
                    <a:pt x="320" y="268"/>
                  </a:moveTo>
                  <a:cubicBezTo>
                    <a:pt x="326" y="268"/>
                    <a:pt x="330" y="273"/>
                    <a:pt x="330" y="279"/>
                  </a:cubicBezTo>
                  <a:cubicBezTo>
                    <a:pt x="330" y="284"/>
                    <a:pt x="326" y="289"/>
                    <a:pt x="320" y="289"/>
                  </a:cubicBezTo>
                  <a:cubicBezTo>
                    <a:pt x="314" y="289"/>
                    <a:pt x="310" y="284"/>
                    <a:pt x="310" y="279"/>
                  </a:cubicBezTo>
                  <a:cubicBezTo>
                    <a:pt x="310" y="273"/>
                    <a:pt x="314" y="268"/>
                    <a:pt x="320" y="268"/>
                  </a:cubicBezTo>
                  <a:close/>
                  <a:moveTo>
                    <a:pt x="348" y="268"/>
                  </a:moveTo>
                  <a:cubicBezTo>
                    <a:pt x="354" y="268"/>
                    <a:pt x="359" y="273"/>
                    <a:pt x="359" y="279"/>
                  </a:cubicBezTo>
                  <a:cubicBezTo>
                    <a:pt x="359" y="284"/>
                    <a:pt x="354" y="289"/>
                    <a:pt x="348" y="289"/>
                  </a:cubicBezTo>
                  <a:cubicBezTo>
                    <a:pt x="343" y="289"/>
                    <a:pt x="338" y="284"/>
                    <a:pt x="338" y="279"/>
                  </a:cubicBezTo>
                  <a:cubicBezTo>
                    <a:pt x="338" y="273"/>
                    <a:pt x="343" y="268"/>
                    <a:pt x="348" y="268"/>
                  </a:cubicBezTo>
                  <a:close/>
                  <a:moveTo>
                    <a:pt x="377" y="268"/>
                  </a:moveTo>
                  <a:cubicBezTo>
                    <a:pt x="382" y="268"/>
                    <a:pt x="387" y="273"/>
                    <a:pt x="387" y="279"/>
                  </a:cubicBezTo>
                  <a:cubicBezTo>
                    <a:pt x="387" y="284"/>
                    <a:pt x="382" y="289"/>
                    <a:pt x="377" y="289"/>
                  </a:cubicBezTo>
                  <a:cubicBezTo>
                    <a:pt x="371" y="289"/>
                    <a:pt x="366" y="284"/>
                    <a:pt x="366" y="279"/>
                  </a:cubicBezTo>
                  <a:cubicBezTo>
                    <a:pt x="366" y="273"/>
                    <a:pt x="371" y="268"/>
                    <a:pt x="377" y="268"/>
                  </a:cubicBezTo>
                  <a:close/>
                  <a:moveTo>
                    <a:pt x="405" y="268"/>
                  </a:moveTo>
                  <a:cubicBezTo>
                    <a:pt x="410" y="268"/>
                    <a:pt x="415" y="273"/>
                    <a:pt x="415" y="279"/>
                  </a:cubicBezTo>
                  <a:cubicBezTo>
                    <a:pt x="415" y="284"/>
                    <a:pt x="410" y="289"/>
                    <a:pt x="405" y="289"/>
                  </a:cubicBezTo>
                  <a:cubicBezTo>
                    <a:pt x="399" y="289"/>
                    <a:pt x="394" y="284"/>
                    <a:pt x="394" y="279"/>
                  </a:cubicBezTo>
                  <a:cubicBezTo>
                    <a:pt x="394" y="273"/>
                    <a:pt x="399" y="268"/>
                    <a:pt x="405" y="268"/>
                  </a:cubicBezTo>
                  <a:close/>
                  <a:moveTo>
                    <a:pt x="433" y="268"/>
                  </a:moveTo>
                  <a:cubicBezTo>
                    <a:pt x="439" y="268"/>
                    <a:pt x="443" y="273"/>
                    <a:pt x="443" y="279"/>
                  </a:cubicBezTo>
                  <a:cubicBezTo>
                    <a:pt x="443" y="284"/>
                    <a:pt x="439" y="289"/>
                    <a:pt x="433" y="289"/>
                  </a:cubicBezTo>
                  <a:cubicBezTo>
                    <a:pt x="427" y="289"/>
                    <a:pt x="423" y="284"/>
                    <a:pt x="423" y="279"/>
                  </a:cubicBezTo>
                  <a:cubicBezTo>
                    <a:pt x="423" y="273"/>
                    <a:pt x="427" y="268"/>
                    <a:pt x="433" y="268"/>
                  </a:cubicBezTo>
                  <a:close/>
                  <a:moveTo>
                    <a:pt x="461" y="268"/>
                  </a:moveTo>
                  <a:cubicBezTo>
                    <a:pt x="467" y="268"/>
                    <a:pt x="471" y="273"/>
                    <a:pt x="471" y="279"/>
                  </a:cubicBezTo>
                  <a:cubicBezTo>
                    <a:pt x="471" y="284"/>
                    <a:pt x="467" y="289"/>
                    <a:pt x="461" y="289"/>
                  </a:cubicBezTo>
                  <a:cubicBezTo>
                    <a:pt x="455" y="289"/>
                    <a:pt x="451" y="284"/>
                    <a:pt x="451" y="279"/>
                  </a:cubicBezTo>
                  <a:cubicBezTo>
                    <a:pt x="451" y="273"/>
                    <a:pt x="455" y="268"/>
                    <a:pt x="461" y="268"/>
                  </a:cubicBezTo>
                  <a:close/>
                  <a:moveTo>
                    <a:pt x="489" y="268"/>
                  </a:moveTo>
                  <a:cubicBezTo>
                    <a:pt x="495" y="268"/>
                    <a:pt x="500" y="273"/>
                    <a:pt x="500" y="279"/>
                  </a:cubicBezTo>
                  <a:cubicBezTo>
                    <a:pt x="500" y="284"/>
                    <a:pt x="495" y="289"/>
                    <a:pt x="489" y="289"/>
                  </a:cubicBezTo>
                  <a:cubicBezTo>
                    <a:pt x="484" y="289"/>
                    <a:pt x="479" y="284"/>
                    <a:pt x="479" y="279"/>
                  </a:cubicBezTo>
                  <a:cubicBezTo>
                    <a:pt x="479" y="273"/>
                    <a:pt x="484" y="268"/>
                    <a:pt x="489" y="268"/>
                  </a:cubicBezTo>
                  <a:close/>
                  <a:moveTo>
                    <a:pt x="517" y="268"/>
                  </a:moveTo>
                  <a:cubicBezTo>
                    <a:pt x="523" y="268"/>
                    <a:pt x="528" y="273"/>
                    <a:pt x="528" y="279"/>
                  </a:cubicBezTo>
                  <a:cubicBezTo>
                    <a:pt x="528" y="284"/>
                    <a:pt x="523" y="289"/>
                    <a:pt x="517" y="289"/>
                  </a:cubicBezTo>
                  <a:cubicBezTo>
                    <a:pt x="512" y="289"/>
                    <a:pt x="507" y="284"/>
                    <a:pt x="507" y="279"/>
                  </a:cubicBezTo>
                  <a:cubicBezTo>
                    <a:pt x="507" y="273"/>
                    <a:pt x="512" y="268"/>
                    <a:pt x="517" y="268"/>
                  </a:cubicBezTo>
                  <a:close/>
                  <a:moveTo>
                    <a:pt x="546" y="268"/>
                  </a:moveTo>
                  <a:cubicBezTo>
                    <a:pt x="551" y="268"/>
                    <a:pt x="556" y="273"/>
                    <a:pt x="556" y="279"/>
                  </a:cubicBezTo>
                  <a:cubicBezTo>
                    <a:pt x="556" y="284"/>
                    <a:pt x="551" y="289"/>
                    <a:pt x="546" y="289"/>
                  </a:cubicBezTo>
                  <a:cubicBezTo>
                    <a:pt x="540" y="289"/>
                    <a:pt x="535" y="284"/>
                    <a:pt x="535" y="279"/>
                  </a:cubicBezTo>
                  <a:cubicBezTo>
                    <a:pt x="535" y="273"/>
                    <a:pt x="540" y="268"/>
                    <a:pt x="546" y="268"/>
                  </a:cubicBezTo>
                  <a:close/>
                  <a:moveTo>
                    <a:pt x="574" y="268"/>
                  </a:moveTo>
                  <a:cubicBezTo>
                    <a:pt x="580" y="268"/>
                    <a:pt x="584" y="273"/>
                    <a:pt x="584" y="279"/>
                  </a:cubicBezTo>
                  <a:cubicBezTo>
                    <a:pt x="584" y="284"/>
                    <a:pt x="580" y="289"/>
                    <a:pt x="574" y="289"/>
                  </a:cubicBezTo>
                  <a:cubicBezTo>
                    <a:pt x="568" y="289"/>
                    <a:pt x="564" y="284"/>
                    <a:pt x="564" y="279"/>
                  </a:cubicBezTo>
                  <a:cubicBezTo>
                    <a:pt x="564" y="273"/>
                    <a:pt x="568" y="268"/>
                    <a:pt x="574" y="268"/>
                  </a:cubicBezTo>
                  <a:close/>
                  <a:moveTo>
                    <a:pt x="602" y="268"/>
                  </a:moveTo>
                  <a:cubicBezTo>
                    <a:pt x="608" y="268"/>
                    <a:pt x="612" y="273"/>
                    <a:pt x="612" y="279"/>
                  </a:cubicBezTo>
                  <a:cubicBezTo>
                    <a:pt x="612" y="284"/>
                    <a:pt x="608" y="289"/>
                    <a:pt x="602" y="289"/>
                  </a:cubicBezTo>
                  <a:cubicBezTo>
                    <a:pt x="596" y="289"/>
                    <a:pt x="592" y="284"/>
                    <a:pt x="592" y="279"/>
                  </a:cubicBezTo>
                  <a:cubicBezTo>
                    <a:pt x="592" y="273"/>
                    <a:pt x="596" y="268"/>
                    <a:pt x="602" y="268"/>
                  </a:cubicBezTo>
                  <a:close/>
                  <a:moveTo>
                    <a:pt x="630" y="268"/>
                  </a:moveTo>
                  <a:cubicBezTo>
                    <a:pt x="636" y="268"/>
                    <a:pt x="641" y="273"/>
                    <a:pt x="641" y="279"/>
                  </a:cubicBezTo>
                  <a:cubicBezTo>
                    <a:pt x="641" y="284"/>
                    <a:pt x="636" y="289"/>
                    <a:pt x="630" y="289"/>
                  </a:cubicBezTo>
                  <a:cubicBezTo>
                    <a:pt x="625" y="289"/>
                    <a:pt x="620" y="284"/>
                    <a:pt x="620" y="279"/>
                  </a:cubicBezTo>
                  <a:cubicBezTo>
                    <a:pt x="620" y="273"/>
                    <a:pt x="625" y="268"/>
                    <a:pt x="630" y="268"/>
                  </a:cubicBezTo>
                  <a:close/>
                  <a:moveTo>
                    <a:pt x="658" y="268"/>
                  </a:moveTo>
                  <a:cubicBezTo>
                    <a:pt x="664" y="268"/>
                    <a:pt x="669" y="273"/>
                    <a:pt x="669" y="279"/>
                  </a:cubicBezTo>
                  <a:cubicBezTo>
                    <a:pt x="669" y="284"/>
                    <a:pt x="664" y="289"/>
                    <a:pt x="658" y="289"/>
                  </a:cubicBezTo>
                  <a:cubicBezTo>
                    <a:pt x="653" y="289"/>
                    <a:pt x="648" y="284"/>
                    <a:pt x="648" y="279"/>
                  </a:cubicBezTo>
                  <a:cubicBezTo>
                    <a:pt x="648" y="273"/>
                    <a:pt x="653" y="268"/>
                    <a:pt x="658" y="268"/>
                  </a:cubicBezTo>
                  <a:close/>
                  <a:moveTo>
                    <a:pt x="687" y="268"/>
                  </a:moveTo>
                  <a:cubicBezTo>
                    <a:pt x="692" y="268"/>
                    <a:pt x="697" y="273"/>
                    <a:pt x="697" y="279"/>
                  </a:cubicBezTo>
                  <a:cubicBezTo>
                    <a:pt x="697" y="284"/>
                    <a:pt x="692" y="289"/>
                    <a:pt x="687" y="289"/>
                  </a:cubicBezTo>
                  <a:cubicBezTo>
                    <a:pt x="681" y="289"/>
                    <a:pt x="676" y="284"/>
                    <a:pt x="676" y="279"/>
                  </a:cubicBezTo>
                  <a:cubicBezTo>
                    <a:pt x="676" y="273"/>
                    <a:pt x="681" y="268"/>
                    <a:pt x="687" y="268"/>
                  </a:cubicBezTo>
                  <a:close/>
                  <a:moveTo>
                    <a:pt x="715" y="268"/>
                  </a:moveTo>
                  <a:cubicBezTo>
                    <a:pt x="721" y="268"/>
                    <a:pt x="725" y="273"/>
                    <a:pt x="725" y="279"/>
                  </a:cubicBezTo>
                  <a:cubicBezTo>
                    <a:pt x="725" y="284"/>
                    <a:pt x="721" y="289"/>
                    <a:pt x="715" y="289"/>
                  </a:cubicBezTo>
                  <a:cubicBezTo>
                    <a:pt x="709" y="289"/>
                    <a:pt x="705" y="284"/>
                    <a:pt x="705" y="279"/>
                  </a:cubicBezTo>
                  <a:cubicBezTo>
                    <a:pt x="705" y="273"/>
                    <a:pt x="709" y="268"/>
                    <a:pt x="715" y="268"/>
                  </a:cubicBezTo>
                  <a:close/>
                  <a:moveTo>
                    <a:pt x="743" y="268"/>
                  </a:moveTo>
                  <a:cubicBezTo>
                    <a:pt x="749" y="268"/>
                    <a:pt x="753" y="273"/>
                    <a:pt x="753" y="279"/>
                  </a:cubicBezTo>
                  <a:cubicBezTo>
                    <a:pt x="753" y="284"/>
                    <a:pt x="749" y="289"/>
                    <a:pt x="743" y="289"/>
                  </a:cubicBezTo>
                  <a:cubicBezTo>
                    <a:pt x="737" y="289"/>
                    <a:pt x="733" y="284"/>
                    <a:pt x="733" y="279"/>
                  </a:cubicBezTo>
                  <a:cubicBezTo>
                    <a:pt x="733" y="273"/>
                    <a:pt x="737" y="268"/>
                    <a:pt x="743" y="268"/>
                  </a:cubicBezTo>
                  <a:close/>
                  <a:moveTo>
                    <a:pt x="771" y="268"/>
                  </a:moveTo>
                  <a:cubicBezTo>
                    <a:pt x="777" y="268"/>
                    <a:pt x="782" y="273"/>
                    <a:pt x="782" y="279"/>
                  </a:cubicBezTo>
                  <a:cubicBezTo>
                    <a:pt x="782" y="284"/>
                    <a:pt x="777" y="289"/>
                    <a:pt x="771" y="289"/>
                  </a:cubicBezTo>
                  <a:cubicBezTo>
                    <a:pt x="766" y="289"/>
                    <a:pt x="761" y="284"/>
                    <a:pt x="761" y="279"/>
                  </a:cubicBezTo>
                  <a:cubicBezTo>
                    <a:pt x="761" y="273"/>
                    <a:pt x="766" y="268"/>
                    <a:pt x="771" y="268"/>
                  </a:cubicBezTo>
                  <a:close/>
                  <a:moveTo>
                    <a:pt x="799" y="268"/>
                  </a:moveTo>
                  <a:cubicBezTo>
                    <a:pt x="805" y="268"/>
                    <a:pt x="810" y="273"/>
                    <a:pt x="810" y="279"/>
                  </a:cubicBezTo>
                  <a:cubicBezTo>
                    <a:pt x="810" y="284"/>
                    <a:pt x="805" y="289"/>
                    <a:pt x="799" y="289"/>
                  </a:cubicBezTo>
                  <a:cubicBezTo>
                    <a:pt x="794" y="289"/>
                    <a:pt x="789" y="284"/>
                    <a:pt x="789" y="279"/>
                  </a:cubicBezTo>
                  <a:cubicBezTo>
                    <a:pt x="789" y="273"/>
                    <a:pt x="794" y="268"/>
                    <a:pt x="799" y="268"/>
                  </a:cubicBezTo>
                  <a:close/>
                  <a:moveTo>
                    <a:pt x="828" y="268"/>
                  </a:moveTo>
                  <a:cubicBezTo>
                    <a:pt x="833" y="268"/>
                    <a:pt x="838" y="273"/>
                    <a:pt x="838" y="279"/>
                  </a:cubicBezTo>
                  <a:cubicBezTo>
                    <a:pt x="838" y="284"/>
                    <a:pt x="833" y="289"/>
                    <a:pt x="828" y="289"/>
                  </a:cubicBezTo>
                  <a:cubicBezTo>
                    <a:pt x="822" y="289"/>
                    <a:pt x="817" y="284"/>
                    <a:pt x="817" y="279"/>
                  </a:cubicBezTo>
                  <a:cubicBezTo>
                    <a:pt x="817" y="273"/>
                    <a:pt x="822" y="268"/>
                    <a:pt x="828" y="268"/>
                  </a:cubicBezTo>
                  <a:close/>
                  <a:moveTo>
                    <a:pt x="856" y="268"/>
                  </a:moveTo>
                  <a:cubicBezTo>
                    <a:pt x="862" y="268"/>
                    <a:pt x="866" y="273"/>
                    <a:pt x="866" y="279"/>
                  </a:cubicBezTo>
                  <a:cubicBezTo>
                    <a:pt x="866" y="284"/>
                    <a:pt x="862" y="289"/>
                    <a:pt x="856" y="289"/>
                  </a:cubicBezTo>
                  <a:cubicBezTo>
                    <a:pt x="850" y="289"/>
                    <a:pt x="845" y="284"/>
                    <a:pt x="845" y="279"/>
                  </a:cubicBezTo>
                  <a:cubicBezTo>
                    <a:pt x="845" y="273"/>
                    <a:pt x="850" y="268"/>
                    <a:pt x="856" y="268"/>
                  </a:cubicBezTo>
                  <a:close/>
                  <a:moveTo>
                    <a:pt x="884" y="268"/>
                  </a:moveTo>
                  <a:cubicBezTo>
                    <a:pt x="890" y="268"/>
                    <a:pt x="894" y="273"/>
                    <a:pt x="894" y="279"/>
                  </a:cubicBezTo>
                  <a:cubicBezTo>
                    <a:pt x="894" y="284"/>
                    <a:pt x="890" y="289"/>
                    <a:pt x="884" y="289"/>
                  </a:cubicBezTo>
                  <a:cubicBezTo>
                    <a:pt x="878" y="289"/>
                    <a:pt x="874" y="284"/>
                    <a:pt x="874" y="279"/>
                  </a:cubicBezTo>
                  <a:cubicBezTo>
                    <a:pt x="874" y="273"/>
                    <a:pt x="878" y="268"/>
                    <a:pt x="884" y="268"/>
                  </a:cubicBezTo>
                  <a:close/>
                  <a:moveTo>
                    <a:pt x="38" y="295"/>
                  </a:moveTo>
                  <a:cubicBezTo>
                    <a:pt x="44" y="295"/>
                    <a:pt x="49" y="300"/>
                    <a:pt x="49" y="305"/>
                  </a:cubicBezTo>
                  <a:cubicBezTo>
                    <a:pt x="49" y="311"/>
                    <a:pt x="44" y="316"/>
                    <a:pt x="38" y="316"/>
                  </a:cubicBezTo>
                  <a:cubicBezTo>
                    <a:pt x="33" y="316"/>
                    <a:pt x="28" y="311"/>
                    <a:pt x="28" y="305"/>
                  </a:cubicBezTo>
                  <a:cubicBezTo>
                    <a:pt x="28" y="300"/>
                    <a:pt x="33" y="295"/>
                    <a:pt x="38" y="295"/>
                  </a:cubicBezTo>
                  <a:close/>
                  <a:moveTo>
                    <a:pt x="66" y="295"/>
                  </a:moveTo>
                  <a:cubicBezTo>
                    <a:pt x="72" y="295"/>
                    <a:pt x="77" y="300"/>
                    <a:pt x="77" y="305"/>
                  </a:cubicBezTo>
                  <a:cubicBezTo>
                    <a:pt x="77" y="311"/>
                    <a:pt x="72" y="316"/>
                    <a:pt x="66" y="316"/>
                  </a:cubicBezTo>
                  <a:cubicBezTo>
                    <a:pt x="61" y="316"/>
                    <a:pt x="56" y="311"/>
                    <a:pt x="56" y="305"/>
                  </a:cubicBezTo>
                  <a:cubicBezTo>
                    <a:pt x="56" y="300"/>
                    <a:pt x="61" y="295"/>
                    <a:pt x="66" y="295"/>
                  </a:cubicBezTo>
                  <a:close/>
                  <a:moveTo>
                    <a:pt x="95" y="295"/>
                  </a:moveTo>
                  <a:cubicBezTo>
                    <a:pt x="100" y="295"/>
                    <a:pt x="105" y="300"/>
                    <a:pt x="105" y="305"/>
                  </a:cubicBezTo>
                  <a:cubicBezTo>
                    <a:pt x="105" y="311"/>
                    <a:pt x="100" y="316"/>
                    <a:pt x="95" y="316"/>
                  </a:cubicBezTo>
                  <a:cubicBezTo>
                    <a:pt x="89" y="316"/>
                    <a:pt x="84" y="311"/>
                    <a:pt x="84" y="305"/>
                  </a:cubicBezTo>
                  <a:cubicBezTo>
                    <a:pt x="84" y="300"/>
                    <a:pt x="89" y="295"/>
                    <a:pt x="95" y="295"/>
                  </a:cubicBezTo>
                  <a:close/>
                  <a:moveTo>
                    <a:pt x="123" y="295"/>
                  </a:moveTo>
                  <a:cubicBezTo>
                    <a:pt x="128" y="295"/>
                    <a:pt x="133" y="300"/>
                    <a:pt x="133" y="305"/>
                  </a:cubicBezTo>
                  <a:cubicBezTo>
                    <a:pt x="133" y="311"/>
                    <a:pt x="128" y="316"/>
                    <a:pt x="123" y="316"/>
                  </a:cubicBezTo>
                  <a:cubicBezTo>
                    <a:pt x="117" y="316"/>
                    <a:pt x="112" y="311"/>
                    <a:pt x="112" y="305"/>
                  </a:cubicBezTo>
                  <a:cubicBezTo>
                    <a:pt x="112" y="300"/>
                    <a:pt x="117" y="295"/>
                    <a:pt x="123" y="295"/>
                  </a:cubicBezTo>
                  <a:close/>
                  <a:moveTo>
                    <a:pt x="151" y="295"/>
                  </a:moveTo>
                  <a:cubicBezTo>
                    <a:pt x="157" y="295"/>
                    <a:pt x="161" y="300"/>
                    <a:pt x="161" y="305"/>
                  </a:cubicBezTo>
                  <a:cubicBezTo>
                    <a:pt x="161" y="311"/>
                    <a:pt x="157" y="316"/>
                    <a:pt x="151" y="316"/>
                  </a:cubicBezTo>
                  <a:cubicBezTo>
                    <a:pt x="145" y="316"/>
                    <a:pt x="141" y="311"/>
                    <a:pt x="141" y="305"/>
                  </a:cubicBezTo>
                  <a:cubicBezTo>
                    <a:pt x="141" y="300"/>
                    <a:pt x="145" y="295"/>
                    <a:pt x="151" y="295"/>
                  </a:cubicBezTo>
                  <a:close/>
                  <a:moveTo>
                    <a:pt x="179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79" y="316"/>
                  </a:cubicBezTo>
                  <a:cubicBezTo>
                    <a:pt x="173" y="316"/>
                    <a:pt x="169" y="311"/>
                    <a:pt x="169" y="305"/>
                  </a:cubicBezTo>
                  <a:cubicBezTo>
                    <a:pt x="169" y="300"/>
                    <a:pt x="173" y="295"/>
                    <a:pt x="179" y="295"/>
                  </a:cubicBezTo>
                  <a:close/>
                  <a:moveTo>
                    <a:pt x="207" y="295"/>
                  </a:moveTo>
                  <a:cubicBezTo>
                    <a:pt x="213" y="295"/>
                    <a:pt x="218" y="300"/>
                    <a:pt x="218" y="305"/>
                  </a:cubicBezTo>
                  <a:cubicBezTo>
                    <a:pt x="218" y="311"/>
                    <a:pt x="213" y="316"/>
                    <a:pt x="207" y="316"/>
                  </a:cubicBezTo>
                  <a:cubicBezTo>
                    <a:pt x="202" y="316"/>
                    <a:pt x="197" y="311"/>
                    <a:pt x="197" y="305"/>
                  </a:cubicBezTo>
                  <a:cubicBezTo>
                    <a:pt x="197" y="300"/>
                    <a:pt x="202" y="295"/>
                    <a:pt x="207" y="295"/>
                  </a:cubicBezTo>
                  <a:close/>
                  <a:moveTo>
                    <a:pt x="236" y="295"/>
                  </a:moveTo>
                  <a:cubicBezTo>
                    <a:pt x="241" y="295"/>
                    <a:pt x="246" y="300"/>
                    <a:pt x="246" y="305"/>
                  </a:cubicBezTo>
                  <a:cubicBezTo>
                    <a:pt x="246" y="311"/>
                    <a:pt x="241" y="316"/>
                    <a:pt x="236" y="316"/>
                  </a:cubicBezTo>
                  <a:cubicBezTo>
                    <a:pt x="230" y="316"/>
                    <a:pt x="225" y="311"/>
                    <a:pt x="225" y="305"/>
                  </a:cubicBezTo>
                  <a:cubicBezTo>
                    <a:pt x="225" y="300"/>
                    <a:pt x="230" y="295"/>
                    <a:pt x="236" y="295"/>
                  </a:cubicBezTo>
                  <a:close/>
                  <a:moveTo>
                    <a:pt x="264" y="295"/>
                  </a:moveTo>
                  <a:cubicBezTo>
                    <a:pt x="269" y="295"/>
                    <a:pt x="274" y="300"/>
                    <a:pt x="274" y="305"/>
                  </a:cubicBezTo>
                  <a:cubicBezTo>
                    <a:pt x="274" y="311"/>
                    <a:pt x="269" y="316"/>
                    <a:pt x="264" y="316"/>
                  </a:cubicBezTo>
                  <a:cubicBezTo>
                    <a:pt x="258" y="316"/>
                    <a:pt x="253" y="311"/>
                    <a:pt x="253" y="305"/>
                  </a:cubicBezTo>
                  <a:cubicBezTo>
                    <a:pt x="253" y="300"/>
                    <a:pt x="258" y="295"/>
                    <a:pt x="264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2" y="300"/>
                    <a:pt x="302" y="305"/>
                  </a:cubicBezTo>
                  <a:cubicBezTo>
                    <a:pt x="302" y="311"/>
                    <a:pt x="298" y="316"/>
                    <a:pt x="292" y="316"/>
                  </a:cubicBezTo>
                  <a:cubicBezTo>
                    <a:pt x="286" y="316"/>
                    <a:pt x="282" y="311"/>
                    <a:pt x="282" y="305"/>
                  </a:cubicBezTo>
                  <a:cubicBezTo>
                    <a:pt x="282" y="300"/>
                    <a:pt x="286" y="295"/>
                    <a:pt x="292" y="295"/>
                  </a:cubicBezTo>
                  <a:close/>
                  <a:moveTo>
                    <a:pt x="320" y="295"/>
                  </a:moveTo>
                  <a:cubicBezTo>
                    <a:pt x="326" y="295"/>
                    <a:pt x="330" y="300"/>
                    <a:pt x="330" y="305"/>
                  </a:cubicBezTo>
                  <a:cubicBezTo>
                    <a:pt x="330" y="311"/>
                    <a:pt x="326" y="316"/>
                    <a:pt x="320" y="316"/>
                  </a:cubicBezTo>
                  <a:cubicBezTo>
                    <a:pt x="314" y="316"/>
                    <a:pt x="310" y="311"/>
                    <a:pt x="310" y="305"/>
                  </a:cubicBezTo>
                  <a:cubicBezTo>
                    <a:pt x="310" y="300"/>
                    <a:pt x="314" y="295"/>
                    <a:pt x="320" y="295"/>
                  </a:cubicBezTo>
                  <a:close/>
                  <a:moveTo>
                    <a:pt x="348" y="295"/>
                  </a:moveTo>
                  <a:cubicBezTo>
                    <a:pt x="354" y="295"/>
                    <a:pt x="359" y="300"/>
                    <a:pt x="359" y="305"/>
                  </a:cubicBezTo>
                  <a:cubicBezTo>
                    <a:pt x="359" y="311"/>
                    <a:pt x="354" y="316"/>
                    <a:pt x="348" y="316"/>
                  </a:cubicBezTo>
                  <a:cubicBezTo>
                    <a:pt x="343" y="316"/>
                    <a:pt x="338" y="311"/>
                    <a:pt x="338" y="305"/>
                  </a:cubicBezTo>
                  <a:cubicBezTo>
                    <a:pt x="338" y="300"/>
                    <a:pt x="343" y="295"/>
                    <a:pt x="348" y="295"/>
                  </a:cubicBezTo>
                  <a:close/>
                  <a:moveTo>
                    <a:pt x="377" y="295"/>
                  </a:moveTo>
                  <a:cubicBezTo>
                    <a:pt x="382" y="295"/>
                    <a:pt x="387" y="300"/>
                    <a:pt x="387" y="305"/>
                  </a:cubicBezTo>
                  <a:cubicBezTo>
                    <a:pt x="387" y="311"/>
                    <a:pt x="382" y="316"/>
                    <a:pt x="377" y="316"/>
                  </a:cubicBezTo>
                  <a:cubicBezTo>
                    <a:pt x="371" y="316"/>
                    <a:pt x="366" y="311"/>
                    <a:pt x="366" y="305"/>
                  </a:cubicBezTo>
                  <a:cubicBezTo>
                    <a:pt x="366" y="300"/>
                    <a:pt x="371" y="295"/>
                    <a:pt x="377" y="295"/>
                  </a:cubicBezTo>
                  <a:close/>
                  <a:moveTo>
                    <a:pt x="405" y="295"/>
                  </a:moveTo>
                  <a:cubicBezTo>
                    <a:pt x="410" y="295"/>
                    <a:pt x="415" y="300"/>
                    <a:pt x="415" y="305"/>
                  </a:cubicBezTo>
                  <a:cubicBezTo>
                    <a:pt x="415" y="311"/>
                    <a:pt x="410" y="316"/>
                    <a:pt x="405" y="316"/>
                  </a:cubicBezTo>
                  <a:cubicBezTo>
                    <a:pt x="399" y="316"/>
                    <a:pt x="394" y="311"/>
                    <a:pt x="394" y="305"/>
                  </a:cubicBezTo>
                  <a:cubicBezTo>
                    <a:pt x="394" y="300"/>
                    <a:pt x="399" y="295"/>
                    <a:pt x="405" y="295"/>
                  </a:cubicBezTo>
                  <a:close/>
                  <a:moveTo>
                    <a:pt x="433" y="295"/>
                  </a:moveTo>
                  <a:cubicBezTo>
                    <a:pt x="439" y="295"/>
                    <a:pt x="443" y="300"/>
                    <a:pt x="443" y="305"/>
                  </a:cubicBezTo>
                  <a:cubicBezTo>
                    <a:pt x="443" y="311"/>
                    <a:pt x="439" y="316"/>
                    <a:pt x="433" y="316"/>
                  </a:cubicBezTo>
                  <a:cubicBezTo>
                    <a:pt x="427" y="316"/>
                    <a:pt x="423" y="311"/>
                    <a:pt x="423" y="305"/>
                  </a:cubicBezTo>
                  <a:cubicBezTo>
                    <a:pt x="423" y="300"/>
                    <a:pt x="427" y="295"/>
                    <a:pt x="433" y="295"/>
                  </a:cubicBezTo>
                  <a:close/>
                  <a:moveTo>
                    <a:pt x="461" y="295"/>
                  </a:moveTo>
                  <a:cubicBezTo>
                    <a:pt x="467" y="295"/>
                    <a:pt x="471" y="300"/>
                    <a:pt x="471" y="305"/>
                  </a:cubicBezTo>
                  <a:cubicBezTo>
                    <a:pt x="471" y="311"/>
                    <a:pt x="467" y="316"/>
                    <a:pt x="461" y="316"/>
                  </a:cubicBezTo>
                  <a:cubicBezTo>
                    <a:pt x="455" y="316"/>
                    <a:pt x="451" y="311"/>
                    <a:pt x="451" y="305"/>
                  </a:cubicBezTo>
                  <a:cubicBezTo>
                    <a:pt x="451" y="300"/>
                    <a:pt x="455" y="295"/>
                    <a:pt x="461" y="295"/>
                  </a:cubicBezTo>
                  <a:close/>
                  <a:moveTo>
                    <a:pt x="489" y="295"/>
                  </a:moveTo>
                  <a:cubicBezTo>
                    <a:pt x="495" y="295"/>
                    <a:pt x="500" y="300"/>
                    <a:pt x="500" y="305"/>
                  </a:cubicBezTo>
                  <a:cubicBezTo>
                    <a:pt x="500" y="311"/>
                    <a:pt x="495" y="316"/>
                    <a:pt x="489" y="316"/>
                  </a:cubicBezTo>
                  <a:cubicBezTo>
                    <a:pt x="484" y="316"/>
                    <a:pt x="479" y="311"/>
                    <a:pt x="479" y="305"/>
                  </a:cubicBezTo>
                  <a:cubicBezTo>
                    <a:pt x="479" y="300"/>
                    <a:pt x="484" y="295"/>
                    <a:pt x="489" y="295"/>
                  </a:cubicBezTo>
                  <a:close/>
                  <a:moveTo>
                    <a:pt x="517" y="295"/>
                  </a:moveTo>
                  <a:cubicBezTo>
                    <a:pt x="523" y="295"/>
                    <a:pt x="528" y="300"/>
                    <a:pt x="528" y="305"/>
                  </a:cubicBezTo>
                  <a:cubicBezTo>
                    <a:pt x="528" y="311"/>
                    <a:pt x="523" y="316"/>
                    <a:pt x="517" y="316"/>
                  </a:cubicBezTo>
                  <a:cubicBezTo>
                    <a:pt x="512" y="316"/>
                    <a:pt x="507" y="311"/>
                    <a:pt x="507" y="305"/>
                  </a:cubicBezTo>
                  <a:cubicBezTo>
                    <a:pt x="507" y="300"/>
                    <a:pt x="512" y="295"/>
                    <a:pt x="517" y="295"/>
                  </a:cubicBezTo>
                  <a:close/>
                  <a:moveTo>
                    <a:pt x="546" y="295"/>
                  </a:moveTo>
                  <a:cubicBezTo>
                    <a:pt x="551" y="295"/>
                    <a:pt x="556" y="300"/>
                    <a:pt x="556" y="305"/>
                  </a:cubicBezTo>
                  <a:cubicBezTo>
                    <a:pt x="556" y="311"/>
                    <a:pt x="551" y="316"/>
                    <a:pt x="546" y="316"/>
                  </a:cubicBezTo>
                  <a:cubicBezTo>
                    <a:pt x="540" y="316"/>
                    <a:pt x="535" y="311"/>
                    <a:pt x="535" y="305"/>
                  </a:cubicBezTo>
                  <a:cubicBezTo>
                    <a:pt x="535" y="300"/>
                    <a:pt x="540" y="295"/>
                    <a:pt x="546" y="295"/>
                  </a:cubicBezTo>
                  <a:close/>
                  <a:moveTo>
                    <a:pt x="574" y="295"/>
                  </a:moveTo>
                  <a:cubicBezTo>
                    <a:pt x="580" y="295"/>
                    <a:pt x="584" y="300"/>
                    <a:pt x="584" y="305"/>
                  </a:cubicBezTo>
                  <a:cubicBezTo>
                    <a:pt x="584" y="311"/>
                    <a:pt x="580" y="316"/>
                    <a:pt x="574" y="316"/>
                  </a:cubicBezTo>
                  <a:cubicBezTo>
                    <a:pt x="568" y="316"/>
                    <a:pt x="564" y="311"/>
                    <a:pt x="564" y="305"/>
                  </a:cubicBezTo>
                  <a:cubicBezTo>
                    <a:pt x="564" y="300"/>
                    <a:pt x="568" y="295"/>
                    <a:pt x="574" y="295"/>
                  </a:cubicBezTo>
                  <a:close/>
                  <a:moveTo>
                    <a:pt x="602" y="295"/>
                  </a:moveTo>
                  <a:cubicBezTo>
                    <a:pt x="608" y="295"/>
                    <a:pt x="612" y="300"/>
                    <a:pt x="612" y="305"/>
                  </a:cubicBezTo>
                  <a:cubicBezTo>
                    <a:pt x="612" y="311"/>
                    <a:pt x="608" y="316"/>
                    <a:pt x="602" y="316"/>
                  </a:cubicBezTo>
                  <a:cubicBezTo>
                    <a:pt x="596" y="316"/>
                    <a:pt x="592" y="311"/>
                    <a:pt x="592" y="305"/>
                  </a:cubicBezTo>
                  <a:cubicBezTo>
                    <a:pt x="592" y="300"/>
                    <a:pt x="596" y="295"/>
                    <a:pt x="602" y="295"/>
                  </a:cubicBezTo>
                  <a:close/>
                  <a:moveTo>
                    <a:pt x="630" y="295"/>
                  </a:moveTo>
                  <a:cubicBezTo>
                    <a:pt x="636" y="295"/>
                    <a:pt x="641" y="300"/>
                    <a:pt x="641" y="305"/>
                  </a:cubicBezTo>
                  <a:cubicBezTo>
                    <a:pt x="641" y="311"/>
                    <a:pt x="636" y="316"/>
                    <a:pt x="630" y="316"/>
                  </a:cubicBezTo>
                  <a:cubicBezTo>
                    <a:pt x="625" y="316"/>
                    <a:pt x="620" y="311"/>
                    <a:pt x="620" y="305"/>
                  </a:cubicBezTo>
                  <a:cubicBezTo>
                    <a:pt x="620" y="300"/>
                    <a:pt x="625" y="295"/>
                    <a:pt x="630" y="295"/>
                  </a:cubicBezTo>
                  <a:close/>
                  <a:moveTo>
                    <a:pt x="658" y="295"/>
                  </a:moveTo>
                  <a:cubicBezTo>
                    <a:pt x="664" y="295"/>
                    <a:pt x="669" y="300"/>
                    <a:pt x="669" y="305"/>
                  </a:cubicBezTo>
                  <a:cubicBezTo>
                    <a:pt x="669" y="311"/>
                    <a:pt x="664" y="316"/>
                    <a:pt x="658" y="316"/>
                  </a:cubicBezTo>
                  <a:cubicBezTo>
                    <a:pt x="653" y="316"/>
                    <a:pt x="648" y="311"/>
                    <a:pt x="648" y="305"/>
                  </a:cubicBezTo>
                  <a:cubicBezTo>
                    <a:pt x="648" y="300"/>
                    <a:pt x="653" y="295"/>
                    <a:pt x="658" y="295"/>
                  </a:cubicBezTo>
                  <a:close/>
                  <a:moveTo>
                    <a:pt x="687" y="295"/>
                  </a:moveTo>
                  <a:cubicBezTo>
                    <a:pt x="692" y="295"/>
                    <a:pt x="697" y="300"/>
                    <a:pt x="697" y="305"/>
                  </a:cubicBezTo>
                  <a:cubicBezTo>
                    <a:pt x="697" y="311"/>
                    <a:pt x="692" y="316"/>
                    <a:pt x="687" y="316"/>
                  </a:cubicBezTo>
                  <a:cubicBezTo>
                    <a:pt x="681" y="316"/>
                    <a:pt x="676" y="311"/>
                    <a:pt x="676" y="305"/>
                  </a:cubicBezTo>
                  <a:cubicBezTo>
                    <a:pt x="676" y="300"/>
                    <a:pt x="681" y="295"/>
                    <a:pt x="687" y="295"/>
                  </a:cubicBezTo>
                  <a:close/>
                  <a:moveTo>
                    <a:pt x="715" y="295"/>
                  </a:moveTo>
                  <a:cubicBezTo>
                    <a:pt x="721" y="295"/>
                    <a:pt x="725" y="300"/>
                    <a:pt x="725" y="305"/>
                  </a:cubicBezTo>
                  <a:cubicBezTo>
                    <a:pt x="725" y="311"/>
                    <a:pt x="721" y="316"/>
                    <a:pt x="715" y="316"/>
                  </a:cubicBezTo>
                  <a:cubicBezTo>
                    <a:pt x="709" y="316"/>
                    <a:pt x="705" y="311"/>
                    <a:pt x="705" y="305"/>
                  </a:cubicBezTo>
                  <a:cubicBezTo>
                    <a:pt x="705" y="300"/>
                    <a:pt x="709" y="295"/>
                    <a:pt x="715" y="295"/>
                  </a:cubicBezTo>
                  <a:close/>
                  <a:moveTo>
                    <a:pt x="743" y="295"/>
                  </a:moveTo>
                  <a:cubicBezTo>
                    <a:pt x="749" y="295"/>
                    <a:pt x="753" y="300"/>
                    <a:pt x="753" y="305"/>
                  </a:cubicBezTo>
                  <a:cubicBezTo>
                    <a:pt x="753" y="311"/>
                    <a:pt x="749" y="316"/>
                    <a:pt x="743" y="316"/>
                  </a:cubicBezTo>
                  <a:cubicBezTo>
                    <a:pt x="737" y="316"/>
                    <a:pt x="733" y="311"/>
                    <a:pt x="733" y="305"/>
                  </a:cubicBezTo>
                  <a:cubicBezTo>
                    <a:pt x="733" y="300"/>
                    <a:pt x="737" y="295"/>
                    <a:pt x="743" y="295"/>
                  </a:cubicBezTo>
                  <a:close/>
                  <a:moveTo>
                    <a:pt x="771" y="295"/>
                  </a:moveTo>
                  <a:cubicBezTo>
                    <a:pt x="777" y="295"/>
                    <a:pt x="782" y="300"/>
                    <a:pt x="782" y="305"/>
                  </a:cubicBezTo>
                  <a:cubicBezTo>
                    <a:pt x="782" y="311"/>
                    <a:pt x="777" y="316"/>
                    <a:pt x="771" y="316"/>
                  </a:cubicBezTo>
                  <a:cubicBezTo>
                    <a:pt x="766" y="316"/>
                    <a:pt x="761" y="311"/>
                    <a:pt x="761" y="305"/>
                  </a:cubicBezTo>
                  <a:cubicBezTo>
                    <a:pt x="761" y="300"/>
                    <a:pt x="766" y="295"/>
                    <a:pt x="771" y="295"/>
                  </a:cubicBezTo>
                  <a:close/>
                  <a:moveTo>
                    <a:pt x="799" y="295"/>
                  </a:moveTo>
                  <a:cubicBezTo>
                    <a:pt x="805" y="295"/>
                    <a:pt x="810" y="300"/>
                    <a:pt x="810" y="305"/>
                  </a:cubicBezTo>
                  <a:cubicBezTo>
                    <a:pt x="810" y="311"/>
                    <a:pt x="805" y="316"/>
                    <a:pt x="799" y="316"/>
                  </a:cubicBezTo>
                  <a:cubicBezTo>
                    <a:pt x="794" y="316"/>
                    <a:pt x="789" y="311"/>
                    <a:pt x="789" y="305"/>
                  </a:cubicBezTo>
                  <a:cubicBezTo>
                    <a:pt x="789" y="300"/>
                    <a:pt x="794" y="295"/>
                    <a:pt x="799" y="295"/>
                  </a:cubicBezTo>
                  <a:close/>
                  <a:moveTo>
                    <a:pt x="828" y="295"/>
                  </a:moveTo>
                  <a:cubicBezTo>
                    <a:pt x="833" y="295"/>
                    <a:pt x="838" y="300"/>
                    <a:pt x="838" y="305"/>
                  </a:cubicBezTo>
                  <a:cubicBezTo>
                    <a:pt x="838" y="311"/>
                    <a:pt x="833" y="316"/>
                    <a:pt x="828" y="316"/>
                  </a:cubicBezTo>
                  <a:cubicBezTo>
                    <a:pt x="822" y="316"/>
                    <a:pt x="817" y="311"/>
                    <a:pt x="817" y="305"/>
                  </a:cubicBezTo>
                  <a:cubicBezTo>
                    <a:pt x="817" y="300"/>
                    <a:pt x="822" y="295"/>
                    <a:pt x="828" y="295"/>
                  </a:cubicBezTo>
                  <a:close/>
                  <a:moveTo>
                    <a:pt x="856" y="295"/>
                  </a:moveTo>
                  <a:cubicBezTo>
                    <a:pt x="862" y="295"/>
                    <a:pt x="866" y="300"/>
                    <a:pt x="866" y="305"/>
                  </a:cubicBezTo>
                  <a:cubicBezTo>
                    <a:pt x="866" y="311"/>
                    <a:pt x="862" y="316"/>
                    <a:pt x="856" y="316"/>
                  </a:cubicBezTo>
                  <a:cubicBezTo>
                    <a:pt x="850" y="316"/>
                    <a:pt x="845" y="311"/>
                    <a:pt x="845" y="305"/>
                  </a:cubicBezTo>
                  <a:cubicBezTo>
                    <a:pt x="845" y="300"/>
                    <a:pt x="850" y="295"/>
                    <a:pt x="856" y="295"/>
                  </a:cubicBezTo>
                  <a:close/>
                  <a:moveTo>
                    <a:pt x="38" y="322"/>
                  </a:moveTo>
                  <a:cubicBezTo>
                    <a:pt x="44" y="322"/>
                    <a:pt x="49" y="327"/>
                    <a:pt x="49" y="332"/>
                  </a:cubicBezTo>
                  <a:cubicBezTo>
                    <a:pt x="49" y="338"/>
                    <a:pt x="44" y="343"/>
                    <a:pt x="38" y="343"/>
                  </a:cubicBezTo>
                  <a:cubicBezTo>
                    <a:pt x="33" y="343"/>
                    <a:pt x="28" y="338"/>
                    <a:pt x="28" y="332"/>
                  </a:cubicBezTo>
                  <a:cubicBezTo>
                    <a:pt x="28" y="327"/>
                    <a:pt x="33" y="322"/>
                    <a:pt x="38" y="322"/>
                  </a:cubicBezTo>
                  <a:close/>
                  <a:moveTo>
                    <a:pt x="66" y="322"/>
                  </a:moveTo>
                  <a:cubicBezTo>
                    <a:pt x="72" y="322"/>
                    <a:pt x="77" y="327"/>
                    <a:pt x="77" y="332"/>
                  </a:cubicBezTo>
                  <a:cubicBezTo>
                    <a:pt x="77" y="338"/>
                    <a:pt x="72" y="343"/>
                    <a:pt x="66" y="343"/>
                  </a:cubicBezTo>
                  <a:cubicBezTo>
                    <a:pt x="61" y="343"/>
                    <a:pt x="56" y="338"/>
                    <a:pt x="56" y="332"/>
                  </a:cubicBezTo>
                  <a:cubicBezTo>
                    <a:pt x="56" y="327"/>
                    <a:pt x="61" y="322"/>
                    <a:pt x="66" y="322"/>
                  </a:cubicBezTo>
                  <a:close/>
                  <a:moveTo>
                    <a:pt x="95" y="322"/>
                  </a:moveTo>
                  <a:cubicBezTo>
                    <a:pt x="100" y="322"/>
                    <a:pt x="105" y="327"/>
                    <a:pt x="105" y="332"/>
                  </a:cubicBezTo>
                  <a:cubicBezTo>
                    <a:pt x="105" y="338"/>
                    <a:pt x="100" y="343"/>
                    <a:pt x="95" y="343"/>
                  </a:cubicBezTo>
                  <a:cubicBezTo>
                    <a:pt x="89" y="343"/>
                    <a:pt x="84" y="338"/>
                    <a:pt x="84" y="332"/>
                  </a:cubicBezTo>
                  <a:cubicBezTo>
                    <a:pt x="84" y="327"/>
                    <a:pt x="89" y="322"/>
                    <a:pt x="95" y="322"/>
                  </a:cubicBezTo>
                  <a:close/>
                  <a:moveTo>
                    <a:pt x="123" y="322"/>
                  </a:moveTo>
                  <a:cubicBezTo>
                    <a:pt x="128" y="322"/>
                    <a:pt x="133" y="327"/>
                    <a:pt x="133" y="332"/>
                  </a:cubicBezTo>
                  <a:cubicBezTo>
                    <a:pt x="133" y="338"/>
                    <a:pt x="128" y="343"/>
                    <a:pt x="123" y="343"/>
                  </a:cubicBezTo>
                  <a:cubicBezTo>
                    <a:pt x="117" y="343"/>
                    <a:pt x="112" y="338"/>
                    <a:pt x="112" y="332"/>
                  </a:cubicBezTo>
                  <a:cubicBezTo>
                    <a:pt x="112" y="327"/>
                    <a:pt x="117" y="322"/>
                    <a:pt x="123" y="322"/>
                  </a:cubicBezTo>
                  <a:close/>
                  <a:moveTo>
                    <a:pt x="151" y="322"/>
                  </a:moveTo>
                  <a:cubicBezTo>
                    <a:pt x="157" y="322"/>
                    <a:pt x="161" y="327"/>
                    <a:pt x="161" y="332"/>
                  </a:cubicBezTo>
                  <a:cubicBezTo>
                    <a:pt x="161" y="338"/>
                    <a:pt x="157" y="343"/>
                    <a:pt x="151" y="343"/>
                  </a:cubicBezTo>
                  <a:cubicBezTo>
                    <a:pt x="145" y="343"/>
                    <a:pt x="141" y="338"/>
                    <a:pt x="141" y="332"/>
                  </a:cubicBezTo>
                  <a:cubicBezTo>
                    <a:pt x="141" y="327"/>
                    <a:pt x="145" y="322"/>
                    <a:pt x="151" y="322"/>
                  </a:cubicBezTo>
                  <a:close/>
                  <a:moveTo>
                    <a:pt x="179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79" y="343"/>
                  </a:cubicBezTo>
                  <a:cubicBezTo>
                    <a:pt x="173" y="343"/>
                    <a:pt x="169" y="338"/>
                    <a:pt x="169" y="332"/>
                  </a:cubicBezTo>
                  <a:cubicBezTo>
                    <a:pt x="169" y="327"/>
                    <a:pt x="173" y="322"/>
                    <a:pt x="179" y="322"/>
                  </a:cubicBezTo>
                  <a:close/>
                  <a:moveTo>
                    <a:pt x="207" y="322"/>
                  </a:moveTo>
                  <a:cubicBezTo>
                    <a:pt x="213" y="322"/>
                    <a:pt x="218" y="327"/>
                    <a:pt x="218" y="332"/>
                  </a:cubicBezTo>
                  <a:cubicBezTo>
                    <a:pt x="218" y="338"/>
                    <a:pt x="213" y="343"/>
                    <a:pt x="207" y="343"/>
                  </a:cubicBezTo>
                  <a:cubicBezTo>
                    <a:pt x="202" y="343"/>
                    <a:pt x="197" y="338"/>
                    <a:pt x="197" y="332"/>
                  </a:cubicBezTo>
                  <a:cubicBezTo>
                    <a:pt x="197" y="327"/>
                    <a:pt x="202" y="322"/>
                    <a:pt x="207" y="322"/>
                  </a:cubicBezTo>
                  <a:close/>
                  <a:moveTo>
                    <a:pt x="236" y="322"/>
                  </a:moveTo>
                  <a:cubicBezTo>
                    <a:pt x="241" y="322"/>
                    <a:pt x="246" y="327"/>
                    <a:pt x="246" y="332"/>
                  </a:cubicBezTo>
                  <a:cubicBezTo>
                    <a:pt x="246" y="338"/>
                    <a:pt x="241" y="343"/>
                    <a:pt x="236" y="343"/>
                  </a:cubicBezTo>
                  <a:cubicBezTo>
                    <a:pt x="230" y="343"/>
                    <a:pt x="225" y="338"/>
                    <a:pt x="225" y="332"/>
                  </a:cubicBezTo>
                  <a:cubicBezTo>
                    <a:pt x="225" y="327"/>
                    <a:pt x="230" y="322"/>
                    <a:pt x="236" y="322"/>
                  </a:cubicBezTo>
                  <a:close/>
                  <a:moveTo>
                    <a:pt x="264" y="322"/>
                  </a:moveTo>
                  <a:cubicBezTo>
                    <a:pt x="269" y="322"/>
                    <a:pt x="274" y="327"/>
                    <a:pt x="274" y="332"/>
                  </a:cubicBezTo>
                  <a:cubicBezTo>
                    <a:pt x="274" y="338"/>
                    <a:pt x="269" y="343"/>
                    <a:pt x="264" y="343"/>
                  </a:cubicBezTo>
                  <a:cubicBezTo>
                    <a:pt x="258" y="343"/>
                    <a:pt x="253" y="338"/>
                    <a:pt x="253" y="332"/>
                  </a:cubicBezTo>
                  <a:cubicBezTo>
                    <a:pt x="253" y="327"/>
                    <a:pt x="258" y="322"/>
                    <a:pt x="264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2" y="327"/>
                    <a:pt x="302" y="332"/>
                  </a:cubicBezTo>
                  <a:cubicBezTo>
                    <a:pt x="302" y="338"/>
                    <a:pt x="298" y="343"/>
                    <a:pt x="292" y="343"/>
                  </a:cubicBezTo>
                  <a:cubicBezTo>
                    <a:pt x="286" y="343"/>
                    <a:pt x="282" y="338"/>
                    <a:pt x="282" y="332"/>
                  </a:cubicBezTo>
                  <a:cubicBezTo>
                    <a:pt x="282" y="327"/>
                    <a:pt x="286" y="322"/>
                    <a:pt x="292" y="322"/>
                  </a:cubicBezTo>
                  <a:close/>
                  <a:moveTo>
                    <a:pt x="320" y="322"/>
                  </a:moveTo>
                  <a:cubicBezTo>
                    <a:pt x="326" y="322"/>
                    <a:pt x="330" y="327"/>
                    <a:pt x="330" y="332"/>
                  </a:cubicBezTo>
                  <a:cubicBezTo>
                    <a:pt x="330" y="338"/>
                    <a:pt x="326" y="343"/>
                    <a:pt x="320" y="343"/>
                  </a:cubicBezTo>
                  <a:cubicBezTo>
                    <a:pt x="314" y="343"/>
                    <a:pt x="310" y="338"/>
                    <a:pt x="310" y="332"/>
                  </a:cubicBezTo>
                  <a:cubicBezTo>
                    <a:pt x="310" y="327"/>
                    <a:pt x="314" y="322"/>
                    <a:pt x="320" y="322"/>
                  </a:cubicBezTo>
                  <a:close/>
                  <a:moveTo>
                    <a:pt x="348" y="322"/>
                  </a:moveTo>
                  <a:cubicBezTo>
                    <a:pt x="354" y="322"/>
                    <a:pt x="359" y="327"/>
                    <a:pt x="359" y="332"/>
                  </a:cubicBezTo>
                  <a:cubicBezTo>
                    <a:pt x="359" y="338"/>
                    <a:pt x="354" y="343"/>
                    <a:pt x="348" y="343"/>
                  </a:cubicBezTo>
                  <a:cubicBezTo>
                    <a:pt x="343" y="343"/>
                    <a:pt x="338" y="338"/>
                    <a:pt x="338" y="332"/>
                  </a:cubicBezTo>
                  <a:cubicBezTo>
                    <a:pt x="338" y="327"/>
                    <a:pt x="343" y="322"/>
                    <a:pt x="348" y="322"/>
                  </a:cubicBezTo>
                  <a:close/>
                  <a:moveTo>
                    <a:pt x="377" y="322"/>
                  </a:moveTo>
                  <a:cubicBezTo>
                    <a:pt x="382" y="322"/>
                    <a:pt x="387" y="327"/>
                    <a:pt x="387" y="332"/>
                  </a:cubicBezTo>
                  <a:cubicBezTo>
                    <a:pt x="387" y="338"/>
                    <a:pt x="382" y="343"/>
                    <a:pt x="377" y="343"/>
                  </a:cubicBezTo>
                  <a:cubicBezTo>
                    <a:pt x="371" y="343"/>
                    <a:pt x="366" y="338"/>
                    <a:pt x="366" y="332"/>
                  </a:cubicBezTo>
                  <a:cubicBezTo>
                    <a:pt x="366" y="327"/>
                    <a:pt x="371" y="322"/>
                    <a:pt x="377" y="322"/>
                  </a:cubicBezTo>
                  <a:close/>
                  <a:moveTo>
                    <a:pt x="405" y="322"/>
                  </a:moveTo>
                  <a:cubicBezTo>
                    <a:pt x="410" y="322"/>
                    <a:pt x="415" y="327"/>
                    <a:pt x="415" y="332"/>
                  </a:cubicBezTo>
                  <a:cubicBezTo>
                    <a:pt x="415" y="338"/>
                    <a:pt x="410" y="343"/>
                    <a:pt x="405" y="343"/>
                  </a:cubicBezTo>
                  <a:cubicBezTo>
                    <a:pt x="399" y="343"/>
                    <a:pt x="394" y="338"/>
                    <a:pt x="394" y="332"/>
                  </a:cubicBezTo>
                  <a:cubicBezTo>
                    <a:pt x="394" y="327"/>
                    <a:pt x="399" y="322"/>
                    <a:pt x="405" y="322"/>
                  </a:cubicBezTo>
                  <a:close/>
                  <a:moveTo>
                    <a:pt x="433" y="322"/>
                  </a:moveTo>
                  <a:cubicBezTo>
                    <a:pt x="439" y="322"/>
                    <a:pt x="443" y="327"/>
                    <a:pt x="443" y="332"/>
                  </a:cubicBezTo>
                  <a:cubicBezTo>
                    <a:pt x="443" y="338"/>
                    <a:pt x="439" y="343"/>
                    <a:pt x="433" y="343"/>
                  </a:cubicBezTo>
                  <a:cubicBezTo>
                    <a:pt x="427" y="343"/>
                    <a:pt x="423" y="338"/>
                    <a:pt x="423" y="332"/>
                  </a:cubicBezTo>
                  <a:cubicBezTo>
                    <a:pt x="423" y="327"/>
                    <a:pt x="427" y="322"/>
                    <a:pt x="433" y="322"/>
                  </a:cubicBezTo>
                  <a:close/>
                  <a:moveTo>
                    <a:pt x="461" y="322"/>
                  </a:moveTo>
                  <a:cubicBezTo>
                    <a:pt x="467" y="322"/>
                    <a:pt x="471" y="327"/>
                    <a:pt x="471" y="332"/>
                  </a:cubicBezTo>
                  <a:cubicBezTo>
                    <a:pt x="471" y="338"/>
                    <a:pt x="467" y="343"/>
                    <a:pt x="461" y="343"/>
                  </a:cubicBezTo>
                  <a:cubicBezTo>
                    <a:pt x="455" y="343"/>
                    <a:pt x="451" y="338"/>
                    <a:pt x="451" y="332"/>
                  </a:cubicBezTo>
                  <a:cubicBezTo>
                    <a:pt x="451" y="327"/>
                    <a:pt x="455" y="322"/>
                    <a:pt x="461" y="322"/>
                  </a:cubicBezTo>
                  <a:close/>
                  <a:moveTo>
                    <a:pt x="489" y="322"/>
                  </a:moveTo>
                  <a:cubicBezTo>
                    <a:pt x="495" y="322"/>
                    <a:pt x="500" y="327"/>
                    <a:pt x="500" y="332"/>
                  </a:cubicBezTo>
                  <a:cubicBezTo>
                    <a:pt x="500" y="338"/>
                    <a:pt x="495" y="343"/>
                    <a:pt x="489" y="343"/>
                  </a:cubicBezTo>
                  <a:cubicBezTo>
                    <a:pt x="484" y="343"/>
                    <a:pt x="479" y="338"/>
                    <a:pt x="479" y="332"/>
                  </a:cubicBezTo>
                  <a:cubicBezTo>
                    <a:pt x="479" y="327"/>
                    <a:pt x="484" y="322"/>
                    <a:pt x="489" y="322"/>
                  </a:cubicBezTo>
                  <a:close/>
                  <a:moveTo>
                    <a:pt x="517" y="322"/>
                  </a:moveTo>
                  <a:cubicBezTo>
                    <a:pt x="523" y="322"/>
                    <a:pt x="528" y="327"/>
                    <a:pt x="528" y="332"/>
                  </a:cubicBezTo>
                  <a:cubicBezTo>
                    <a:pt x="528" y="338"/>
                    <a:pt x="523" y="343"/>
                    <a:pt x="517" y="343"/>
                  </a:cubicBezTo>
                  <a:cubicBezTo>
                    <a:pt x="512" y="343"/>
                    <a:pt x="507" y="338"/>
                    <a:pt x="507" y="332"/>
                  </a:cubicBezTo>
                  <a:cubicBezTo>
                    <a:pt x="507" y="327"/>
                    <a:pt x="512" y="322"/>
                    <a:pt x="517" y="322"/>
                  </a:cubicBezTo>
                  <a:close/>
                  <a:moveTo>
                    <a:pt x="546" y="322"/>
                  </a:moveTo>
                  <a:cubicBezTo>
                    <a:pt x="551" y="322"/>
                    <a:pt x="556" y="327"/>
                    <a:pt x="556" y="332"/>
                  </a:cubicBezTo>
                  <a:cubicBezTo>
                    <a:pt x="556" y="338"/>
                    <a:pt x="551" y="343"/>
                    <a:pt x="546" y="343"/>
                  </a:cubicBezTo>
                  <a:cubicBezTo>
                    <a:pt x="540" y="343"/>
                    <a:pt x="535" y="338"/>
                    <a:pt x="535" y="332"/>
                  </a:cubicBezTo>
                  <a:cubicBezTo>
                    <a:pt x="535" y="327"/>
                    <a:pt x="540" y="322"/>
                    <a:pt x="546" y="322"/>
                  </a:cubicBezTo>
                  <a:close/>
                  <a:moveTo>
                    <a:pt x="574" y="322"/>
                  </a:moveTo>
                  <a:cubicBezTo>
                    <a:pt x="580" y="322"/>
                    <a:pt x="584" y="327"/>
                    <a:pt x="584" y="332"/>
                  </a:cubicBezTo>
                  <a:cubicBezTo>
                    <a:pt x="584" y="338"/>
                    <a:pt x="580" y="343"/>
                    <a:pt x="574" y="343"/>
                  </a:cubicBezTo>
                  <a:cubicBezTo>
                    <a:pt x="568" y="343"/>
                    <a:pt x="564" y="338"/>
                    <a:pt x="564" y="332"/>
                  </a:cubicBezTo>
                  <a:cubicBezTo>
                    <a:pt x="564" y="327"/>
                    <a:pt x="568" y="322"/>
                    <a:pt x="574" y="322"/>
                  </a:cubicBezTo>
                  <a:close/>
                  <a:moveTo>
                    <a:pt x="602" y="322"/>
                  </a:moveTo>
                  <a:cubicBezTo>
                    <a:pt x="608" y="322"/>
                    <a:pt x="612" y="327"/>
                    <a:pt x="612" y="332"/>
                  </a:cubicBezTo>
                  <a:cubicBezTo>
                    <a:pt x="612" y="338"/>
                    <a:pt x="608" y="343"/>
                    <a:pt x="602" y="343"/>
                  </a:cubicBezTo>
                  <a:cubicBezTo>
                    <a:pt x="596" y="343"/>
                    <a:pt x="592" y="338"/>
                    <a:pt x="592" y="332"/>
                  </a:cubicBezTo>
                  <a:cubicBezTo>
                    <a:pt x="592" y="327"/>
                    <a:pt x="596" y="322"/>
                    <a:pt x="602" y="322"/>
                  </a:cubicBezTo>
                  <a:close/>
                  <a:moveTo>
                    <a:pt x="630" y="322"/>
                  </a:moveTo>
                  <a:cubicBezTo>
                    <a:pt x="636" y="322"/>
                    <a:pt x="641" y="327"/>
                    <a:pt x="641" y="332"/>
                  </a:cubicBezTo>
                  <a:cubicBezTo>
                    <a:pt x="641" y="338"/>
                    <a:pt x="636" y="343"/>
                    <a:pt x="630" y="343"/>
                  </a:cubicBezTo>
                  <a:cubicBezTo>
                    <a:pt x="625" y="343"/>
                    <a:pt x="620" y="338"/>
                    <a:pt x="620" y="332"/>
                  </a:cubicBezTo>
                  <a:cubicBezTo>
                    <a:pt x="620" y="327"/>
                    <a:pt x="625" y="322"/>
                    <a:pt x="630" y="322"/>
                  </a:cubicBezTo>
                  <a:close/>
                  <a:moveTo>
                    <a:pt x="658" y="322"/>
                  </a:moveTo>
                  <a:cubicBezTo>
                    <a:pt x="664" y="322"/>
                    <a:pt x="669" y="327"/>
                    <a:pt x="669" y="332"/>
                  </a:cubicBezTo>
                  <a:cubicBezTo>
                    <a:pt x="669" y="338"/>
                    <a:pt x="664" y="343"/>
                    <a:pt x="658" y="343"/>
                  </a:cubicBezTo>
                  <a:cubicBezTo>
                    <a:pt x="653" y="343"/>
                    <a:pt x="648" y="338"/>
                    <a:pt x="648" y="332"/>
                  </a:cubicBezTo>
                  <a:cubicBezTo>
                    <a:pt x="648" y="327"/>
                    <a:pt x="653" y="322"/>
                    <a:pt x="658" y="322"/>
                  </a:cubicBezTo>
                  <a:close/>
                  <a:moveTo>
                    <a:pt x="687" y="322"/>
                  </a:moveTo>
                  <a:cubicBezTo>
                    <a:pt x="692" y="322"/>
                    <a:pt x="697" y="327"/>
                    <a:pt x="697" y="332"/>
                  </a:cubicBezTo>
                  <a:cubicBezTo>
                    <a:pt x="697" y="338"/>
                    <a:pt x="692" y="343"/>
                    <a:pt x="687" y="343"/>
                  </a:cubicBezTo>
                  <a:cubicBezTo>
                    <a:pt x="681" y="343"/>
                    <a:pt x="676" y="338"/>
                    <a:pt x="676" y="332"/>
                  </a:cubicBezTo>
                  <a:cubicBezTo>
                    <a:pt x="676" y="327"/>
                    <a:pt x="681" y="322"/>
                    <a:pt x="687" y="322"/>
                  </a:cubicBezTo>
                  <a:close/>
                  <a:moveTo>
                    <a:pt x="715" y="322"/>
                  </a:moveTo>
                  <a:cubicBezTo>
                    <a:pt x="721" y="322"/>
                    <a:pt x="725" y="327"/>
                    <a:pt x="725" y="332"/>
                  </a:cubicBezTo>
                  <a:cubicBezTo>
                    <a:pt x="725" y="338"/>
                    <a:pt x="721" y="343"/>
                    <a:pt x="715" y="343"/>
                  </a:cubicBezTo>
                  <a:cubicBezTo>
                    <a:pt x="709" y="343"/>
                    <a:pt x="705" y="338"/>
                    <a:pt x="705" y="332"/>
                  </a:cubicBezTo>
                  <a:cubicBezTo>
                    <a:pt x="705" y="327"/>
                    <a:pt x="709" y="322"/>
                    <a:pt x="715" y="322"/>
                  </a:cubicBezTo>
                  <a:close/>
                  <a:moveTo>
                    <a:pt x="743" y="322"/>
                  </a:moveTo>
                  <a:cubicBezTo>
                    <a:pt x="749" y="322"/>
                    <a:pt x="753" y="327"/>
                    <a:pt x="753" y="332"/>
                  </a:cubicBezTo>
                  <a:cubicBezTo>
                    <a:pt x="753" y="338"/>
                    <a:pt x="749" y="343"/>
                    <a:pt x="743" y="343"/>
                  </a:cubicBezTo>
                  <a:cubicBezTo>
                    <a:pt x="737" y="343"/>
                    <a:pt x="733" y="338"/>
                    <a:pt x="733" y="332"/>
                  </a:cubicBezTo>
                  <a:cubicBezTo>
                    <a:pt x="733" y="327"/>
                    <a:pt x="737" y="322"/>
                    <a:pt x="743" y="322"/>
                  </a:cubicBezTo>
                  <a:close/>
                  <a:moveTo>
                    <a:pt x="771" y="322"/>
                  </a:moveTo>
                  <a:cubicBezTo>
                    <a:pt x="777" y="322"/>
                    <a:pt x="782" y="327"/>
                    <a:pt x="782" y="332"/>
                  </a:cubicBezTo>
                  <a:cubicBezTo>
                    <a:pt x="782" y="338"/>
                    <a:pt x="777" y="343"/>
                    <a:pt x="771" y="343"/>
                  </a:cubicBezTo>
                  <a:cubicBezTo>
                    <a:pt x="766" y="343"/>
                    <a:pt x="761" y="338"/>
                    <a:pt x="761" y="332"/>
                  </a:cubicBezTo>
                  <a:cubicBezTo>
                    <a:pt x="761" y="327"/>
                    <a:pt x="766" y="322"/>
                    <a:pt x="771" y="322"/>
                  </a:cubicBezTo>
                  <a:close/>
                  <a:moveTo>
                    <a:pt x="799" y="322"/>
                  </a:moveTo>
                  <a:cubicBezTo>
                    <a:pt x="805" y="322"/>
                    <a:pt x="810" y="327"/>
                    <a:pt x="810" y="332"/>
                  </a:cubicBezTo>
                  <a:cubicBezTo>
                    <a:pt x="810" y="338"/>
                    <a:pt x="805" y="343"/>
                    <a:pt x="799" y="343"/>
                  </a:cubicBezTo>
                  <a:cubicBezTo>
                    <a:pt x="794" y="343"/>
                    <a:pt x="789" y="338"/>
                    <a:pt x="789" y="332"/>
                  </a:cubicBezTo>
                  <a:cubicBezTo>
                    <a:pt x="789" y="327"/>
                    <a:pt x="794" y="322"/>
                    <a:pt x="799" y="322"/>
                  </a:cubicBezTo>
                  <a:close/>
                  <a:moveTo>
                    <a:pt x="38" y="349"/>
                  </a:moveTo>
                  <a:cubicBezTo>
                    <a:pt x="44" y="349"/>
                    <a:pt x="49" y="353"/>
                    <a:pt x="49" y="359"/>
                  </a:cubicBezTo>
                  <a:cubicBezTo>
                    <a:pt x="49" y="365"/>
                    <a:pt x="44" y="369"/>
                    <a:pt x="38" y="369"/>
                  </a:cubicBezTo>
                  <a:cubicBezTo>
                    <a:pt x="33" y="369"/>
                    <a:pt x="28" y="365"/>
                    <a:pt x="28" y="359"/>
                  </a:cubicBezTo>
                  <a:cubicBezTo>
                    <a:pt x="28" y="353"/>
                    <a:pt x="33" y="349"/>
                    <a:pt x="38" y="349"/>
                  </a:cubicBezTo>
                  <a:close/>
                  <a:moveTo>
                    <a:pt x="66" y="349"/>
                  </a:moveTo>
                  <a:cubicBezTo>
                    <a:pt x="72" y="349"/>
                    <a:pt x="77" y="353"/>
                    <a:pt x="77" y="359"/>
                  </a:cubicBezTo>
                  <a:cubicBezTo>
                    <a:pt x="77" y="365"/>
                    <a:pt x="72" y="369"/>
                    <a:pt x="66" y="369"/>
                  </a:cubicBezTo>
                  <a:cubicBezTo>
                    <a:pt x="61" y="369"/>
                    <a:pt x="56" y="365"/>
                    <a:pt x="56" y="359"/>
                  </a:cubicBezTo>
                  <a:cubicBezTo>
                    <a:pt x="56" y="353"/>
                    <a:pt x="61" y="349"/>
                    <a:pt x="66" y="349"/>
                  </a:cubicBezTo>
                  <a:close/>
                  <a:moveTo>
                    <a:pt x="95" y="349"/>
                  </a:moveTo>
                  <a:cubicBezTo>
                    <a:pt x="100" y="349"/>
                    <a:pt x="105" y="353"/>
                    <a:pt x="105" y="359"/>
                  </a:cubicBezTo>
                  <a:cubicBezTo>
                    <a:pt x="105" y="365"/>
                    <a:pt x="100" y="369"/>
                    <a:pt x="95" y="369"/>
                  </a:cubicBezTo>
                  <a:cubicBezTo>
                    <a:pt x="89" y="369"/>
                    <a:pt x="84" y="365"/>
                    <a:pt x="84" y="359"/>
                  </a:cubicBezTo>
                  <a:cubicBezTo>
                    <a:pt x="84" y="353"/>
                    <a:pt x="89" y="349"/>
                    <a:pt x="95" y="349"/>
                  </a:cubicBezTo>
                  <a:close/>
                  <a:moveTo>
                    <a:pt x="123" y="349"/>
                  </a:moveTo>
                  <a:cubicBezTo>
                    <a:pt x="128" y="349"/>
                    <a:pt x="133" y="353"/>
                    <a:pt x="133" y="359"/>
                  </a:cubicBezTo>
                  <a:cubicBezTo>
                    <a:pt x="133" y="365"/>
                    <a:pt x="128" y="369"/>
                    <a:pt x="123" y="369"/>
                  </a:cubicBezTo>
                  <a:cubicBezTo>
                    <a:pt x="117" y="369"/>
                    <a:pt x="112" y="365"/>
                    <a:pt x="112" y="359"/>
                  </a:cubicBezTo>
                  <a:cubicBezTo>
                    <a:pt x="112" y="353"/>
                    <a:pt x="117" y="349"/>
                    <a:pt x="123" y="349"/>
                  </a:cubicBezTo>
                  <a:close/>
                  <a:moveTo>
                    <a:pt x="151" y="349"/>
                  </a:moveTo>
                  <a:cubicBezTo>
                    <a:pt x="157" y="349"/>
                    <a:pt x="161" y="353"/>
                    <a:pt x="161" y="359"/>
                  </a:cubicBezTo>
                  <a:cubicBezTo>
                    <a:pt x="161" y="365"/>
                    <a:pt x="157" y="369"/>
                    <a:pt x="151" y="369"/>
                  </a:cubicBezTo>
                  <a:cubicBezTo>
                    <a:pt x="145" y="369"/>
                    <a:pt x="141" y="365"/>
                    <a:pt x="141" y="359"/>
                  </a:cubicBezTo>
                  <a:cubicBezTo>
                    <a:pt x="141" y="353"/>
                    <a:pt x="145" y="349"/>
                    <a:pt x="151" y="349"/>
                  </a:cubicBezTo>
                  <a:close/>
                  <a:moveTo>
                    <a:pt x="179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79" y="369"/>
                  </a:cubicBezTo>
                  <a:cubicBezTo>
                    <a:pt x="173" y="369"/>
                    <a:pt x="169" y="365"/>
                    <a:pt x="169" y="359"/>
                  </a:cubicBezTo>
                  <a:cubicBezTo>
                    <a:pt x="169" y="353"/>
                    <a:pt x="173" y="349"/>
                    <a:pt x="179" y="349"/>
                  </a:cubicBezTo>
                  <a:close/>
                  <a:moveTo>
                    <a:pt x="207" y="349"/>
                  </a:moveTo>
                  <a:cubicBezTo>
                    <a:pt x="213" y="349"/>
                    <a:pt x="218" y="353"/>
                    <a:pt x="218" y="359"/>
                  </a:cubicBezTo>
                  <a:cubicBezTo>
                    <a:pt x="218" y="365"/>
                    <a:pt x="213" y="369"/>
                    <a:pt x="207" y="369"/>
                  </a:cubicBezTo>
                  <a:cubicBezTo>
                    <a:pt x="202" y="369"/>
                    <a:pt x="197" y="365"/>
                    <a:pt x="197" y="359"/>
                  </a:cubicBezTo>
                  <a:cubicBezTo>
                    <a:pt x="197" y="353"/>
                    <a:pt x="202" y="349"/>
                    <a:pt x="207" y="349"/>
                  </a:cubicBezTo>
                  <a:close/>
                  <a:moveTo>
                    <a:pt x="236" y="349"/>
                  </a:moveTo>
                  <a:cubicBezTo>
                    <a:pt x="241" y="349"/>
                    <a:pt x="246" y="353"/>
                    <a:pt x="246" y="359"/>
                  </a:cubicBezTo>
                  <a:cubicBezTo>
                    <a:pt x="246" y="365"/>
                    <a:pt x="241" y="369"/>
                    <a:pt x="236" y="369"/>
                  </a:cubicBezTo>
                  <a:cubicBezTo>
                    <a:pt x="230" y="369"/>
                    <a:pt x="225" y="365"/>
                    <a:pt x="225" y="359"/>
                  </a:cubicBezTo>
                  <a:cubicBezTo>
                    <a:pt x="225" y="353"/>
                    <a:pt x="230" y="349"/>
                    <a:pt x="236" y="349"/>
                  </a:cubicBezTo>
                  <a:close/>
                  <a:moveTo>
                    <a:pt x="264" y="349"/>
                  </a:moveTo>
                  <a:cubicBezTo>
                    <a:pt x="269" y="349"/>
                    <a:pt x="274" y="353"/>
                    <a:pt x="274" y="359"/>
                  </a:cubicBezTo>
                  <a:cubicBezTo>
                    <a:pt x="274" y="365"/>
                    <a:pt x="269" y="369"/>
                    <a:pt x="264" y="369"/>
                  </a:cubicBezTo>
                  <a:cubicBezTo>
                    <a:pt x="258" y="369"/>
                    <a:pt x="253" y="365"/>
                    <a:pt x="253" y="359"/>
                  </a:cubicBezTo>
                  <a:cubicBezTo>
                    <a:pt x="253" y="353"/>
                    <a:pt x="258" y="349"/>
                    <a:pt x="264" y="349"/>
                  </a:cubicBezTo>
                  <a:close/>
                  <a:moveTo>
                    <a:pt x="292" y="349"/>
                  </a:moveTo>
                  <a:cubicBezTo>
                    <a:pt x="298" y="349"/>
                    <a:pt x="302" y="353"/>
                    <a:pt x="302" y="359"/>
                  </a:cubicBezTo>
                  <a:cubicBezTo>
                    <a:pt x="302" y="365"/>
                    <a:pt x="298" y="369"/>
                    <a:pt x="292" y="369"/>
                  </a:cubicBezTo>
                  <a:cubicBezTo>
                    <a:pt x="286" y="369"/>
                    <a:pt x="282" y="365"/>
                    <a:pt x="282" y="359"/>
                  </a:cubicBezTo>
                  <a:cubicBezTo>
                    <a:pt x="282" y="353"/>
                    <a:pt x="286" y="349"/>
                    <a:pt x="292" y="349"/>
                  </a:cubicBezTo>
                  <a:close/>
                  <a:moveTo>
                    <a:pt x="320" y="349"/>
                  </a:moveTo>
                  <a:cubicBezTo>
                    <a:pt x="326" y="349"/>
                    <a:pt x="330" y="353"/>
                    <a:pt x="330" y="359"/>
                  </a:cubicBezTo>
                  <a:cubicBezTo>
                    <a:pt x="330" y="365"/>
                    <a:pt x="326" y="369"/>
                    <a:pt x="320" y="369"/>
                  </a:cubicBezTo>
                  <a:cubicBezTo>
                    <a:pt x="314" y="369"/>
                    <a:pt x="310" y="365"/>
                    <a:pt x="310" y="359"/>
                  </a:cubicBezTo>
                  <a:cubicBezTo>
                    <a:pt x="310" y="353"/>
                    <a:pt x="314" y="349"/>
                    <a:pt x="320" y="349"/>
                  </a:cubicBezTo>
                  <a:close/>
                  <a:moveTo>
                    <a:pt x="348" y="349"/>
                  </a:moveTo>
                  <a:cubicBezTo>
                    <a:pt x="354" y="349"/>
                    <a:pt x="359" y="353"/>
                    <a:pt x="359" y="359"/>
                  </a:cubicBezTo>
                  <a:cubicBezTo>
                    <a:pt x="359" y="365"/>
                    <a:pt x="354" y="369"/>
                    <a:pt x="348" y="369"/>
                  </a:cubicBezTo>
                  <a:cubicBezTo>
                    <a:pt x="343" y="369"/>
                    <a:pt x="338" y="365"/>
                    <a:pt x="338" y="359"/>
                  </a:cubicBezTo>
                  <a:cubicBezTo>
                    <a:pt x="338" y="353"/>
                    <a:pt x="343" y="349"/>
                    <a:pt x="348" y="349"/>
                  </a:cubicBezTo>
                  <a:close/>
                  <a:moveTo>
                    <a:pt x="377" y="349"/>
                  </a:moveTo>
                  <a:cubicBezTo>
                    <a:pt x="382" y="349"/>
                    <a:pt x="387" y="353"/>
                    <a:pt x="387" y="359"/>
                  </a:cubicBezTo>
                  <a:cubicBezTo>
                    <a:pt x="387" y="365"/>
                    <a:pt x="382" y="369"/>
                    <a:pt x="377" y="369"/>
                  </a:cubicBezTo>
                  <a:cubicBezTo>
                    <a:pt x="371" y="369"/>
                    <a:pt x="366" y="365"/>
                    <a:pt x="366" y="359"/>
                  </a:cubicBezTo>
                  <a:cubicBezTo>
                    <a:pt x="366" y="353"/>
                    <a:pt x="371" y="349"/>
                    <a:pt x="377" y="349"/>
                  </a:cubicBezTo>
                  <a:close/>
                  <a:moveTo>
                    <a:pt x="405" y="349"/>
                  </a:moveTo>
                  <a:cubicBezTo>
                    <a:pt x="410" y="349"/>
                    <a:pt x="415" y="353"/>
                    <a:pt x="415" y="359"/>
                  </a:cubicBezTo>
                  <a:cubicBezTo>
                    <a:pt x="415" y="365"/>
                    <a:pt x="410" y="369"/>
                    <a:pt x="405" y="369"/>
                  </a:cubicBezTo>
                  <a:cubicBezTo>
                    <a:pt x="399" y="369"/>
                    <a:pt x="394" y="365"/>
                    <a:pt x="394" y="359"/>
                  </a:cubicBezTo>
                  <a:cubicBezTo>
                    <a:pt x="394" y="353"/>
                    <a:pt x="399" y="349"/>
                    <a:pt x="405" y="349"/>
                  </a:cubicBezTo>
                  <a:close/>
                  <a:moveTo>
                    <a:pt x="433" y="349"/>
                  </a:moveTo>
                  <a:cubicBezTo>
                    <a:pt x="439" y="349"/>
                    <a:pt x="443" y="353"/>
                    <a:pt x="443" y="359"/>
                  </a:cubicBezTo>
                  <a:cubicBezTo>
                    <a:pt x="443" y="365"/>
                    <a:pt x="439" y="369"/>
                    <a:pt x="433" y="369"/>
                  </a:cubicBezTo>
                  <a:cubicBezTo>
                    <a:pt x="427" y="369"/>
                    <a:pt x="423" y="365"/>
                    <a:pt x="423" y="359"/>
                  </a:cubicBezTo>
                  <a:cubicBezTo>
                    <a:pt x="423" y="353"/>
                    <a:pt x="427" y="349"/>
                    <a:pt x="433" y="349"/>
                  </a:cubicBezTo>
                  <a:close/>
                  <a:moveTo>
                    <a:pt x="461" y="349"/>
                  </a:moveTo>
                  <a:cubicBezTo>
                    <a:pt x="467" y="349"/>
                    <a:pt x="471" y="353"/>
                    <a:pt x="471" y="359"/>
                  </a:cubicBezTo>
                  <a:cubicBezTo>
                    <a:pt x="471" y="365"/>
                    <a:pt x="467" y="369"/>
                    <a:pt x="461" y="369"/>
                  </a:cubicBezTo>
                  <a:cubicBezTo>
                    <a:pt x="455" y="369"/>
                    <a:pt x="451" y="365"/>
                    <a:pt x="451" y="359"/>
                  </a:cubicBezTo>
                  <a:cubicBezTo>
                    <a:pt x="451" y="353"/>
                    <a:pt x="455" y="349"/>
                    <a:pt x="461" y="349"/>
                  </a:cubicBezTo>
                  <a:close/>
                  <a:moveTo>
                    <a:pt x="489" y="349"/>
                  </a:moveTo>
                  <a:cubicBezTo>
                    <a:pt x="495" y="349"/>
                    <a:pt x="500" y="353"/>
                    <a:pt x="500" y="359"/>
                  </a:cubicBezTo>
                  <a:cubicBezTo>
                    <a:pt x="500" y="365"/>
                    <a:pt x="495" y="369"/>
                    <a:pt x="489" y="369"/>
                  </a:cubicBezTo>
                  <a:cubicBezTo>
                    <a:pt x="484" y="369"/>
                    <a:pt x="479" y="365"/>
                    <a:pt x="479" y="359"/>
                  </a:cubicBezTo>
                  <a:cubicBezTo>
                    <a:pt x="479" y="353"/>
                    <a:pt x="484" y="349"/>
                    <a:pt x="489" y="349"/>
                  </a:cubicBezTo>
                  <a:close/>
                  <a:moveTo>
                    <a:pt x="517" y="349"/>
                  </a:moveTo>
                  <a:cubicBezTo>
                    <a:pt x="523" y="349"/>
                    <a:pt x="528" y="353"/>
                    <a:pt x="528" y="359"/>
                  </a:cubicBezTo>
                  <a:cubicBezTo>
                    <a:pt x="528" y="365"/>
                    <a:pt x="523" y="369"/>
                    <a:pt x="517" y="369"/>
                  </a:cubicBezTo>
                  <a:cubicBezTo>
                    <a:pt x="512" y="369"/>
                    <a:pt x="507" y="365"/>
                    <a:pt x="507" y="359"/>
                  </a:cubicBezTo>
                  <a:cubicBezTo>
                    <a:pt x="507" y="353"/>
                    <a:pt x="512" y="349"/>
                    <a:pt x="517" y="349"/>
                  </a:cubicBezTo>
                  <a:close/>
                  <a:moveTo>
                    <a:pt x="546" y="349"/>
                  </a:moveTo>
                  <a:cubicBezTo>
                    <a:pt x="551" y="349"/>
                    <a:pt x="556" y="353"/>
                    <a:pt x="556" y="359"/>
                  </a:cubicBezTo>
                  <a:cubicBezTo>
                    <a:pt x="556" y="365"/>
                    <a:pt x="551" y="369"/>
                    <a:pt x="546" y="369"/>
                  </a:cubicBezTo>
                  <a:cubicBezTo>
                    <a:pt x="540" y="369"/>
                    <a:pt x="535" y="365"/>
                    <a:pt x="535" y="359"/>
                  </a:cubicBezTo>
                  <a:cubicBezTo>
                    <a:pt x="535" y="353"/>
                    <a:pt x="540" y="349"/>
                    <a:pt x="546" y="349"/>
                  </a:cubicBezTo>
                  <a:close/>
                  <a:moveTo>
                    <a:pt x="574" y="349"/>
                  </a:moveTo>
                  <a:cubicBezTo>
                    <a:pt x="580" y="349"/>
                    <a:pt x="584" y="353"/>
                    <a:pt x="584" y="359"/>
                  </a:cubicBezTo>
                  <a:cubicBezTo>
                    <a:pt x="584" y="365"/>
                    <a:pt x="580" y="369"/>
                    <a:pt x="574" y="369"/>
                  </a:cubicBezTo>
                  <a:cubicBezTo>
                    <a:pt x="568" y="369"/>
                    <a:pt x="564" y="365"/>
                    <a:pt x="564" y="359"/>
                  </a:cubicBezTo>
                  <a:cubicBezTo>
                    <a:pt x="564" y="353"/>
                    <a:pt x="568" y="349"/>
                    <a:pt x="574" y="349"/>
                  </a:cubicBezTo>
                  <a:close/>
                  <a:moveTo>
                    <a:pt x="602" y="349"/>
                  </a:moveTo>
                  <a:cubicBezTo>
                    <a:pt x="608" y="349"/>
                    <a:pt x="612" y="353"/>
                    <a:pt x="612" y="359"/>
                  </a:cubicBezTo>
                  <a:cubicBezTo>
                    <a:pt x="612" y="365"/>
                    <a:pt x="608" y="369"/>
                    <a:pt x="602" y="369"/>
                  </a:cubicBezTo>
                  <a:cubicBezTo>
                    <a:pt x="596" y="369"/>
                    <a:pt x="592" y="365"/>
                    <a:pt x="592" y="359"/>
                  </a:cubicBezTo>
                  <a:cubicBezTo>
                    <a:pt x="592" y="353"/>
                    <a:pt x="596" y="349"/>
                    <a:pt x="602" y="349"/>
                  </a:cubicBezTo>
                  <a:close/>
                  <a:moveTo>
                    <a:pt x="630" y="349"/>
                  </a:moveTo>
                  <a:cubicBezTo>
                    <a:pt x="636" y="349"/>
                    <a:pt x="641" y="353"/>
                    <a:pt x="641" y="359"/>
                  </a:cubicBezTo>
                  <a:cubicBezTo>
                    <a:pt x="641" y="365"/>
                    <a:pt x="636" y="369"/>
                    <a:pt x="630" y="369"/>
                  </a:cubicBezTo>
                  <a:cubicBezTo>
                    <a:pt x="625" y="369"/>
                    <a:pt x="620" y="365"/>
                    <a:pt x="620" y="359"/>
                  </a:cubicBezTo>
                  <a:cubicBezTo>
                    <a:pt x="620" y="353"/>
                    <a:pt x="625" y="349"/>
                    <a:pt x="630" y="349"/>
                  </a:cubicBezTo>
                  <a:close/>
                  <a:moveTo>
                    <a:pt x="658" y="349"/>
                  </a:moveTo>
                  <a:cubicBezTo>
                    <a:pt x="664" y="349"/>
                    <a:pt x="669" y="353"/>
                    <a:pt x="669" y="359"/>
                  </a:cubicBezTo>
                  <a:cubicBezTo>
                    <a:pt x="669" y="365"/>
                    <a:pt x="664" y="369"/>
                    <a:pt x="658" y="369"/>
                  </a:cubicBezTo>
                  <a:cubicBezTo>
                    <a:pt x="653" y="369"/>
                    <a:pt x="648" y="365"/>
                    <a:pt x="648" y="359"/>
                  </a:cubicBezTo>
                  <a:cubicBezTo>
                    <a:pt x="648" y="353"/>
                    <a:pt x="653" y="349"/>
                    <a:pt x="658" y="349"/>
                  </a:cubicBezTo>
                  <a:close/>
                  <a:moveTo>
                    <a:pt x="687" y="349"/>
                  </a:moveTo>
                  <a:cubicBezTo>
                    <a:pt x="692" y="349"/>
                    <a:pt x="697" y="353"/>
                    <a:pt x="697" y="359"/>
                  </a:cubicBezTo>
                  <a:cubicBezTo>
                    <a:pt x="697" y="365"/>
                    <a:pt x="692" y="369"/>
                    <a:pt x="687" y="369"/>
                  </a:cubicBezTo>
                  <a:cubicBezTo>
                    <a:pt x="681" y="369"/>
                    <a:pt x="676" y="365"/>
                    <a:pt x="676" y="359"/>
                  </a:cubicBezTo>
                  <a:cubicBezTo>
                    <a:pt x="676" y="353"/>
                    <a:pt x="681" y="349"/>
                    <a:pt x="687" y="349"/>
                  </a:cubicBezTo>
                  <a:close/>
                  <a:moveTo>
                    <a:pt x="743" y="349"/>
                  </a:moveTo>
                  <a:cubicBezTo>
                    <a:pt x="749" y="349"/>
                    <a:pt x="753" y="353"/>
                    <a:pt x="753" y="359"/>
                  </a:cubicBezTo>
                  <a:cubicBezTo>
                    <a:pt x="753" y="365"/>
                    <a:pt x="749" y="369"/>
                    <a:pt x="743" y="369"/>
                  </a:cubicBezTo>
                  <a:cubicBezTo>
                    <a:pt x="737" y="369"/>
                    <a:pt x="733" y="365"/>
                    <a:pt x="733" y="359"/>
                  </a:cubicBezTo>
                  <a:cubicBezTo>
                    <a:pt x="733" y="353"/>
                    <a:pt x="737" y="349"/>
                    <a:pt x="743" y="349"/>
                  </a:cubicBezTo>
                  <a:close/>
                  <a:moveTo>
                    <a:pt x="771" y="349"/>
                  </a:moveTo>
                  <a:cubicBezTo>
                    <a:pt x="777" y="349"/>
                    <a:pt x="782" y="353"/>
                    <a:pt x="782" y="359"/>
                  </a:cubicBezTo>
                  <a:cubicBezTo>
                    <a:pt x="782" y="365"/>
                    <a:pt x="777" y="369"/>
                    <a:pt x="771" y="369"/>
                  </a:cubicBezTo>
                  <a:cubicBezTo>
                    <a:pt x="766" y="369"/>
                    <a:pt x="761" y="365"/>
                    <a:pt x="761" y="359"/>
                  </a:cubicBezTo>
                  <a:cubicBezTo>
                    <a:pt x="761" y="353"/>
                    <a:pt x="766" y="349"/>
                    <a:pt x="771" y="349"/>
                  </a:cubicBezTo>
                  <a:close/>
                  <a:moveTo>
                    <a:pt x="38" y="376"/>
                  </a:moveTo>
                  <a:cubicBezTo>
                    <a:pt x="44" y="376"/>
                    <a:pt x="49" y="380"/>
                    <a:pt x="49" y="386"/>
                  </a:cubicBezTo>
                  <a:cubicBezTo>
                    <a:pt x="49" y="392"/>
                    <a:pt x="44" y="396"/>
                    <a:pt x="38" y="396"/>
                  </a:cubicBezTo>
                  <a:cubicBezTo>
                    <a:pt x="33" y="396"/>
                    <a:pt x="28" y="392"/>
                    <a:pt x="28" y="386"/>
                  </a:cubicBezTo>
                  <a:cubicBezTo>
                    <a:pt x="28" y="380"/>
                    <a:pt x="33" y="376"/>
                    <a:pt x="38" y="376"/>
                  </a:cubicBezTo>
                  <a:close/>
                  <a:moveTo>
                    <a:pt x="66" y="376"/>
                  </a:moveTo>
                  <a:cubicBezTo>
                    <a:pt x="72" y="376"/>
                    <a:pt x="77" y="380"/>
                    <a:pt x="77" y="386"/>
                  </a:cubicBezTo>
                  <a:cubicBezTo>
                    <a:pt x="77" y="392"/>
                    <a:pt x="72" y="396"/>
                    <a:pt x="66" y="396"/>
                  </a:cubicBezTo>
                  <a:cubicBezTo>
                    <a:pt x="61" y="396"/>
                    <a:pt x="56" y="392"/>
                    <a:pt x="56" y="386"/>
                  </a:cubicBezTo>
                  <a:cubicBezTo>
                    <a:pt x="56" y="380"/>
                    <a:pt x="61" y="376"/>
                    <a:pt x="66" y="376"/>
                  </a:cubicBezTo>
                  <a:close/>
                  <a:moveTo>
                    <a:pt x="95" y="376"/>
                  </a:moveTo>
                  <a:cubicBezTo>
                    <a:pt x="100" y="376"/>
                    <a:pt x="105" y="380"/>
                    <a:pt x="105" y="386"/>
                  </a:cubicBezTo>
                  <a:cubicBezTo>
                    <a:pt x="105" y="392"/>
                    <a:pt x="100" y="396"/>
                    <a:pt x="95" y="396"/>
                  </a:cubicBezTo>
                  <a:cubicBezTo>
                    <a:pt x="89" y="396"/>
                    <a:pt x="84" y="392"/>
                    <a:pt x="84" y="386"/>
                  </a:cubicBezTo>
                  <a:cubicBezTo>
                    <a:pt x="84" y="380"/>
                    <a:pt x="89" y="376"/>
                    <a:pt x="95" y="376"/>
                  </a:cubicBezTo>
                  <a:close/>
                  <a:moveTo>
                    <a:pt x="123" y="376"/>
                  </a:moveTo>
                  <a:cubicBezTo>
                    <a:pt x="128" y="376"/>
                    <a:pt x="133" y="380"/>
                    <a:pt x="133" y="386"/>
                  </a:cubicBezTo>
                  <a:cubicBezTo>
                    <a:pt x="133" y="392"/>
                    <a:pt x="128" y="396"/>
                    <a:pt x="123" y="396"/>
                  </a:cubicBezTo>
                  <a:cubicBezTo>
                    <a:pt x="117" y="396"/>
                    <a:pt x="112" y="392"/>
                    <a:pt x="112" y="386"/>
                  </a:cubicBezTo>
                  <a:cubicBezTo>
                    <a:pt x="112" y="380"/>
                    <a:pt x="117" y="376"/>
                    <a:pt x="123" y="376"/>
                  </a:cubicBezTo>
                  <a:close/>
                  <a:moveTo>
                    <a:pt x="151" y="376"/>
                  </a:moveTo>
                  <a:cubicBezTo>
                    <a:pt x="157" y="376"/>
                    <a:pt x="161" y="380"/>
                    <a:pt x="161" y="386"/>
                  </a:cubicBezTo>
                  <a:cubicBezTo>
                    <a:pt x="161" y="392"/>
                    <a:pt x="157" y="396"/>
                    <a:pt x="151" y="396"/>
                  </a:cubicBezTo>
                  <a:cubicBezTo>
                    <a:pt x="145" y="396"/>
                    <a:pt x="141" y="392"/>
                    <a:pt x="141" y="386"/>
                  </a:cubicBezTo>
                  <a:cubicBezTo>
                    <a:pt x="141" y="380"/>
                    <a:pt x="145" y="376"/>
                    <a:pt x="151" y="376"/>
                  </a:cubicBezTo>
                  <a:close/>
                  <a:moveTo>
                    <a:pt x="179" y="376"/>
                  </a:moveTo>
                  <a:cubicBezTo>
                    <a:pt x="185" y="376"/>
                    <a:pt x="190" y="380"/>
                    <a:pt x="190" y="386"/>
                  </a:cubicBezTo>
                  <a:cubicBezTo>
                    <a:pt x="190" y="392"/>
                    <a:pt x="185" y="396"/>
                    <a:pt x="179" y="396"/>
                  </a:cubicBezTo>
                  <a:cubicBezTo>
                    <a:pt x="173" y="396"/>
                    <a:pt x="169" y="392"/>
                    <a:pt x="169" y="386"/>
                  </a:cubicBezTo>
                  <a:cubicBezTo>
                    <a:pt x="169" y="380"/>
                    <a:pt x="173" y="376"/>
                    <a:pt x="179" y="376"/>
                  </a:cubicBezTo>
                  <a:close/>
                  <a:moveTo>
                    <a:pt x="207" y="376"/>
                  </a:moveTo>
                  <a:cubicBezTo>
                    <a:pt x="213" y="376"/>
                    <a:pt x="218" y="380"/>
                    <a:pt x="218" y="386"/>
                  </a:cubicBezTo>
                  <a:cubicBezTo>
                    <a:pt x="218" y="392"/>
                    <a:pt x="213" y="396"/>
                    <a:pt x="207" y="396"/>
                  </a:cubicBezTo>
                  <a:cubicBezTo>
                    <a:pt x="202" y="396"/>
                    <a:pt x="197" y="392"/>
                    <a:pt x="197" y="386"/>
                  </a:cubicBezTo>
                  <a:cubicBezTo>
                    <a:pt x="197" y="380"/>
                    <a:pt x="202" y="376"/>
                    <a:pt x="207" y="376"/>
                  </a:cubicBezTo>
                  <a:close/>
                  <a:moveTo>
                    <a:pt x="236" y="376"/>
                  </a:moveTo>
                  <a:cubicBezTo>
                    <a:pt x="241" y="376"/>
                    <a:pt x="246" y="380"/>
                    <a:pt x="246" y="386"/>
                  </a:cubicBezTo>
                  <a:cubicBezTo>
                    <a:pt x="246" y="392"/>
                    <a:pt x="241" y="396"/>
                    <a:pt x="236" y="396"/>
                  </a:cubicBezTo>
                  <a:cubicBezTo>
                    <a:pt x="230" y="396"/>
                    <a:pt x="225" y="392"/>
                    <a:pt x="225" y="386"/>
                  </a:cubicBezTo>
                  <a:cubicBezTo>
                    <a:pt x="225" y="380"/>
                    <a:pt x="230" y="376"/>
                    <a:pt x="236" y="376"/>
                  </a:cubicBezTo>
                  <a:close/>
                  <a:moveTo>
                    <a:pt x="264" y="376"/>
                  </a:moveTo>
                  <a:cubicBezTo>
                    <a:pt x="269" y="376"/>
                    <a:pt x="274" y="380"/>
                    <a:pt x="274" y="386"/>
                  </a:cubicBezTo>
                  <a:cubicBezTo>
                    <a:pt x="274" y="392"/>
                    <a:pt x="269" y="396"/>
                    <a:pt x="264" y="396"/>
                  </a:cubicBezTo>
                  <a:cubicBezTo>
                    <a:pt x="258" y="396"/>
                    <a:pt x="253" y="392"/>
                    <a:pt x="253" y="386"/>
                  </a:cubicBezTo>
                  <a:cubicBezTo>
                    <a:pt x="253" y="380"/>
                    <a:pt x="258" y="376"/>
                    <a:pt x="264" y="376"/>
                  </a:cubicBezTo>
                  <a:close/>
                  <a:moveTo>
                    <a:pt x="292" y="376"/>
                  </a:moveTo>
                  <a:cubicBezTo>
                    <a:pt x="298" y="376"/>
                    <a:pt x="302" y="380"/>
                    <a:pt x="302" y="386"/>
                  </a:cubicBezTo>
                  <a:cubicBezTo>
                    <a:pt x="302" y="392"/>
                    <a:pt x="298" y="396"/>
                    <a:pt x="292" y="396"/>
                  </a:cubicBezTo>
                  <a:cubicBezTo>
                    <a:pt x="286" y="396"/>
                    <a:pt x="282" y="392"/>
                    <a:pt x="282" y="386"/>
                  </a:cubicBezTo>
                  <a:cubicBezTo>
                    <a:pt x="282" y="380"/>
                    <a:pt x="286" y="376"/>
                    <a:pt x="292" y="376"/>
                  </a:cubicBezTo>
                  <a:close/>
                  <a:moveTo>
                    <a:pt x="320" y="376"/>
                  </a:moveTo>
                  <a:cubicBezTo>
                    <a:pt x="326" y="376"/>
                    <a:pt x="330" y="380"/>
                    <a:pt x="330" y="386"/>
                  </a:cubicBezTo>
                  <a:cubicBezTo>
                    <a:pt x="330" y="392"/>
                    <a:pt x="326" y="396"/>
                    <a:pt x="320" y="396"/>
                  </a:cubicBezTo>
                  <a:cubicBezTo>
                    <a:pt x="314" y="396"/>
                    <a:pt x="310" y="392"/>
                    <a:pt x="310" y="386"/>
                  </a:cubicBezTo>
                  <a:cubicBezTo>
                    <a:pt x="310" y="380"/>
                    <a:pt x="314" y="376"/>
                    <a:pt x="320" y="376"/>
                  </a:cubicBezTo>
                  <a:close/>
                  <a:moveTo>
                    <a:pt x="348" y="376"/>
                  </a:moveTo>
                  <a:cubicBezTo>
                    <a:pt x="354" y="376"/>
                    <a:pt x="359" y="380"/>
                    <a:pt x="359" y="386"/>
                  </a:cubicBezTo>
                  <a:cubicBezTo>
                    <a:pt x="359" y="392"/>
                    <a:pt x="354" y="396"/>
                    <a:pt x="348" y="396"/>
                  </a:cubicBezTo>
                  <a:cubicBezTo>
                    <a:pt x="343" y="396"/>
                    <a:pt x="338" y="392"/>
                    <a:pt x="338" y="386"/>
                  </a:cubicBezTo>
                  <a:cubicBezTo>
                    <a:pt x="338" y="380"/>
                    <a:pt x="343" y="376"/>
                    <a:pt x="348" y="376"/>
                  </a:cubicBezTo>
                  <a:close/>
                  <a:moveTo>
                    <a:pt x="377" y="376"/>
                  </a:moveTo>
                  <a:cubicBezTo>
                    <a:pt x="382" y="376"/>
                    <a:pt x="387" y="380"/>
                    <a:pt x="387" y="386"/>
                  </a:cubicBezTo>
                  <a:cubicBezTo>
                    <a:pt x="387" y="392"/>
                    <a:pt x="382" y="396"/>
                    <a:pt x="377" y="396"/>
                  </a:cubicBezTo>
                  <a:cubicBezTo>
                    <a:pt x="371" y="396"/>
                    <a:pt x="366" y="392"/>
                    <a:pt x="366" y="386"/>
                  </a:cubicBezTo>
                  <a:cubicBezTo>
                    <a:pt x="366" y="380"/>
                    <a:pt x="371" y="376"/>
                    <a:pt x="377" y="376"/>
                  </a:cubicBezTo>
                  <a:close/>
                  <a:moveTo>
                    <a:pt x="405" y="376"/>
                  </a:moveTo>
                  <a:cubicBezTo>
                    <a:pt x="410" y="376"/>
                    <a:pt x="415" y="380"/>
                    <a:pt x="415" y="386"/>
                  </a:cubicBezTo>
                  <a:cubicBezTo>
                    <a:pt x="415" y="392"/>
                    <a:pt x="410" y="396"/>
                    <a:pt x="405" y="396"/>
                  </a:cubicBezTo>
                  <a:cubicBezTo>
                    <a:pt x="399" y="396"/>
                    <a:pt x="394" y="392"/>
                    <a:pt x="394" y="386"/>
                  </a:cubicBezTo>
                  <a:cubicBezTo>
                    <a:pt x="394" y="380"/>
                    <a:pt x="399" y="376"/>
                    <a:pt x="405" y="376"/>
                  </a:cubicBezTo>
                  <a:close/>
                  <a:moveTo>
                    <a:pt x="433" y="376"/>
                  </a:moveTo>
                  <a:cubicBezTo>
                    <a:pt x="439" y="376"/>
                    <a:pt x="443" y="380"/>
                    <a:pt x="443" y="386"/>
                  </a:cubicBezTo>
                  <a:cubicBezTo>
                    <a:pt x="443" y="392"/>
                    <a:pt x="439" y="396"/>
                    <a:pt x="433" y="396"/>
                  </a:cubicBezTo>
                  <a:cubicBezTo>
                    <a:pt x="427" y="396"/>
                    <a:pt x="423" y="392"/>
                    <a:pt x="423" y="386"/>
                  </a:cubicBezTo>
                  <a:cubicBezTo>
                    <a:pt x="423" y="380"/>
                    <a:pt x="427" y="376"/>
                    <a:pt x="433" y="376"/>
                  </a:cubicBezTo>
                  <a:close/>
                  <a:moveTo>
                    <a:pt x="461" y="376"/>
                  </a:moveTo>
                  <a:cubicBezTo>
                    <a:pt x="467" y="376"/>
                    <a:pt x="471" y="380"/>
                    <a:pt x="471" y="386"/>
                  </a:cubicBezTo>
                  <a:cubicBezTo>
                    <a:pt x="471" y="392"/>
                    <a:pt x="467" y="396"/>
                    <a:pt x="461" y="396"/>
                  </a:cubicBezTo>
                  <a:cubicBezTo>
                    <a:pt x="455" y="396"/>
                    <a:pt x="451" y="392"/>
                    <a:pt x="451" y="386"/>
                  </a:cubicBezTo>
                  <a:cubicBezTo>
                    <a:pt x="451" y="380"/>
                    <a:pt x="455" y="376"/>
                    <a:pt x="461" y="376"/>
                  </a:cubicBezTo>
                  <a:close/>
                  <a:moveTo>
                    <a:pt x="489" y="376"/>
                  </a:moveTo>
                  <a:cubicBezTo>
                    <a:pt x="495" y="376"/>
                    <a:pt x="500" y="380"/>
                    <a:pt x="500" y="386"/>
                  </a:cubicBezTo>
                  <a:cubicBezTo>
                    <a:pt x="500" y="392"/>
                    <a:pt x="495" y="396"/>
                    <a:pt x="489" y="396"/>
                  </a:cubicBezTo>
                  <a:cubicBezTo>
                    <a:pt x="484" y="396"/>
                    <a:pt x="479" y="392"/>
                    <a:pt x="479" y="386"/>
                  </a:cubicBezTo>
                  <a:cubicBezTo>
                    <a:pt x="479" y="380"/>
                    <a:pt x="484" y="376"/>
                    <a:pt x="489" y="376"/>
                  </a:cubicBezTo>
                  <a:close/>
                  <a:moveTo>
                    <a:pt x="517" y="376"/>
                  </a:moveTo>
                  <a:cubicBezTo>
                    <a:pt x="523" y="376"/>
                    <a:pt x="528" y="380"/>
                    <a:pt x="528" y="386"/>
                  </a:cubicBezTo>
                  <a:cubicBezTo>
                    <a:pt x="528" y="392"/>
                    <a:pt x="523" y="396"/>
                    <a:pt x="517" y="396"/>
                  </a:cubicBezTo>
                  <a:cubicBezTo>
                    <a:pt x="512" y="396"/>
                    <a:pt x="507" y="392"/>
                    <a:pt x="507" y="386"/>
                  </a:cubicBezTo>
                  <a:cubicBezTo>
                    <a:pt x="507" y="380"/>
                    <a:pt x="512" y="376"/>
                    <a:pt x="517" y="376"/>
                  </a:cubicBezTo>
                  <a:close/>
                  <a:moveTo>
                    <a:pt x="546" y="376"/>
                  </a:moveTo>
                  <a:cubicBezTo>
                    <a:pt x="551" y="376"/>
                    <a:pt x="556" y="380"/>
                    <a:pt x="556" y="386"/>
                  </a:cubicBezTo>
                  <a:cubicBezTo>
                    <a:pt x="556" y="392"/>
                    <a:pt x="551" y="396"/>
                    <a:pt x="546" y="396"/>
                  </a:cubicBezTo>
                  <a:cubicBezTo>
                    <a:pt x="540" y="396"/>
                    <a:pt x="535" y="392"/>
                    <a:pt x="535" y="386"/>
                  </a:cubicBezTo>
                  <a:cubicBezTo>
                    <a:pt x="535" y="380"/>
                    <a:pt x="540" y="376"/>
                    <a:pt x="546" y="376"/>
                  </a:cubicBezTo>
                  <a:close/>
                  <a:moveTo>
                    <a:pt x="574" y="376"/>
                  </a:moveTo>
                  <a:cubicBezTo>
                    <a:pt x="580" y="376"/>
                    <a:pt x="584" y="380"/>
                    <a:pt x="584" y="386"/>
                  </a:cubicBezTo>
                  <a:cubicBezTo>
                    <a:pt x="584" y="392"/>
                    <a:pt x="580" y="396"/>
                    <a:pt x="574" y="396"/>
                  </a:cubicBezTo>
                  <a:cubicBezTo>
                    <a:pt x="568" y="396"/>
                    <a:pt x="564" y="392"/>
                    <a:pt x="564" y="386"/>
                  </a:cubicBezTo>
                  <a:cubicBezTo>
                    <a:pt x="564" y="380"/>
                    <a:pt x="568" y="376"/>
                    <a:pt x="574" y="376"/>
                  </a:cubicBezTo>
                  <a:close/>
                  <a:moveTo>
                    <a:pt x="602" y="376"/>
                  </a:moveTo>
                  <a:cubicBezTo>
                    <a:pt x="608" y="376"/>
                    <a:pt x="612" y="380"/>
                    <a:pt x="612" y="386"/>
                  </a:cubicBezTo>
                  <a:cubicBezTo>
                    <a:pt x="612" y="392"/>
                    <a:pt x="608" y="396"/>
                    <a:pt x="602" y="396"/>
                  </a:cubicBezTo>
                  <a:cubicBezTo>
                    <a:pt x="596" y="396"/>
                    <a:pt x="592" y="392"/>
                    <a:pt x="592" y="386"/>
                  </a:cubicBezTo>
                  <a:cubicBezTo>
                    <a:pt x="592" y="380"/>
                    <a:pt x="596" y="376"/>
                    <a:pt x="602" y="376"/>
                  </a:cubicBezTo>
                  <a:close/>
                  <a:moveTo>
                    <a:pt x="715" y="376"/>
                  </a:moveTo>
                  <a:cubicBezTo>
                    <a:pt x="721" y="376"/>
                    <a:pt x="725" y="380"/>
                    <a:pt x="725" y="386"/>
                  </a:cubicBezTo>
                  <a:cubicBezTo>
                    <a:pt x="725" y="392"/>
                    <a:pt x="721" y="396"/>
                    <a:pt x="715" y="396"/>
                  </a:cubicBezTo>
                  <a:cubicBezTo>
                    <a:pt x="709" y="396"/>
                    <a:pt x="705" y="392"/>
                    <a:pt x="705" y="386"/>
                  </a:cubicBezTo>
                  <a:cubicBezTo>
                    <a:pt x="705" y="380"/>
                    <a:pt x="709" y="376"/>
                    <a:pt x="715" y="376"/>
                  </a:cubicBezTo>
                  <a:close/>
                  <a:moveTo>
                    <a:pt x="743" y="376"/>
                  </a:moveTo>
                  <a:cubicBezTo>
                    <a:pt x="749" y="376"/>
                    <a:pt x="753" y="380"/>
                    <a:pt x="753" y="386"/>
                  </a:cubicBezTo>
                  <a:cubicBezTo>
                    <a:pt x="753" y="392"/>
                    <a:pt x="749" y="396"/>
                    <a:pt x="743" y="396"/>
                  </a:cubicBezTo>
                  <a:cubicBezTo>
                    <a:pt x="737" y="396"/>
                    <a:pt x="733" y="392"/>
                    <a:pt x="733" y="386"/>
                  </a:cubicBezTo>
                  <a:cubicBezTo>
                    <a:pt x="733" y="380"/>
                    <a:pt x="737" y="376"/>
                    <a:pt x="743" y="376"/>
                  </a:cubicBezTo>
                  <a:close/>
                  <a:moveTo>
                    <a:pt x="38" y="402"/>
                  </a:moveTo>
                  <a:cubicBezTo>
                    <a:pt x="44" y="402"/>
                    <a:pt x="49" y="407"/>
                    <a:pt x="49" y="413"/>
                  </a:cubicBezTo>
                  <a:cubicBezTo>
                    <a:pt x="49" y="418"/>
                    <a:pt x="44" y="423"/>
                    <a:pt x="38" y="423"/>
                  </a:cubicBezTo>
                  <a:cubicBezTo>
                    <a:pt x="33" y="423"/>
                    <a:pt x="28" y="418"/>
                    <a:pt x="28" y="413"/>
                  </a:cubicBezTo>
                  <a:cubicBezTo>
                    <a:pt x="28" y="407"/>
                    <a:pt x="33" y="402"/>
                    <a:pt x="38" y="402"/>
                  </a:cubicBezTo>
                  <a:close/>
                  <a:moveTo>
                    <a:pt x="66" y="402"/>
                  </a:moveTo>
                  <a:cubicBezTo>
                    <a:pt x="72" y="402"/>
                    <a:pt x="77" y="407"/>
                    <a:pt x="77" y="413"/>
                  </a:cubicBezTo>
                  <a:cubicBezTo>
                    <a:pt x="77" y="418"/>
                    <a:pt x="72" y="423"/>
                    <a:pt x="66" y="423"/>
                  </a:cubicBezTo>
                  <a:cubicBezTo>
                    <a:pt x="61" y="423"/>
                    <a:pt x="56" y="418"/>
                    <a:pt x="56" y="413"/>
                  </a:cubicBezTo>
                  <a:cubicBezTo>
                    <a:pt x="56" y="407"/>
                    <a:pt x="61" y="402"/>
                    <a:pt x="66" y="402"/>
                  </a:cubicBezTo>
                  <a:close/>
                  <a:moveTo>
                    <a:pt x="95" y="402"/>
                  </a:moveTo>
                  <a:cubicBezTo>
                    <a:pt x="100" y="402"/>
                    <a:pt x="105" y="407"/>
                    <a:pt x="105" y="413"/>
                  </a:cubicBezTo>
                  <a:cubicBezTo>
                    <a:pt x="105" y="418"/>
                    <a:pt x="100" y="423"/>
                    <a:pt x="95" y="423"/>
                  </a:cubicBezTo>
                  <a:cubicBezTo>
                    <a:pt x="89" y="423"/>
                    <a:pt x="84" y="418"/>
                    <a:pt x="84" y="413"/>
                  </a:cubicBezTo>
                  <a:cubicBezTo>
                    <a:pt x="84" y="407"/>
                    <a:pt x="89" y="402"/>
                    <a:pt x="95" y="402"/>
                  </a:cubicBezTo>
                  <a:close/>
                  <a:moveTo>
                    <a:pt x="123" y="402"/>
                  </a:moveTo>
                  <a:cubicBezTo>
                    <a:pt x="128" y="402"/>
                    <a:pt x="133" y="407"/>
                    <a:pt x="133" y="413"/>
                  </a:cubicBezTo>
                  <a:cubicBezTo>
                    <a:pt x="133" y="418"/>
                    <a:pt x="128" y="423"/>
                    <a:pt x="123" y="423"/>
                  </a:cubicBezTo>
                  <a:cubicBezTo>
                    <a:pt x="117" y="423"/>
                    <a:pt x="112" y="418"/>
                    <a:pt x="112" y="413"/>
                  </a:cubicBezTo>
                  <a:cubicBezTo>
                    <a:pt x="112" y="407"/>
                    <a:pt x="117" y="402"/>
                    <a:pt x="123" y="402"/>
                  </a:cubicBezTo>
                  <a:close/>
                  <a:moveTo>
                    <a:pt x="151" y="402"/>
                  </a:moveTo>
                  <a:cubicBezTo>
                    <a:pt x="157" y="402"/>
                    <a:pt x="161" y="407"/>
                    <a:pt x="161" y="413"/>
                  </a:cubicBezTo>
                  <a:cubicBezTo>
                    <a:pt x="161" y="418"/>
                    <a:pt x="157" y="423"/>
                    <a:pt x="151" y="423"/>
                  </a:cubicBezTo>
                  <a:cubicBezTo>
                    <a:pt x="145" y="423"/>
                    <a:pt x="141" y="418"/>
                    <a:pt x="141" y="413"/>
                  </a:cubicBezTo>
                  <a:cubicBezTo>
                    <a:pt x="141" y="407"/>
                    <a:pt x="145" y="402"/>
                    <a:pt x="151" y="402"/>
                  </a:cubicBezTo>
                  <a:close/>
                  <a:moveTo>
                    <a:pt x="179" y="402"/>
                  </a:moveTo>
                  <a:cubicBezTo>
                    <a:pt x="185" y="402"/>
                    <a:pt x="190" y="407"/>
                    <a:pt x="190" y="413"/>
                  </a:cubicBezTo>
                  <a:cubicBezTo>
                    <a:pt x="190" y="418"/>
                    <a:pt x="185" y="423"/>
                    <a:pt x="179" y="423"/>
                  </a:cubicBezTo>
                  <a:cubicBezTo>
                    <a:pt x="173" y="423"/>
                    <a:pt x="169" y="418"/>
                    <a:pt x="169" y="413"/>
                  </a:cubicBezTo>
                  <a:cubicBezTo>
                    <a:pt x="169" y="407"/>
                    <a:pt x="173" y="402"/>
                    <a:pt x="179" y="402"/>
                  </a:cubicBezTo>
                  <a:close/>
                  <a:moveTo>
                    <a:pt x="207" y="402"/>
                  </a:moveTo>
                  <a:cubicBezTo>
                    <a:pt x="213" y="402"/>
                    <a:pt x="218" y="407"/>
                    <a:pt x="218" y="413"/>
                  </a:cubicBezTo>
                  <a:cubicBezTo>
                    <a:pt x="218" y="418"/>
                    <a:pt x="213" y="423"/>
                    <a:pt x="207" y="423"/>
                  </a:cubicBezTo>
                  <a:cubicBezTo>
                    <a:pt x="202" y="423"/>
                    <a:pt x="197" y="418"/>
                    <a:pt x="197" y="413"/>
                  </a:cubicBezTo>
                  <a:cubicBezTo>
                    <a:pt x="197" y="407"/>
                    <a:pt x="202" y="402"/>
                    <a:pt x="207" y="402"/>
                  </a:cubicBezTo>
                  <a:close/>
                  <a:moveTo>
                    <a:pt x="236" y="402"/>
                  </a:moveTo>
                  <a:cubicBezTo>
                    <a:pt x="241" y="402"/>
                    <a:pt x="246" y="407"/>
                    <a:pt x="246" y="413"/>
                  </a:cubicBezTo>
                  <a:cubicBezTo>
                    <a:pt x="246" y="418"/>
                    <a:pt x="241" y="423"/>
                    <a:pt x="236" y="423"/>
                  </a:cubicBezTo>
                  <a:cubicBezTo>
                    <a:pt x="230" y="423"/>
                    <a:pt x="225" y="418"/>
                    <a:pt x="225" y="413"/>
                  </a:cubicBezTo>
                  <a:cubicBezTo>
                    <a:pt x="225" y="407"/>
                    <a:pt x="230" y="402"/>
                    <a:pt x="236" y="402"/>
                  </a:cubicBezTo>
                  <a:close/>
                  <a:moveTo>
                    <a:pt x="264" y="402"/>
                  </a:moveTo>
                  <a:cubicBezTo>
                    <a:pt x="269" y="402"/>
                    <a:pt x="274" y="407"/>
                    <a:pt x="274" y="413"/>
                  </a:cubicBezTo>
                  <a:cubicBezTo>
                    <a:pt x="274" y="418"/>
                    <a:pt x="269" y="423"/>
                    <a:pt x="264" y="423"/>
                  </a:cubicBezTo>
                  <a:cubicBezTo>
                    <a:pt x="258" y="423"/>
                    <a:pt x="253" y="418"/>
                    <a:pt x="253" y="413"/>
                  </a:cubicBezTo>
                  <a:cubicBezTo>
                    <a:pt x="253" y="407"/>
                    <a:pt x="258" y="402"/>
                    <a:pt x="264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2" y="407"/>
                    <a:pt x="302" y="413"/>
                  </a:cubicBezTo>
                  <a:cubicBezTo>
                    <a:pt x="302" y="418"/>
                    <a:pt x="298" y="423"/>
                    <a:pt x="292" y="423"/>
                  </a:cubicBezTo>
                  <a:cubicBezTo>
                    <a:pt x="286" y="423"/>
                    <a:pt x="282" y="418"/>
                    <a:pt x="282" y="413"/>
                  </a:cubicBezTo>
                  <a:cubicBezTo>
                    <a:pt x="282" y="407"/>
                    <a:pt x="286" y="402"/>
                    <a:pt x="292" y="402"/>
                  </a:cubicBezTo>
                  <a:close/>
                  <a:moveTo>
                    <a:pt x="320" y="402"/>
                  </a:moveTo>
                  <a:cubicBezTo>
                    <a:pt x="326" y="402"/>
                    <a:pt x="330" y="407"/>
                    <a:pt x="330" y="413"/>
                  </a:cubicBezTo>
                  <a:cubicBezTo>
                    <a:pt x="330" y="418"/>
                    <a:pt x="326" y="423"/>
                    <a:pt x="320" y="423"/>
                  </a:cubicBezTo>
                  <a:cubicBezTo>
                    <a:pt x="314" y="423"/>
                    <a:pt x="310" y="418"/>
                    <a:pt x="310" y="413"/>
                  </a:cubicBezTo>
                  <a:cubicBezTo>
                    <a:pt x="310" y="407"/>
                    <a:pt x="314" y="402"/>
                    <a:pt x="320" y="402"/>
                  </a:cubicBezTo>
                  <a:close/>
                  <a:moveTo>
                    <a:pt x="348" y="402"/>
                  </a:moveTo>
                  <a:cubicBezTo>
                    <a:pt x="354" y="402"/>
                    <a:pt x="359" y="407"/>
                    <a:pt x="359" y="413"/>
                  </a:cubicBezTo>
                  <a:cubicBezTo>
                    <a:pt x="359" y="418"/>
                    <a:pt x="354" y="423"/>
                    <a:pt x="348" y="423"/>
                  </a:cubicBezTo>
                  <a:cubicBezTo>
                    <a:pt x="343" y="423"/>
                    <a:pt x="338" y="418"/>
                    <a:pt x="338" y="413"/>
                  </a:cubicBezTo>
                  <a:cubicBezTo>
                    <a:pt x="338" y="407"/>
                    <a:pt x="343" y="402"/>
                    <a:pt x="348" y="402"/>
                  </a:cubicBezTo>
                  <a:close/>
                  <a:moveTo>
                    <a:pt x="377" y="402"/>
                  </a:moveTo>
                  <a:cubicBezTo>
                    <a:pt x="382" y="402"/>
                    <a:pt x="387" y="407"/>
                    <a:pt x="387" y="413"/>
                  </a:cubicBezTo>
                  <a:cubicBezTo>
                    <a:pt x="387" y="418"/>
                    <a:pt x="382" y="423"/>
                    <a:pt x="377" y="423"/>
                  </a:cubicBezTo>
                  <a:cubicBezTo>
                    <a:pt x="371" y="423"/>
                    <a:pt x="366" y="418"/>
                    <a:pt x="366" y="413"/>
                  </a:cubicBezTo>
                  <a:cubicBezTo>
                    <a:pt x="366" y="407"/>
                    <a:pt x="371" y="402"/>
                    <a:pt x="377" y="402"/>
                  </a:cubicBezTo>
                  <a:close/>
                  <a:moveTo>
                    <a:pt x="405" y="402"/>
                  </a:moveTo>
                  <a:cubicBezTo>
                    <a:pt x="410" y="402"/>
                    <a:pt x="415" y="407"/>
                    <a:pt x="415" y="413"/>
                  </a:cubicBezTo>
                  <a:cubicBezTo>
                    <a:pt x="415" y="418"/>
                    <a:pt x="410" y="423"/>
                    <a:pt x="405" y="423"/>
                  </a:cubicBezTo>
                  <a:cubicBezTo>
                    <a:pt x="399" y="423"/>
                    <a:pt x="394" y="418"/>
                    <a:pt x="394" y="413"/>
                  </a:cubicBezTo>
                  <a:cubicBezTo>
                    <a:pt x="394" y="407"/>
                    <a:pt x="399" y="402"/>
                    <a:pt x="405" y="402"/>
                  </a:cubicBezTo>
                  <a:close/>
                  <a:moveTo>
                    <a:pt x="433" y="402"/>
                  </a:moveTo>
                  <a:cubicBezTo>
                    <a:pt x="439" y="402"/>
                    <a:pt x="443" y="407"/>
                    <a:pt x="443" y="413"/>
                  </a:cubicBezTo>
                  <a:cubicBezTo>
                    <a:pt x="443" y="418"/>
                    <a:pt x="439" y="423"/>
                    <a:pt x="433" y="423"/>
                  </a:cubicBezTo>
                  <a:cubicBezTo>
                    <a:pt x="427" y="423"/>
                    <a:pt x="423" y="418"/>
                    <a:pt x="423" y="413"/>
                  </a:cubicBezTo>
                  <a:cubicBezTo>
                    <a:pt x="423" y="407"/>
                    <a:pt x="427" y="402"/>
                    <a:pt x="433" y="402"/>
                  </a:cubicBezTo>
                  <a:close/>
                  <a:moveTo>
                    <a:pt x="461" y="402"/>
                  </a:moveTo>
                  <a:cubicBezTo>
                    <a:pt x="467" y="402"/>
                    <a:pt x="471" y="407"/>
                    <a:pt x="471" y="413"/>
                  </a:cubicBezTo>
                  <a:cubicBezTo>
                    <a:pt x="471" y="418"/>
                    <a:pt x="467" y="423"/>
                    <a:pt x="461" y="423"/>
                  </a:cubicBezTo>
                  <a:cubicBezTo>
                    <a:pt x="455" y="423"/>
                    <a:pt x="451" y="418"/>
                    <a:pt x="451" y="413"/>
                  </a:cubicBezTo>
                  <a:cubicBezTo>
                    <a:pt x="451" y="407"/>
                    <a:pt x="455" y="402"/>
                    <a:pt x="461" y="402"/>
                  </a:cubicBezTo>
                  <a:close/>
                  <a:moveTo>
                    <a:pt x="489" y="402"/>
                  </a:moveTo>
                  <a:cubicBezTo>
                    <a:pt x="495" y="402"/>
                    <a:pt x="500" y="407"/>
                    <a:pt x="500" y="413"/>
                  </a:cubicBezTo>
                  <a:cubicBezTo>
                    <a:pt x="500" y="418"/>
                    <a:pt x="495" y="423"/>
                    <a:pt x="489" y="423"/>
                  </a:cubicBezTo>
                  <a:cubicBezTo>
                    <a:pt x="484" y="423"/>
                    <a:pt x="479" y="418"/>
                    <a:pt x="479" y="413"/>
                  </a:cubicBezTo>
                  <a:cubicBezTo>
                    <a:pt x="479" y="407"/>
                    <a:pt x="484" y="402"/>
                    <a:pt x="489" y="402"/>
                  </a:cubicBezTo>
                  <a:close/>
                  <a:moveTo>
                    <a:pt x="517" y="402"/>
                  </a:moveTo>
                  <a:cubicBezTo>
                    <a:pt x="523" y="402"/>
                    <a:pt x="528" y="407"/>
                    <a:pt x="528" y="413"/>
                  </a:cubicBezTo>
                  <a:cubicBezTo>
                    <a:pt x="528" y="418"/>
                    <a:pt x="523" y="423"/>
                    <a:pt x="517" y="423"/>
                  </a:cubicBezTo>
                  <a:cubicBezTo>
                    <a:pt x="512" y="423"/>
                    <a:pt x="507" y="418"/>
                    <a:pt x="507" y="413"/>
                  </a:cubicBezTo>
                  <a:cubicBezTo>
                    <a:pt x="507" y="407"/>
                    <a:pt x="512" y="402"/>
                    <a:pt x="517" y="402"/>
                  </a:cubicBezTo>
                  <a:close/>
                  <a:moveTo>
                    <a:pt x="546" y="402"/>
                  </a:moveTo>
                  <a:cubicBezTo>
                    <a:pt x="551" y="402"/>
                    <a:pt x="556" y="407"/>
                    <a:pt x="556" y="413"/>
                  </a:cubicBezTo>
                  <a:cubicBezTo>
                    <a:pt x="556" y="418"/>
                    <a:pt x="551" y="423"/>
                    <a:pt x="546" y="423"/>
                  </a:cubicBezTo>
                  <a:cubicBezTo>
                    <a:pt x="540" y="423"/>
                    <a:pt x="535" y="418"/>
                    <a:pt x="535" y="413"/>
                  </a:cubicBezTo>
                  <a:cubicBezTo>
                    <a:pt x="535" y="407"/>
                    <a:pt x="540" y="402"/>
                    <a:pt x="546" y="402"/>
                  </a:cubicBezTo>
                  <a:close/>
                  <a:moveTo>
                    <a:pt x="574" y="402"/>
                  </a:moveTo>
                  <a:cubicBezTo>
                    <a:pt x="580" y="402"/>
                    <a:pt x="584" y="407"/>
                    <a:pt x="584" y="413"/>
                  </a:cubicBezTo>
                  <a:cubicBezTo>
                    <a:pt x="584" y="418"/>
                    <a:pt x="580" y="423"/>
                    <a:pt x="574" y="423"/>
                  </a:cubicBezTo>
                  <a:cubicBezTo>
                    <a:pt x="568" y="423"/>
                    <a:pt x="564" y="418"/>
                    <a:pt x="564" y="413"/>
                  </a:cubicBezTo>
                  <a:cubicBezTo>
                    <a:pt x="564" y="407"/>
                    <a:pt x="568" y="402"/>
                    <a:pt x="574" y="402"/>
                  </a:cubicBezTo>
                  <a:close/>
                  <a:moveTo>
                    <a:pt x="602" y="402"/>
                  </a:moveTo>
                  <a:cubicBezTo>
                    <a:pt x="608" y="402"/>
                    <a:pt x="612" y="407"/>
                    <a:pt x="612" y="413"/>
                  </a:cubicBezTo>
                  <a:cubicBezTo>
                    <a:pt x="612" y="418"/>
                    <a:pt x="608" y="423"/>
                    <a:pt x="602" y="423"/>
                  </a:cubicBezTo>
                  <a:cubicBezTo>
                    <a:pt x="596" y="423"/>
                    <a:pt x="592" y="418"/>
                    <a:pt x="592" y="413"/>
                  </a:cubicBezTo>
                  <a:cubicBezTo>
                    <a:pt x="592" y="407"/>
                    <a:pt x="596" y="402"/>
                    <a:pt x="602" y="402"/>
                  </a:cubicBezTo>
                  <a:close/>
                  <a:moveTo>
                    <a:pt x="715" y="402"/>
                  </a:moveTo>
                  <a:cubicBezTo>
                    <a:pt x="721" y="402"/>
                    <a:pt x="725" y="407"/>
                    <a:pt x="725" y="413"/>
                  </a:cubicBezTo>
                  <a:cubicBezTo>
                    <a:pt x="725" y="418"/>
                    <a:pt x="721" y="423"/>
                    <a:pt x="715" y="423"/>
                  </a:cubicBezTo>
                  <a:cubicBezTo>
                    <a:pt x="709" y="423"/>
                    <a:pt x="705" y="418"/>
                    <a:pt x="705" y="413"/>
                  </a:cubicBezTo>
                  <a:cubicBezTo>
                    <a:pt x="705" y="407"/>
                    <a:pt x="709" y="402"/>
                    <a:pt x="715" y="402"/>
                  </a:cubicBezTo>
                  <a:close/>
                  <a:moveTo>
                    <a:pt x="743" y="402"/>
                  </a:moveTo>
                  <a:cubicBezTo>
                    <a:pt x="749" y="402"/>
                    <a:pt x="753" y="407"/>
                    <a:pt x="753" y="413"/>
                  </a:cubicBezTo>
                  <a:cubicBezTo>
                    <a:pt x="753" y="418"/>
                    <a:pt x="749" y="423"/>
                    <a:pt x="743" y="423"/>
                  </a:cubicBezTo>
                  <a:cubicBezTo>
                    <a:pt x="737" y="423"/>
                    <a:pt x="733" y="418"/>
                    <a:pt x="733" y="413"/>
                  </a:cubicBezTo>
                  <a:cubicBezTo>
                    <a:pt x="733" y="407"/>
                    <a:pt x="737" y="402"/>
                    <a:pt x="743" y="402"/>
                  </a:cubicBezTo>
                  <a:close/>
                  <a:moveTo>
                    <a:pt x="38" y="429"/>
                  </a:moveTo>
                  <a:cubicBezTo>
                    <a:pt x="44" y="429"/>
                    <a:pt x="49" y="434"/>
                    <a:pt x="49" y="439"/>
                  </a:cubicBezTo>
                  <a:cubicBezTo>
                    <a:pt x="49" y="445"/>
                    <a:pt x="44" y="450"/>
                    <a:pt x="38" y="450"/>
                  </a:cubicBezTo>
                  <a:cubicBezTo>
                    <a:pt x="33" y="450"/>
                    <a:pt x="28" y="445"/>
                    <a:pt x="28" y="439"/>
                  </a:cubicBezTo>
                  <a:cubicBezTo>
                    <a:pt x="28" y="434"/>
                    <a:pt x="33" y="429"/>
                    <a:pt x="38" y="429"/>
                  </a:cubicBezTo>
                  <a:close/>
                  <a:moveTo>
                    <a:pt x="66" y="429"/>
                  </a:moveTo>
                  <a:cubicBezTo>
                    <a:pt x="72" y="429"/>
                    <a:pt x="77" y="434"/>
                    <a:pt x="77" y="439"/>
                  </a:cubicBezTo>
                  <a:cubicBezTo>
                    <a:pt x="77" y="445"/>
                    <a:pt x="72" y="450"/>
                    <a:pt x="66" y="450"/>
                  </a:cubicBezTo>
                  <a:cubicBezTo>
                    <a:pt x="61" y="450"/>
                    <a:pt x="56" y="445"/>
                    <a:pt x="56" y="439"/>
                  </a:cubicBezTo>
                  <a:cubicBezTo>
                    <a:pt x="56" y="434"/>
                    <a:pt x="61" y="429"/>
                    <a:pt x="66" y="429"/>
                  </a:cubicBezTo>
                  <a:close/>
                  <a:moveTo>
                    <a:pt x="95" y="429"/>
                  </a:moveTo>
                  <a:cubicBezTo>
                    <a:pt x="100" y="429"/>
                    <a:pt x="105" y="434"/>
                    <a:pt x="105" y="439"/>
                  </a:cubicBezTo>
                  <a:cubicBezTo>
                    <a:pt x="105" y="445"/>
                    <a:pt x="100" y="450"/>
                    <a:pt x="95" y="450"/>
                  </a:cubicBezTo>
                  <a:cubicBezTo>
                    <a:pt x="89" y="450"/>
                    <a:pt x="84" y="445"/>
                    <a:pt x="84" y="439"/>
                  </a:cubicBezTo>
                  <a:cubicBezTo>
                    <a:pt x="84" y="434"/>
                    <a:pt x="89" y="429"/>
                    <a:pt x="95" y="429"/>
                  </a:cubicBezTo>
                  <a:close/>
                  <a:moveTo>
                    <a:pt x="123" y="429"/>
                  </a:moveTo>
                  <a:cubicBezTo>
                    <a:pt x="128" y="429"/>
                    <a:pt x="133" y="434"/>
                    <a:pt x="133" y="439"/>
                  </a:cubicBezTo>
                  <a:cubicBezTo>
                    <a:pt x="133" y="445"/>
                    <a:pt x="128" y="450"/>
                    <a:pt x="123" y="450"/>
                  </a:cubicBezTo>
                  <a:cubicBezTo>
                    <a:pt x="117" y="450"/>
                    <a:pt x="112" y="445"/>
                    <a:pt x="112" y="439"/>
                  </a:cubicBezTo>
                  <a:cubicBezTo>
                    <a:pt x="112" y="434"/>
                    <a:pt x="117" y="429"/>
                    <a:pt x="123" y="429"/>
                  </a:cubicBezTo>
                  <a:close/>
                  <a:moveTo>
                    <a:pt x="151" y="429"/>
                  </a:moveTo>
                  <a:cubicBezTo>
                    <a:pt x="157" y="429"/>
                    <a:pt x="161" y="434"/>
                    <a:pt x="161" y="439"/>
                  </a:cubicBezTo>
                  <a:cubicBezTo>
                    <a:pt x="161" y="445"/>
                    <a:pt x="157" y="450"/>
                    <a:pt x="151" y="450"/>
                  </a:cubicBezTo>
                  <a:cubicBezTo>
                    <a:pt x="145" y="450"/>
                    <a:pt x="141" y="445"/>
                    <a:pt x="141" y="439"/>
                  </a:cubicBezTo>
                  <a:cubicBezTo>
                    <a:pt x="141" y="434"/>
                    <a:pt x="145" y="429"/>
                    <a:pt x="151" y="429"/>
                  </a:cubicBezTo>
                  <a:close/>
                  <a:moveTo>
                    <a:pt x="179" y="429"/>
                  </a:moveTo>
                  <a:cubicBezTo>
                    <a:pt x="185" y="429"/>
                    <a:pt x="190" y="434"/>
                    <a:pt x="190" y="439"/>
                  </a:cubicBezTo>
                  <a:cubicBezTo>
                    <a:pt x="190" y="445"/>
                    <a:pt x="185" y="450"/>
                    <a:pt x="179" y="450"/>
                  </a:cubicBezTo>
                  <a:cubicBezTo>
                    <a:pt x="173" y="450"/>
                    <a:pt x="169" y="445"/>
                    <a:pt x="169" y="439"/>
                  </a:cubicBezTo>
                  <a:cubicBezTo>
                    <a:pt x="169" y="434"/>
                    <a:pt x="173" y="429"/>
                    <a:pt x="179" y="429"/>
                  </a:cubicBezTo>
                  <a:close/>
                  <a:moveTo>
                    <a:pt x="207" y="429"/>
                  </a:moveTo>
                  <a:cubicBezTo>
                    <a:pt x="213" y="429"/>
                    <a:pt x="218" y="434"/>
                    <a:pt x="218" y="439"/>
                  </a:cubicBezTo>
                  <a:cubicBezTo>
                    <a:pt x="218" y="445"/>
                    <a:pt x="213" y="450"/>
                    <a:pt x="207" y="450"/>
                  </a:cubicBezTo>
                  <a:cubicBezTo>
                    <a:pt x="202" y="450"/>
                    <a:pt x="197" y="445"/>
                    <a:pt x="197" y="439"/>
                  </a:cubicBezTo>
                  <a:cubicBezTo>
                    <a:pt x="197" y="434"/>
                    <a:pt x="202" y="429"/>
                    <a:pt x="207" y="429"/>
                  </a:cubicBezTo>
                  <a:close/>
                  <a:moveTo>
                    <a:pt x="236" y="429"/>
                  </a:moveTo>
                  <a:cubicBezTo>
                    <a:pt x="241" y="429"/>
                    <a:pt x="246" y="434"/>
                    <a:pt x="246" y="439"/>
                  </a:cubicBezTo>
                  <a:cubicBezTo>
                    <a:pt x="246" y="445"/>
                    <a:pt x="241" y="450"/>
                    <a:pt x="236" y="450"/>
                  </a:cubicBezTo>
                  <a:cubicBezTo>
                    <a:pt x="230" y="450"/>
                    <a:pt x="225" y="445"/>
                    <a:pt x="225" y="439"/>
                  </a:cubicBezTo>
                  <a:cubicBezTo>
                    <a:pt x="225" y="434"/>
                    <a:pt x="230" y="429"/>
                    <a:pt x="236" y="429"/>
                  </a:cubicBezTo>
                  <a:close/>
                  <a:moveTo>
                    <a:pt x="264" y="429"/>
                  </a:moveTo>
                  <a:cubicBezTo>
                    <a:pt x="269" y="429"/>
                    <a:pt x="274" y="434"/>
                    <a:pt x="274" y="439"/>
                  </a:cubicBezTo>
                  <a:cubicBezTo>
                    <a:pt x="274" y="445"/>
                    <a:pt x="269" y="450"/>
                    <a:pt x="264" y="450"/>
                  </a:cubicBezTo>
                  <a:cubicBezTo>
                    <a:pt x="258" y="450"/>
                    <a:pt x="253" y="445"/>
                    <a:pt x="253" y="439"/>
                  </a:cubicBezTo>
                  <a:cubicBezTo>
                    <a:pt x="253" y="434"/>
                    <a:pt x="258" y="429"/>
                    <a:pt x="264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2" y="434"/>
                    <a:pt x="302" y="439"/>
                  </a:cubicBezTo>
                  <a:cubicBezTo>
                    <a:pt x="302" y="445"/>
                    <a:pt x="298" y="450"/>
                    <a:pt x="292" y="450"/>
                  </a:cubicBezTo>
                  <a:cubicBezTo>
                    <a:pt x="286" y="450"/>
                    <a:pt x="282" y="445"/>
                    <a:pt x="282" y="439"/>
                  </a:cubicBezTo>
                  <a:cubicBezTo>
                    <a:pt x="282" y="434"/>
                    <a:pt x="286" y="429"/>
                    <a:pt x="292" y="429"/>
                  </a:cubicBezTo>
                  <a:close/>
                  <a:moveTo>
                    <a:pt x="320" y="429"/>
                  </a:moveTo>
                  <a:cubicBezTo>
                    <a:pt x="326" y="429"/>
                    <a:pt x="330" y="434"/>
                    <a:pt x="330" y="439"/>
                  </a:cubicBezTo>
                  <a:cubicBezTo>
                    <a:pt x="330" y="445"/>
                    <a:pt x="326" y="450"/>
                    <a:pt x="320" y="450"/>
                  </a:cubicBezTo>
                  <a:cubicBezTo>
                    <a:pt x="314" y="450"/>
                    <a:pt x="310" y="445"/>
                    <a:pt x="310" y="439"/>
                  </a:cubicBezTo>
                  <a:cubicBezTo>
                    <a:pt x="310" y="434"/>
                    <a:pt x="314" y="429"/>
                    <a:pt x="320" y="429"/>
                  </a:cubicBezTo>
                  <a:close/>
                  <a:moveTo>
                    <a:pt x="348" y="429"/>
                  </a:moveTo>
                  <a:cubicBezTo>
                    <a:pt x="354" y="429"/>
                    <a:pt x="359" y="434"/>
                    <a:pt x="359" y="439"/>
                  </a:cubicBezTo>
                  <a:cubicBezTo>
                    <a:pt x="359" y="445"/>
                    <a:pt x="354" y="450"/>
                    <a:pt x="348" y="450"/>
                  </a:cubicBezTo>
                  <a:cubicBezTo>
                    <a:pt x="343" y="450"/>
                    <a:pt x="338" y="445"/>
                    <a:pt x="338" y="439"/>
                  </a:cubicBezTo>
                  <a:cubicBezTo>
                    <a:pt x="338" y="434"/>
                    <a:pt x="343" y="429"/>
                    <a:pt x="348" y="429"/>
                  </a:cubicBezTo>
                  <a:close/>
                  <a:moveTo>
                    <a:pt x="377" y="429"/>
                  </a:moveTo>
                  <a:cubicBezTo>
                    <a:pt x="382" y="429"/>
                    <a:pt x="387" y="434"/>
                    <a:pt x="387" y="439"/>
                  </a:cubicBezTo>
                  <a:cubicBezTo>
                    <a:pt x="387" y="445"/>
                    <a:pt x="382" y="450"/>
                    <a:pt x="377" y="450"/>
                  </a:cubicBezTo>
                  <a:cubicBezTo>
                    <a:pt x="371" y="450"/>
                    <a:pt x="366" y="445"/>
                    <a:pt x="366" y="439"/>
                  </a:cubicBezTo>
                  <a:cubicBezTo>
                    <a:pt x="366" y="434"/>
                    <a:pt x="371" y="429"/>
                    <a:pt x="377" y="429"/>
                  </a:cubicBezTo>
                  <a:close/>
                  <a:moveTo>
                    <a:pt x="405" y="429"/>
                  </a:moveTo>
                  <a:cubicBezTo>
                    <a:pt x="410" y="429"/>
                    <a:pt x="415" y="434"/>
                    <a:pt x="415" y="439"/>
                  </a:cubicBezTo>
                  <a:cubicBezTo>
                    <a:pt x="415" y="445"/>
                    <a:pt x="410" y="450"/>
                    <a:pt x="405" y="450"/>
                  </a:cubicBezTo>
                  <a:cubicBezTo>
                    <a:pt x="399" y="450"/>
                    <a:pt x="394" y="445"/>
                    <a:pt x="394" y="439"/>
                  </a:cubicBezTo>
                  <a:cubicBezTo>
                    <a:pt x="394" y="434"/>
                    <a:pt x="399" y="429"/>
                    <a:pt x="405" y="429"/>
                  </a:cubicBezTo>
                  <a:close/>
                  <a:moveTo>
                    <a:pt x="433" y="429"/>
                  </a:moveTo>
                  <a:cubicBezTo>
                    <a:pt x="439" y="429"/>
                    <a:pt x="443" y="434"/>
                    <a:pt x="443" y="439"/>
                  </a:cubicBezTo>
                  <a:cubicBezTo>
                    <a:pt x="443" y="445"/>
                    <a:pt x="439" y="450"/>
                    <a:pt x="433" y="450"/>
                  </a:cubicBezTo>
                  <a:cubicBezTo>
                    <a:pt x="427" y="450"/>
                    <a:pt x="423" y="445"/>
                    <a:pt x="423" y="439"/>
                  </a:cubicBezTo>
                  <a:cubicBezTo>
                    <a:pt x="423" y="434"/>
                    <a:pt x="427" y="429"/>
                    <a:pt x="433" y="429"/>
                  </a:cubicBezTo>
                  <a:close/>
                  <a:moveTo>
                    <a:pt x="461" y="429"/>
                  </a:moveTo>
                  <a:cubicBezTo>
                    <a:pt x="467" y="429"/>
                    <a:pt x="471" y="434"/>
                    <a:pt x="471" y="439"/>
                  </a:cubicBezTo>
                  <a:cubicBezTo>
                    <a:pt x="471" y="445"/>
                    <a:pt x="467" y="450"/>
                    <a:pt x="461" y="450"/>
                  </a:cubicBezTo>
                  <a:cubicBezTo>
                    <a:pt x="455" y="450"/>
                    <a:pt x="451" y="445"/>
                    <a:pt x="451" y="439"/>
                  </a:cubicBezTo>
                  <a:cubicBezTo>
                    <a:pt x="451" y="434"/>
                    <a:pt x="455" y="429"/>
                    <a:pt x="461" y="429"/>
                  </a:cubicBezTo>
                  <a:close/>
                  <a:moveTo>
                    <a:pt x="489" y="429"/>
                  </a:moveTo>
                  <a:cubicBezTo>
                    <a:pt x="495" y="429"/>
                    <a:pt x="500" y="434"/>
                    <a:pt x="500" y="439"/>
                  </a:cubicBezTo>
                  <a:cubicBezTo>
                    <a:pt x="500" y="445"/>
                    <a:pt x="495" y="450"/>
                    <a:pt x="489" y="450"/>
                  </a:cubicBezTo>
                  <a:cubicBezTo>
                    <a:pt x="484" y="450"/>
                    <a:pt x="479" y="445"/>
                    <a:pt x="479" y="439"/>
                  </a:cubicBezTo>
                  <a:cubicBezTo>
                    <a:pt x="479" y="434"/>
                    <a:pt x="484" y="429"/>
                    <a:pt x="489" y="429"/>
                  </a:cubicBezTo>
                  <a:close/>
                  <a:moveTo>
                    <a:pt x="517" y="429"/>
                  </a:moveTo>
                  <a:cubicBezTo>
                    <a:pt x="523" y="429"/>
                    <a:pt x="528" y="434"/>
                    <a:pt x="528" y="439"/>
                  </a:cubicBezTo>
                  <a:cubicBezTo>
                    <a:pt x="528" y="445"/>
                    <a:pt x="523" y="450"/>
                    <a:pt x="517" y="450"/>
                  </a:cubicBezTo>
                  <a:cubicBezTo>
                    <a:pt x="512" y="450"/>
                    <a:pt x="507" y="445"/>
                    <a:pt x="507" y="439"/>
                  </a:cubicBezTo>
                  <a:cubicBezTo>
                    <a:pt x="507" y="434"/>
                    <a:pt x="512" y="429"/>
                    <a:pt x="517" y="429"/>
                  </a:cubicBezTo>
                  <a:close/>
                  <a:moveTo>
                    <a:pt x="546" y="429"/>
                  </a:moveTo>
                  <a:cubicBezTo>
                    <a:pt x="551" y="429"/>
                    <a:pt x="556" y="434"/>
                    <a:pt x="556" y="439"/>
                  </a:cubicBezTo>
                  <a:cubicBezTo>
                    <a:pt x="556" y="445"/>
                    <a:pt x="551" y="450"/>
                    <a:pt x="546" y="450"/>
                  </a:cubicBezTo>
                  <a:cubicBezTo>
                    <a:pt x="540" y="450"/>
                    <a:pt x="535" y="445"/>
                    <a:pt x="535" y="439"/>
                  </a:cubicBezTo>
                  <a:cubicBezTo>
                    <a:pt x="535" y="434"/>
                    <a:pt x="540" y="429"/>
                    <a:pt x="546" y="429"/>
                  </a:cubicBezTo>
                  <a:close/>
                  <a:moveTo>
                    <a:pt x="574" y="429"/>
                  </a:moveTo>
                  <a:cubicBezTo>
                    <a:pt x="580" y="429"/>
                    <a:pt x="584" y="434"/>
                    <a:pt x="584" y="439"/>
                  </a:cubicBezTo>
                  <a:cubicBezTo>
                    <a:pt x="584" y="445"/>
                    <a:pt x="580" y="450"/>
                    <a:pt x="574" y="450"/>
                  </a:cubicBezTo>
                  <a:cubicBezTo>
                    <a:pt x="568" y="450"/>
                    <a:pt x="564" y="445"/>
                    <a:pt x="564" y="439"/>
                  </a:cubicBezTo>
                  <a:cubicBezTo>
                    <a:pt x="564" y="434"/>
                    <a:pt x="568" y="429"/>
                    <a:pt x="574" y="429"/>
                  </a:cubicBezTo>
                  <a:close/>
                  <a:moveTo>
                    <a:pt x="602" y="429"/>
                  </a:moveTo>
                  <a:cubicBezTo>
                    <a:pt x="608" y="429"/>
                    <a:pt x="612" y="434"/>
                    <a:pt x="612" y="439"/>
                  </a:cubicBezTo>
                  <a:cubicBezTo>
                    <a:pt x="612" y="445"/>
                    <a:pt x="608" y="450"/>
                    <a:pt x="602" y="450"/>
                  </a:cubicBezTo>
                  <a:cubicBezTo>
                    <a:pt x="596" y="450"/>
                    <a:pt x="592" y="445"/>
                    <a:pt x="592" y="439"/>
                  </a:cubicBezTo>
                  <a:cubicBezTo>
                    <a:pt x="592" y="434"/>
                    <a:pt x="596" y="429"/>
                    <a:pt x="602" y="429"/>
                  </a:cubicBezTo>
                  <a:close/>
                  <a:moveTo>
                    <a:pt x="658" y="429"/>
                  </a:moveTo>
                  <a:cubicBezTo>
                    <a:pt x="664" y="429"/>
                    <a:pt x="669" y="434"/>
                    <a:pt x="669" y="439"/>
                  </a:cubicBezTo>
                  <a:cubicBezTo>
                    <a:pt x="669" y="445"/>
                    <a:pt x="664" y="450"/>
                    <a:pt x="658" y="450"/>
                  </a:cubicBezTo>
                  <a:cubicBezTo>
                    <a:pt x="653" y="450"/>
                    <a:pt x="648" y="445"/>
                    <a:pt x="648" y="439"/>
                  </a:cubicBezTo>
                  <a:cubicBezTo>
                    <a:pt x="648" y="434"/>
                    <a:pt x="653" y="429"/>
                    <a:pt x="658" y="429"/>
                  </a:cubicBezTo>
                  <a:close/>
                  <a:moveTo>
                    <a:pt x="715" y="429"/>
                  </a:moveTo>
                  <a:cubicBezTo>
                    <a:pt x="721" y="429"/>
                    <a:pt x="725" y="434"/>
                    <a:pt x="725" y="439"/>
                  </a:cubicBezTo>
                  <a:cubicBezTo>
                    <a:pt x="725" y="445"/>
                    <a:pt x="721" y="450"/>
                    <a:pt x="715" y="450"/>
                  </a:cubicBezTo>
                  <a:cubicBezTo>
                    <a:pt x="709" y="450"/>
                    <a:pt x="705" y="445"/>
                    <a:pt x="705" y="439"/>
                  </a:cubicBezTo>
                  <a:cubicBezTo>
                    <a:pt x="705" y="434"/>
                    <a:pt x="709" y="429"/>
                    <a:pt x="715" y="429"/>
                  </a:cubicBezTo>
                  <a:close/>
                  <a:moveTo>
                    <a:pt x="38" y="456"/>
                  </a:moveTo>
                  <a:cubicBezTo>
                    <a:pt x="44" y="456"/>
                    <a:pt x="49" y="461"/>
                    <a:pt x="49" y="466"/>
                  </a:cubicBezTo>
                  <a:cubicBezTo>
                    <a:pt x="49" y="472"/>
                    <a:pt x="44" y="477"/>
                    <a:pt x="38" y="477"/>
                  </a:cubicBezTo>
                  <a:cubicBezTo>
                    <a:pt x="33" y="477"/>
                    <a:pt x="28" y="472"/>
                    <a:pt x="28" y="466"/>
                  </a:cubicBezTo>
                  <a:cubicBezTo>
                    <a:pt x="28" y="461"/>
                    <a:pt x="33" y="456"/>
                    <a:pt x="38" y="456"/>
                  </a:cubicBezTo>
                  <a:close/>
                  <a:moveTo>
                    <a:pt x="66" y="456"/>
                  </a:moveTo>
                  <a:cubicBezTo>
                    <a:pt x="72" y="456"/>
                    <a:pt x="77" y="461"/>
                    <a:pt x="77" y="466"/>
                  </a:cubicBezTo>
                  <a:cubicBezTo>
                    <a:pt x="77" y="472"/>
                    <a:pt x="72" y="477"/>
                    <a:pt x="66" y="477"/>
                  </a:cubicBezTo>
                  <a:cubicBezTo>
                    <a:pt x="61" y="477"/>
                    <a:pt x="56" y="472"/>
                    <a:pt x="56" y="466"/>
                  </a:cubicBezTo>
                  <a:cubicBezTo>
                    <a:pt x="56" y="461"/>
                    <a:pt x="61" y="456"/>
                    <a:pt x="66" y="456"/>
                  </a:cubicBezTo>
                  <a:close/>
                  <a:moveTo>
                    <a:pt x="95" y="456"/>
                  </a:moveTo>
                  <a:cubicBezTo>
                    <a:pt x="100" y="456"/>
                    <a:pt x="105" y="461"/>
                    <a:pt x="105" y="466"/>
                  </a:cubicBezTo>
                  <a:cubicBezTo>
                    <a:pt x="105" y="472"/>
                    <a:pt x="100" y="477"/>
                    <a:pt x="95" y="477"/>
                  </a:cubicBezTo>
                  <a:cubicBezTo>
                    <a:pt x="89" y="477"/>
                    <a:pt x="84" y="472"/>
                    <a:pt x="84" y="466"/>
                  </a:cubicBezTo>
                  <a:cubicBezTo>
                    <a:pt x="84" y="461"/>
                    <a:pt x="89" y="456"/>
                    <a:pt x="95" y="456"/>
                  </a:cubicBezTo>
                  <a:close/>
                  <a:moveTo>
                    <a:pt x="123" y="456"/>
                  </a:moveTo>
                  <a:cubicBezTo>
                    <a:pt x="128" y="456"/>
                    <a:pt x="133" y="461"/>
                    <a:pt x="133" y="466"/>
                  </a:cubicBezTo>
                  <a:cubicBezTo>
                    <a:pt x="133" y="472"/>
                    <a:pt x="128" y="477"/>
                    <a:pt x="123" y="477"/>
                  </a:cubicBezTo>
                  <a:cubicBezTo>
                    <a:pt x="117" y="477"/>
                    <a:pt x="112" y="472"/>
                    <a:pt x="112" y="466"/>
                  </a:cubicBezTo>
                  <a:cubicBezTo>
                    <a:pt x="112" y="461"/>
                    <a:pt x="117" y="456"/>
                    <a:pt x="123" y="456"/>
                  </a:cubicBezTo>
                  <a:close/>
                  <a:moveTo>
                    <a:pt x="151" y="456"/>
                  </a:moveTo>
                  <a:cubicBezTo>
                    <a:pt x="157" y="456"/>
                    <a:pt x="161" y="461"/>
                    <a:pt x="161" y="466"/>
                  </a:cubicBezTo>
                  <a:cubicBezTo>
                    <a:pt x="161" y="472"/>
                    <a:pt x="157" y="477"/>
                    <a:pt x="151" y="477"/>
                  </a:cubicBezTo>
                  <a:cubicBezTo>
                    <a:pt x="145" y="477"/>
                    <a:pt x="141" y="472"/>
                    <a:pt x="141" y="466"/>
                  </a:cubicBezTo>
                  <a:cubicBezTo>
                    <a:pt x="141" y="461"/>
                    <a:pt x="145" y="456"/>
                    <a:pt x="151" y="456"/>
                  </a:cubicBezTo>
                  <a:close/>
                  <a:moveTo>
                    <a:pt x="179" y="456"/>
                  </a:moveTo>
                  <a:cubicBezTo>
                    <a:pt x="185" y="456"/>
                    <a:pt x="190" y="461"/>
                    <a:pt x="190" y="466"/>
                  </a:cubicBezTo>
                  <a:cubicBezTo>
                    <a:pt x="190" y="472"/>
                    <a:pt x="185" y="477"/>
                    <a:pt x="179" y="477"/>
                  </a:cubicBezTo>
                  <a:cubicBezTo>
                    <a:pt x="173" y="477"/>
                    <a:pt x="169" y="472"/>
                    <a:pt x="169" y="466"/>
                  </a:cubicBezTo>
                  <a:cubicBezTo>
                    <a:pt x="169" y="461"/>
                    <a:pt x="173" y="456"/>
                    <a:pt x="179" y="456"/>
                  </a:cubicBezTo>
                  <a:close/>
                  <a:moveTo>
                    <a:pt x="207" y="456"/>
                  </a:moveTo>
                  <a:cubicBezTo>
                    <a:pt x="213" y="456"/>
                    <a:pt x="218" y="461"/>
                    <a:pt x="218" y="466"/>
                  </a:cubicBezTo>
                  <a:cubicBezTo>
                    <a:pt x="218" y="472"/>
                    <a:pt x="213" y="477"/>
                    <a:pt x="207" y="477"/>
                  </a:cubicBezTo>
                  <a:cubicBezTo>
                    <a:pt x="202" y="477"/>
                    <a:pt x="197" y="472"/>
                    <a:pt x="197" y="466"/>
                  </a:cubicBezTo>
                  <a:cubicBezTo>
                    <a:pt x="197" y="461"/>
                    <a:pt x="202" y="456"/>
                    <a:pt x="207" y="456"/>
                  </a:cubicBezTo>
                  <a:close/>
                  <a:moveTo>
                    <a:pt x="236" y="456"/>
                  </a:moveTo>
                  <a:cubicBezTo>
                    <a:pt x="241" y="456"/>
                    <a:pt x="246" y="461"/>
                    <a:pt x="246" y="466"/>
                  </a:cubicBezTo>
                  <a:cubicBezTo>
                    <a:pt x="246" y="472"/>
                    <a:pt x="241" y="477"/>
                    <a:pt x="236" y="477"/>
                  </a:cubicBezTo>
                  <a:cubicBezTo>
                    <a:pt x="230" y="477"/>
                    <a:pt x="225" y="472"/>
                    <a:pt x="225" y="466"/>
                  </a:cubicBezTo>
                  <a:cubicBezTo>
                    <a:pt x="225" y="461"/>
                    <a:pt x="230" y="456"/>
                    <a:pt x="236" y="456"/>
                  </a:cubicBezTo>
                  <a:close/>
                  <a:moveTo>
                    <a:pt x="264" y="456"/>
                  </a:moveTo>
                  <a:cubicBezTo>
                    <a:pt x="269" y="456"/>
                    <a:pt x="274" y="461"/>
                    <a:pt x="274" y="466"/>
                  </a:cubicBezTo>
                  <a:cubicBezTo>
                    <a:pt x="274" y="472"/>
                    <a:pt x="269" y="477"/>
                    <a:pt x="264" y="477"/>
                  </a:cubicBezTo>
                  <a:cubicBezTo>
                    <a:pt x="258" y="477"/>
                    <a:pt x="253" y="472"/>
                    <a:pt x="253" y="466"/>
                  </a:cubicBezTo>
                  <a:cubicBezTo>
                    <a:pt x="253" y="461"/>
                    <a:pt x="258" y="456"/>
                    <a:pt x="264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2" y="461"/>
                    <a:pt x="302" y="466"/>
                  </a:cubicBezTo>
                  <a:cubicBezTo>
                    <a:pt x="302" y="472"/>
                    <a:pt x="298" y="477"/>
                    <a:pt x="292" y="477"/>
                  </a:cubicBezTo>
                  <a:cubicBezTo>
                    <a:pt x="286" y="477"/>
                    <a:pt x="282" y="472"/>
                    <a:pt x="282" y="466"/>
                  </a:cubicBezTo>
                  <a:cubicBezTo>
                    <a:pt x="282" y="461"/>
                    <a:pt x="286" y="456"/>
                    <a:pt x="292" y="456"/>
                  </a:cubicBezTo>
                  <a:close/>
                  <a:moveTo>
                    <a:pt x="320" y="456"/>
                  </a:moveTo>
                  <a:cubicBezTo>
                    <a:pt x="326" y="456"/>
                    <a:pt x="330" y="461"/>
                    <a:pt x="330" y="466"/>
                  </a:cubicBezTo>
                  <a:cubicBezTo>
                    <a:pt x="330" y="472"/>
                    <a:pt x="326" y="477"/>
                    <a:pt x="320" y="477"/>
                  </a:cubicBezTo>
                  <a:cubicBezTo>
                    <a:pt x="314" y="477"/>
                    <a:pt x="310" y="472"/>
                    <a:pt x="310" y="466"/>
                  </a:cubicBezTo>
                  <a:cubicBezTo>
                    <a:pt x="310" y="461"/>
                    <a:pt x="314" y="456"/>
                    <a:pt x="320" y="456"/>
                  </a:cubicBezTo>
                  <a:close/>
                  <a:moveTo>
                    <a:pt x="348" y="456"/>
                  </a:moveTo>
                  <a:cubicBezTo>
                    <a:pt x="354" y="456"/>
                    <a:pt x="359" y="461"/>
                    <a:pt x="359" y="466"/>
                  </a:cubicBezTo>
                  <a:cubicBezTo>
                    <a:pt x="359" y="472"/>
                    <a:pt x="354" y="477"/>
                    <a:pt x="348" y="477"/>
                  </a:cubicBezTo>
                  <a:cubicBezTo>
                    <a:pt x="343" y="477"/>
                    <a:pt x="338" y="472"/>
                    <a:pt x="338" y="466"/>
                  </a:cubicBezTo>
                  <a:cubicBezTo>
                    <a:pt x="338" y="461"/>
                    <a:pt x="343" y="456"/>
                    <a:pt x="348" y="456"/>
                  </a:cubicBezTo>
                  <a:close/>
                  <a:moveTo>
                    <a:pt x="377" y="456"/>
                  </a:moveTo>
                  <a:cubicBezTo>
                    <a:pt x="382" y="456"/>
                    <a:pt x="387" y="461"/>
                    <a:pt x="387" y="466"/>
                  </a:cubicBezTo>
                  <a:cubicBezTo>
                    <a:pt x="387" y="472"/>
                    <a:pt x="382" y="477"/>
                    <a:pt x="377" y="477"/>
                  </a:cubicBezTo>
                  <a:cubicBezTo>
                    <a:pt x="371" y="477"/>
                    <a:pt x="366" y="472"/>
                    <a:pt x="366" y="466"/>
                  </a:cubicBezTo>
                  <a:cubicBezTo>
                    <a:pt x="366" y="461"/>
                    <a:pt x="371" y="456"/>
                    <a:pt x="377" y="456"/>
                  </a:cubicBezTo>
                  <a:close/>
                  <a:moveTo>
                    <a:pt x="405" y="456"/>
                  </a:moveTo>
                  <a:cubicBezTo>
                    <a:pt x="410" y="456"/>
                    <a:pt x="415" y="461"/>
                    <a:pt x="415" y="466"/>
                  </a:cubicBezTo>
                  <a:cubicBezTo>
                    <a:pt x="415" y="472"/>
                    <a:pt x="410" y="477"/>
                    <a:pt x="405" y="477"/>
                  </a:cubicBezTo>
                  <a:cubicBezTo>
                    <a:pt x="399" y="477"/>
                    <a:pt x="394" y="472"/>
                    <a:pt x="394" y="466"/>
                  </a:cubicBezTo>
                  <a:cubicBezTo>
                    <a:pt x="394" y="461"/>
                    <a:pt x="399" y="456"/>
                    <a:pt x="405" y="456"/>
                  </a:cubicBezTo>
                  <a:close/>
                  <a:moveTo>
                    <a:pt x="433" y="456"/>
                  </a:moveTo>
                  <a:cubicBezTo>
                    <a:pt x="439" y="456"/>
                    <a:pt x="443" y="461"/>
                    <a:pt x="443" y="466"/>
                  </a:cubicBezTo>
                  <a:cubicBezTo>
                    <a:pt x="443" y="472"/>
                    <a:pt x="439" y="477"/>
                    <a:pt x="433" y="477"/>
                  </a:cubicBezTo>
                  <a:cubicBezTo>
                    <a:pt x="427" y="477"/>
                    <a:pt x="423" y="472"/>
                    <a:pt x="423" y="466"/>
                  </a:cubicBezTo>
                  <a:cubicBezTo>
                    <a:pt x="423" y="461"/>
                    <a:pt x="427" y="456"/>
                    <a:pt x="433" y="456"/>
                  </a:cubicBezTo>
                  <a:close/>
                  <a:moveTo>
                    <a:pt x="461" y="456"/>
                  </a:moveTo>
                  <a:cubicBezTo>
                    <a:pt x="467" y="456"/>
                    <a:pt x="471" y="461"/>
                    <a:pt x="471" y="466"/>
                  </a:cubicBezTo>
                  <a:cubicBezTo>
                    <a:pt x="471" y="472"/>
                    <a:pt x="467" y="477"/>
                    <a:pt x="461" y="477"/>
                  </a:cubicBezTo>
                  <a:cubicBezTo>
                    <a:pt x="455" y="477"/>
                    <a:pt x="451" y="472"/>
                    <a:pt x="451" y="466"/>
                  </a:cubicBezTo>
                  <a:cubicBezTo>
                    <a:pt x="451" y="461"/>
                    <a:pt x="455" y="456"/>
                    <a:pt x="461" y="456"/>
                  </a:cubicBezTo>
                  <a:close/>
                  <a:moveTo>
                    <a:pt x="489" y="456"/>
                  </a:moveTo>
                  <a:cubicBezTo>
                    <a:pt x="495" y="456"/>
                    <a:pt x="500" y="461"/>
                    <a:pt x="500" y="466"/>
                  </a:cubicBezTo>
                  <a:cubicBezTo>
                    <a:pt x="500" y="472"/>
                    <a:pt x="495" y="477"/>
                    <a:pt x="489" y="477"/>
                  </a:cubicBezTo>
                  <a:cubicBezTo>
                    <a:pt x="484" y="477"/>
                    <a:pt x="479" y="472"/>
                    <a:pt x="479" y="466"/>
                  </a:cubicBezTo>
                  <a:cubicBezTo>
                    <a:pt x="479" y="461"/>
                    <a:pt x="484" y="456"/>
                    <a:pt x="489" y="456"/>
                  </a:cubicBezTo>
                  <a:close/>
                  <a:moveTo>
                    <a:pt x="517" y="456"/>
                  </a:moveTo>
                  <a:cubicBezTo>
                    <a:pt x="523" y="456"/>
                    <a:pt x="528" y="461"/>
                    <a:pt x="528" y="466"/>
                  </a:cubicBezTo>
                  <a:cubicBezTo>
                    <a:pt x="528" y="472"/>
                    <a:pt x="523" y="477"/>
                    <a:pt x="517" y="477"/>
                  </a:cubicBezTo>
                  <a:cubicBezTo>
                    <a:pt x="512" y="477"/>
                    <a:pt x="507" y="472"/>
                    <a:pt x="507" y="466"/>
                  </a:cubicBezTo>
                  <a:cubicBezTo>
                    <a:pt x="507" y="461"/>
                    <a:pt x="512" y="456"/>
                    <a:pt x="517" y="456"/>
                  </a:cubicBezTo>
                  <a:close/>
                  <a:moveTo>
                    <a:pt x="546" y="456"/>
                  </a:moveTo>
                  <a:cubicBezTo>
                    <a:pt x="551" y="456"/>
                    <a:pt x="556" y="461"/>
                    <a:pt x="556" y="466"/>
                  </a:cubicBezTo>
                  <a:cubicBezTo>
                    <a:pt x="556" y="472"/>
                    <a:pt x="551" y="477"/>
                    <a:pt x="546" y="477"/>
                  </a:cubicBezTo>
                  <a:cubicBezTo>
                    <a:pt x="540" y="477"/>
                    <a:pt x="535" y="472"/>
                    <a:pt x="535" y="466"/>
                  </a:cubicBezTo>
                  <a:cubicBezTo>
                    <a:pt x="535" y="461"/>
                    <a:pt x="540" y="456"/>
                    <a:pt x="546" y="456"/>
                  </a:cubicBezTo>
                  <a:close/>
                  <a:moveTo>
                    <a:pt x="574" y="456"/>
                  </a:moveTo>
                  <a:cubicBezTo>
                    <a:pt x="580" y="456"/>
                    <a:pt x="584" y="461"/>
                    <a:pt x="584" y="466"/>
                  </a:cubicBezTo>
                  <a:cubicBezTo>
                    <a:pt x="584" y="472"/>
                    <a:pt x="580" y="477"/>
                    <a:pt x="574" y="477"/>
                  </a:cubicBezTo>
                  <a:cubicBezTo>
                    <a:pt x="568" y="477"/>
                    <a:pt x="564" y="472"/>
                    <a:pt x="564" y="466"/>
                  </a:cubicBezTo>
                  <a:cubicBezTo>
                    <a:pt x="564" y="461"/>
                    <a:pt x="568" y="456"/>
                    <a:pt x="574" y="456"/>
                  </a:cubicBezTo>
                  <a:close/>
                  <a:moveTo>
                    <a:pt x="602" y="456"/>
                  </a:moveTo>
                  <a:cubicBezTo>
                    <a:pt x="608" y="456"/>
                    <a:pt x="612" y="461"/>
                    <a:pt x="612" y="466"/>
                  </a:cubicBezTo>
                  <a:cubicBezTo>
                    <a:pt x="612" y="472"/>
                    <a:pt x="608" y="477"/>
                    <a:pt x="602" y="477"/>
                  </a:cubicBezTo>
                  <a:cubicBezTo>
                    <a:pt x="596" y="477"/>
                    <a:pt x="592" y="472"/>
                    <a:pt x="592" y="466"/>
                  </a:cubicBezTo>
                  <a:cubicBezTo>
                    <a:pt x="592" y="461"/>
                    <a:pt x="596" y="456"/>
                    <a:pt x="602" y="456"/>
                  </a:cubicBezTo>
                  <a:close/>
                  <a:moveTo>
                    <a:pt x="658" y="456"/>
                  </a:moveTo>
                  <a:cubicBezTo>
                    <a:pt x="664" y="456"/>
                    <a:pt x="669" y="461"/>
                    <a:pt x="669" y="466"/>
                  </a:cubicBezTo>
                  <a:cubicBezTo>
                    <a:pt x="669" y="472"/>
                    <a:pt x="664" y="477"/>
                    <a:pt x="658" y="477"/>
                  </a:cubicBezTo>
                  <a:cubicBezTo>
                    <a:pt x="653" y="477"/>
                    <a:pt x="648" y="472"/>
                    <a:pt x="648" y="466"/>
                  </a:cubicBezTo>
                  <a:cubicBezTo>
                    <a:pt x="648" y="461"/>
                    <a:pt x="653" y="456"/>
                    <a:pt x="658" y="456"/>
                  </a:cubicBezTo>
                  <a:close/>
                  <a:moveTo>
                    <a:pt x="38" y="483"/>
                  </a:moveTo>
                  <a:cubicBezTo>
                    <a:pt x="44" y="483"/>
                    <a:pt x="49" y="487"/>
                    <a:pt x="49" y="493"/>
                  </a:cubicBezTo>
                  <a:cubicBezTo>
                    <a:pt x="49" y="499"/>
                    <a:pt x="44" y="503"/>
                    <a:pt x="38" y="503"/>
                  </a:cubicBezTo>
                  <a:cubicBezTo>
                    <a:pt x="33" y="503"/>
                    <a:pt x="28" y="499"/>
                    <a:pt x="28" y="493"/>
                  </a:cubicBezTo>
                  <a:cubicBezTo>
                    <a:pt x="28" y="487"/>
                    <a:pt x="33" y="483"/>
                    <a:pt x="38" y="483"/>
                  </a:cubicBezTo>
                  <a:close/>
                  <a:moveTo>
                    <a:pt x="123" y="483"/>
                  </a:moveTo>
                  <a:cubicBezTo>
                    <a:pt x="128" y="483"/>
                    <a:pt x="133" y="487"/>
                    <a:pt x="133" y="493"/>
                  </a:cubicBezTo>
                  <a:cubicBezTo>
                    <a:pt x="133" y="499"/>
                    <a:pt x="128" y="503"/>
                    <a:pt x="123" y="503"/>
                  </a:cubicBezTo>
                  <a:cubicBezTo>
                    <a:pt x="117" y="503"/>
                    <a:pt x="112" y="499"/>
                    <a:pt x="112" y="493"/>
                  </a:cubicBezTo>
                  <a:cubicBezTo>
                    <a:pt x="112" y="487"/>
                    <a:pt x="117" y="483"/>
                    <a:pt x="123" y="483"/>
                  </a:cubicBezTo>
                  <a:close/>
                  <a:moveTo>
                    <a:pt x="151" y="483"/>
                  </a:moveTo>
                  <a:cubicBezTo>
                    <a:pt x="157" y="483"/>
                    <a:pt x="161" y="487"/>
                    <a:pt x="161" y="493"/>
                  </a:cubicBezTo>
                  <a:cubicBezTo>
                    <a:pt x="161" y="499"/>
                    <a:pt x="157" y="503"/>
                    <a:pt x="151" y="503"/>
                  </a:cubicBezTo>
                  <a:cubicBezTo>
                    <a:pt x="145" y="503"/>
                    <a:pt x="141" y="499"/>
                    <a:pt x="141" y="493"/>
                  </a:cubicBezTo>
                  <a:cubicBezTo>
                    <a:pt x="141" y="487"/>
                    <a:pt x="145" y="483"/>
                    <a:pt x="151" y="483"/>
                  </a:cubicBezTo>
                  <a:close/>
                  <a:moveTo>
                    <a:pt x="179" y="483"/>
                  </a:moveTo>
                  <a:cubicBezTo>
                    <a:pt x="185" y="483"/>
                    <a:pt x="190" y="487"/>
                    <a:pt x="190" y="493"/>
                  </a:cubicBezTo>
                  <a:cubicBezTo>
                    <a:pt x="190" y="499"/>
                    <a:pt x="185" y="503"/>
                    <a:pt x="179" y="503"/>
                  </a:cubicBezTo>
                  <a:cubicBezTo>
                    <a:pt x="173" y="503"/>
                    <a:pt x="169" y="499"/>
                    <a:pt x="169" y="493"/>
                  </a:cubicBezTo>
                  <a:cubicBezTo>
                    <a:pt x="169" y="487"/>
                    <a:pt x="173" y="483"/>
                    <a:pt x="179" y="483"/>
                  </a:cubicBezTo>
                  <a:close/>
                  <a:moveTo>
                    <a:pt x="207" y="483"/>
                  </a:moveTo>
                  <a:cubicBezTo>
                    <a:pt x="213" y="483"/>
                    <a:pt x="218" y="487"/>
                    <a:pt x="218" y="493"/>
                  </a:cubicBezTo>
                  <a:cubicBezTo>
                    <a:pt x="218" y="499"/>
                    <a:pt x="213" y="503"/>
                    <a:pt x="207" y="503"/>
                  </a:cubicBezTo>
                  <a:cubicBezTo>
                    <a:pt x="202" y="503"/>
                    <a:pt x="197" y="499"/>
                    <a:pt x="197" y="493"/>
                  </a:cubicBezTo>
                  <a:cubicBezTo>
                    <a:pt x="197" y="487"/>
                    <a:pt x="202" y="483"/>
                    <a:pt x="207" y="483"/>
                  </a:cubicBezTo>
                  <a:close/>
                  <a:moveTo>
                    <a:pt x="236" y="483"/>
                  </a:moveTo>
                  <a:cubicBezTo>
                    <a:pt x="241" y="483"/>
                    <a:pt x="246" y="487"/>
                    <a:pt x="246" y="493"/>
                  </a:cubicBezTo>
                  <a:cubicBezTo>
                    <a:pt x="246" y="499"/>
                    <a:pt x="241" y="503"/>
                    <a:pt x="236" y="503"/>
                  </a:cubicBezTo>
                  <a:cubicBezTo>
                    <a:pt x="230" y="503"/>
                    <a:pt x="225" y="499"/>
                    <a:pt x="225" y="493"/>
                  </a:cubicBezTo>
                  <a:cubicBezTo>
                    <a:pt x="225" y="487"/>
                    <a:pt x="230" y="483"/>
                    <a:pt x="236" y="483"/>
                  </a:cubicBezTo>
                  <a:close/>
                  <a:moveTo>
                    <a:pt x="264" y="483"/>
                  </a:moveTo>
                  <a:cubicBezTo>
                    <a:pt x="269" y="483"/>
                    <a:pt x="274" y="487"/>
                    <a:pt x="274" y="493"/>
                  </a:cubicBezTo>
                  <a:cubicBezTo>
                    <a:pt x="274" y="499"/>
                    <a:pt x="269" y="503"/>
                    <a:pt x="264" y="503"/>
                  </a:cubicBezTo>
                  <a:cubicBezTo>
                    <a:pt x="258" y="503"/>
                    <a:pt x="253" y="499"/>
                    <a:pt x="253" y="493"/>
                  </a:cubicBezTo>
                  <a:cubicBezTo>
                    <a:pt x="253" y="487"/>
                    <a:pt x="258" y="483"/>
                    <a:pt x="264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2" y="487"/>
                    <a:pt x="302" y="493"/>
                  </a:cubicBezTo>
                  <a:cubicBezTo>
                    <a:pt x="302" y="499"/>
                    <a:pt x="298" y="503"/>
                    <a:pt x="292" y="503"/>
                  </a:cubicBezTo>
                  <a:cubicBezTo>
                    <a:pt x="286" y="503"/>
                    <a:pt x="282" y="499"/>
                    <a:pt x="282" y="493"/>
                  </a:cubicBezTo>
                  <a:cubicBezTo>
                    <a:pt x="282" y="487"/>
                    <a:pt x="286" y="483"/>
                    <a:pt x="292" y="483"/>
                  </a:cubicBezTo>
                  <a:close/>
                  <a:moveTo>
                    <a:pt x="320" y="483"/>
                  </a:moveTo>
                  <a:cubicBezTo>
                    <a:pt x="326" y="483"/>
                    <a:pt x="330" y="487"/>
                    <a:pt x="330" y="493"/>
                  </a:cubicBezTo>
                  <a:cubicBezTo>
                    <a:pt x="330" y="499"/>
                    <a:pt x="326" y="503"/>
                    <a:pt x="320" y="503"/>
                  </a:cubicBezTo>
                  <a:cubicBezTo>
                    <a:pt x="314" y="503"/>
                    <a:pt x="310" y="499"/>
                    <a:pt x="310" y="493"/>
                  </a:cubicBezTo>
                  <a:cubicBezTo>
                    <a:pt x="310" y="487"/>
                    <a:pt x="314" y="483"/>
                    <a:pt x="320" y="483"/>
                  </a:cubicBezTo>
                  <a:close/>
                  <a:moveTo>
                    <a:pt x="348" y="483"/>
                  </a:moveTo>
                  <a:cubicBezTo>
                    <a:pt x="354" y="483"/>
                    <a:pt x="359" y="487"/>
                    <a:pt x="359" y="493"/>
                  </a:cubicBezTo>
                  <a:cubicBezTo>
                    <a:pt x="359" y="499"/>
                    <a:pt x="354" y="503"/>
                    <a:pt x="348" y="503"/>
                  </a:cubicBezTo>
                  <a:cubicBezTo>
                    <a:pt x="343" y="503"/>
                    <a:pt x="338" y="499"/>
                    <a:pt x="338" y="493"/>
                  </a:cubicBezTo>
                  <a:cubicBezTo>
                    <a:pt x="338" y="487"/>
                    <a:pt x="343" y="483"/>
                    <a:pt x="348" y="483"/>
                  </a:cubicBezTo>
                  <a:close/>
                  <a:moveTo>
                    <a:pt x="377" y="483"/>
                  </a:moveTo>
                  <a:cubicBezTo>
                    <a:pt x="382" y="483"/>
                    <a:pt x="387" y="487"/>
                    <a:pt x="387" y="493"/>
                  </a:cubicBezTo>
                  <a:cubicBezTo>
                    <a:pt x="387" y="499"/>
                    <a:pt x="382" y="503"/>
                    <a:pt x="377" y="503"/>
                  </a:cubicBezTo>
                  <a:cubicBezTo>
                    <a:pt x="371" y="503"/>
                    <a:pt x="366" y="499"/>
                    <a:pt x="366" y="493"/>
                  </a:cubicBezTo>
                  <a:cubicBezTo>
                    <a:pt x="366" y="487"/>
                    <a:pt x="371" y="483"/>
                    <a:pt x="377" y="483"/>
                  </a:cubicBezTo>
                  <a:close/>
                  <a:moveTo>
                    <a:pt x="405" y="483"/>
                  </a:moveTo>
                  <a:cubicBezTo>
                    <a:pt x="410" y="483"/>
                    <a:pt x="415" y="487"/>
                    <a:pt x="415" y="493"/>
                  </a:cubicBezTo>
                  <a:cubicBezTo>
                    <a:pt x="415" y="499"/>
                    <a:pt x="410" y="503"/>
                    <a:pt x="405" y="503"/>
                  </a:cubicBezTo>
                  <a:cubicBezTo>
                    <a:pt x="399" y="503"/>
                    <a:pt x="394" y="499"/>
                    <a:pt x="394" y="493"/>
                  </a:cubicBezTo>
                  <a:cubicBezTo>
                    <a:pt x="394" y="487"/>
                    <a:pt x="399" y="483"/>
                    <a:pt x="405" y="483"/>
                  </a:cubicBezTo>
                  <a:close/>
                  <a:moveTo>
                    <a:pt x="433" y="483"/>
                  </a:moveTo>
                  <a:cubicBezTo>
                    <a:pt x="439" y="483"/>
                    <a:pt x="443" y="487"/>
                    <a:pt x="443" y="493"/>
                  </a:cubicBezTo>
                  <a:cubicBezTo>
                    <a:pt x="443" y="499"/>
                    <a:pt x="439" y="503"/>
                    <a:pt x="433" y="503"/>
                  </a:cubicBezTo>
                  <a:cubicBezTo>
                    <a:pt x="427" y="503"/>
                    <a:pt x="423" y="499"/>
                    <a:pt x="423" y="493"/>
                  </a:cubicBezTo>
                  <a:cubicBezTo>
                    <a:pt x="423" y="487"/>
                    <a:pt x="427" y="483"/>
                    <a:pt x="433" y="483"/>
                  </a:cubicBezTo>
                  <a:close/>
                  <a:moveTo>
                    <a:pt x="461" y="483"/>
                  </a:moveTo>
                  <a:cubicBezTo>
                    <a:pt x="467" y="483"/>
                    <a:pt x="471" y="487"/>
                    <a:pt x="471" y="493"/>
                  </a:cubicBezTo>
                  <a:cubicBezTo>
                    <a:pt x="471" y="499"/>
                    <a:pt x="467" y="503"/>
                    <a:pt x="461" y="503"/>
                  </a:cubicBezTo>
                  <a:cubicBezTo>
                    <a:pt x="455" y="503"/>
                    <a:pt x="451" y="499"/>
                    <a:pt x="451" y="493"/>
                  </a:cubicBezTo>
                  <a:cubicBezTo>
                    <a:pt x="451" y="487"/>
                    <a:pt x="455" y="483"/>
                    <a:pt x="461" y="483"/>
                  </a:cubicBezTo>
                  <a:close/>
                  <a:moveTo>
                    <a:pt x="489" y="483"/>
                  </a:moveTo>
                  <a:cubicBezTo>
                    <a:pt x="495" y="483"/>
                    <a:pt x="500" y="487"/>
                    <a:pt x="500" y="493"/>
                  </a:cubicBezTo>
                  <a:cubicBezTo>
                    <a:pt x="500" y="499"/>
                    <a:pt x="495" y="503"/>
                    <a:pt x="489" y="503"/>
                  </a:cubicBezTo>
                  <a:cubicBezTo>
                    <a:pt x="484" y="503"/>
                    <a:pt x="479" y="499"/>
                    <a:pt x="479" y="493"/>
                  </a:cubicBezTo>
                  <a:cubicBezTo>
                    <a:pt x="479" y="487"/>
                    <a:pt x="484" y="483"/>
                    <a:pt x="489" y="483"/>
                  </a:cubicBezTo>
                  <a:close/>
                  <a:moveTo>
                    <a:pt x="517" y="483"/>
                  </a:moveTo>
                  <a:cubicBezTo>
                    <a:pt x="523" y="483"/>
                    <a:pt x="528" y="487"/>
                    <a:pt x="528" y="493"/>
                  </a:cubicBezTo>
                  <a:cubicBezTo>
                    <a:pt x="528" y="499"/>
                    <a:pt x="523" y="503"/>
                    <a:pt x="517" y="503"/>
                  </a:cubicBezTo>
                  <a:cubicBezTo>
                    <a:pt x="512" y="503"/>
                    <a:pt x="507" y="499"/>
                    <a:pt x="507" y="493"/>
                  </a:cubicBezTo>
                  <a:cubicBezTo>
                    <a:pt x="507" y="487"/>
                    <a:pt x="512" y="483"/>
                    <a:pt x="517" y="483"/>
                  </a:cubicBezTo>
                  <a:close/>
                  <a:moveTo>
                    <a:pt x="546" y="483"/>
                  </a:moveTo>
                  <a:cubicBezTo>
                    <a:pt x="551" y="483"/>
                    <a:pt x="556" y="487"/>
                    <a:pt x="556" y="493"/>
                  </a:cubicBezTo>
                  <a:cubicBezTo>
                    <a:pt x="556" y="499"/>
                    <a:pt x="551" y="503"/>
                    <a:pt x="546" y="503"/>
                  </a:cubicBezTo>
                  <a:cubicBezTo>
                    <a:pt x="540" y="503"/>
                    <a:pt x="535" y="499"/>
                    <a:pt x="535" y="493"/>
                  </a:cubicBezTo>
                  <a:cubicBezTo>
                    <a:pt x="535" y="487"/>
                    <a:pt x="540" y="483"/>
                    <a:pt x="546" y="483"/>
                  </a:cubicBezTo>
                  <a:close/>
                  <a:moveTo>
                    <a:pt x="574" y="483"/>
                  </a:moveTo>
                  <a:cubicBezTo>
                    <a:pt x="580" y="483"/>
                    <a:pt x="584" y="487"/>
                    <a:pt x="584" y="493"/>
                  </a:cubicBezTo>
                  <a:cubicBezTo>
                    <a:pt x="584" y="499"/>
                    <a:pt x="580" y="503"/>
                    <a:pt x="574" y="503"/>
                  </a:cubicBezTo>
                  <a:cubicBezTo>
                    <a:pt x="568" y="503"/>
                    <a:pt x="564" y="499"/>
                    <a:pt x="564" y="493"/>
                  </a:cubicBezTo>
                  <a:cubicBezTo>
                    <a:pt x="564" y="487"/>
                    <a:pt x="568" y="483"/>
                    <a:pt x="574" y="483"/>
                  </a:cubicBezTo>
                  <a:close/>
                  <a:moveTo>
                    <a:pt x="630" y="483"/>
                  </a:moveTo>
                  <a:cubicBezTo>
                    <a:pt x="636" y="483"/>
                    <a:pt x="641" y="487"/>
                    <a:pt x="641" y="493"/>
                  </a:cubicBezTo>
                  <a:cubicBezTo>
                    <a:pt x="641" y="499"/>
                    <a:pt x="636" y="503"/>
                    <a:pt x="630" y="503"/>
                  </a:cubicBezTo>
                  <a:cubicBezTo>
                    <a:pt x="625" y="503"/>
                    <a:pt x="620" y="499"/>
                    <a:pt x="620" y="493"/>
                  </a:cubicBezTo>
                  <a:cubicBezTo>
                    <a:pt x="620" y="487"/>
                    <a:pt x="625" y="483"/>
                    <a:pt x="630" y="483"/>
                  </a:cubicBezTo>
                  <a:close/>
                  <a:moveTo>
                    <a:pt x="658" y="483"/>
                  </a:moveTo>
                  <a:cubicBezTo>
                    <a:pt x="664" y="483"/>
                    <a:pt x="669" y="487"/>
                    <a:pt x="669" y="493"/>
                  </a:cubicBezTo>
                  <a:cubicBezTo>
                    <a:pt x="669" y="499"/>
                    <a:pt x="664" y="503"/>
                    <a:pt x="658" y="503"/>
                  </a:cubicBezTo>
                  <a:cubicBezTo>
                    <a:pt x="653" y="503"/>
                    <a:pt x="648" y="499"/>
                    <a:pt x="648" y="493"/>
                  </a:cubicBezTo>
                  <a:cubicBezTo>
                    <a:pt x="648" y="487"/>
                    <a:pt x="653" y="483"/>
                    <a:pt x="658" y="483"/>
                  </a:cubicBezTo>
                  <a:close/>
                  <a:moveTo>
                    <a:pt x="38" y="510"/>
                  </a:moveTo>
                  <a:cubicBezTo>
                    <a:pt x="44" y="510"/>
                    <a:pt x="49" y="514"/>
                    <a:pt x="49" y="520"/>
                  </a:cubicBezTo>
                  <a:cubicBezTo>
                    <a:pt x="49" y="526"/>
                    <a:pt x="44" y="530"/>
                    <a:pt x="38" y="530"/>
                  </a:cubicBezTo>
                  <a:cubicBezTo>
                    <a:pt x="33" y="530"/>
                    <a:pt x="28" y="526"/>
                    <a:pt x="28" y="520"/>
                  </a:cubicBezTo>
                  <a:cubicBezTo>
                    <a:pt x="28" y="514"/>
                    <a:pt x="33" y="510"/>
                    <a:pt x="38" y="510"/>
                  </a:cubicBezTo>
                  <a:close/>
                  <a:moveTo>
                    <a:pt x="123" y="510"/>
                  </a:moveTo>
                  <a:cubicBezTo>
                    <a:pt x="128" y="510"/>
                    <a:pt x="133" y="514"/>
                    <a:pt x="133" y="520"/>
                  </a:cubicBezTo>
                  <a:cubicBezTo>
                    <a:pt x="133" y="526"/>
                    <a:pt x="128" y="530"/>
                    <a:pt x="123" y="530"/>
                  </a:cubicBezTo>
                  <a:cubicBezTo>
                    <a:pt x="117" y="530"/>
                    <a:pt x="112" y="526"/>
                    <a:pt x="112" y="520"/>
                  </a:cubicBezTo>
                  <a:cubicBezTo>
                    <a:pt x="112" y="514"/>
                    <a:pt x="117" y="510"/>
                    <a:pt x="123" y="510"/>
                  </a:cubicBezTo>
                  <a:close/>
                  <a:moveTo>
                    <a:pt x="151" y="510"/>
                  </a:moveTo>
                  <a:cubicBezTo>
                    <a:pt x="157" y="510"/>
                    <a:pt x="161" y="514"/>
                    <a:pt x="161" y="520"/>
                  </a:cubicBezTo>
                  <a:cubicBezTo>
                    <a:pt x="161" y="526"/>
                    <a:pt x="157" y="530"/>
                    <a:pt x="151" y="530"/>
                  </a:cubicBezTo>
                  <a:cubicBezTo>
                    <a:pt x="145" y="530"/>
                    <a:pt x="141" y="526"/>
                    <a:pt x="141" y="520"/>
                  </a:cubicBezTo>
                  <a:cubicBezTo>
                    <a:pt x="141" y="514"/>
                    <a:pt x="145" y="510"/>
                    <a:pt x="151" y="510"/>
                  </a:cubicBezTo>
                  <a:close/>
                  <a:moveTo>
                    <a:pt x="179" y="510"/>
                  </a:moveTo>
                  <a:cubicBezTo>
                    <a:pt x="185" y="510"/>
                    <a:pt x="190" y="514"/>
                    <a:pt x="190" y="520"/>
                  </a:cubicBezTo>
                  <a:cubicBezTo>
                    <a:pt x="190" y="526"/>
                    <a:pt x="185" y="530"/>
                    <a:pt x="179" y="530"/>
                  </a:cubicBezTo>
                  <a:cubicBezTo>
                    <a:pt x="173" y="530"/>
                    <a:pt x="169" y="526"/>
                    <a:pt x="169" y="520"/>
                  </a:cubicBezTo>
                  <a:cubicBezTo>
                    <a:pt x="169" y="514"/>
                    <a:pt x="173" y="510"/>
                    <a:pt x="179" y="510"/>
                  </a:cubicBezTo>
                  <a:close/>
                  <a:moveTo>
                    <a:pt x="207" y="510"/>
                  </a:moveTo>
                  <a:cubicBezTo>
                    <a:pt x="213" y="510"/>
                    <a:pt x="218" y="514"/>
                    <a:pt x="218" y="520"/>
                  </a:cubicBezTo>
                  <a:cubicBezTo>
                    <a:pt x="218" y="526"/>
                    <a:pt x="213" y="530"/>
                    <a:pt x="207" y="530"/>
                  </a:cubicBezTo>
                  <a:cubicBezTo>
                    <a:pt x="202" y="530"/>
                    <a:pt x="197" y="526"/>
                    <a:pt x="197" y="520"/>
                  </a:cubicBezTo>
                  <a:cubicBezTo>
                    <a:pt x="197" y="514"/>
                    <a:pt x="202" y="510"/>
                    <a:pt x="207" y="510"/>
                  </a:cubicBezTo>
                  <a:close/>
                  <a:moveTo>
                    <a:pt x="236" y="510"/>
                  </a:moveTo>
                  <a:cubicBezTo>
                    <a:pt x="241" y="510"/>
                    <a:pt x="246" y="514"/>
                    <a:pt x="246" y="520"/>
                  </a:cubicBezTo>
                  <a:cubicBezTo>
                    <a:pt x="246" y="526"/>
                    <a:pt x="241" y="530"/>
                    <a:pt x="236" y="530"/>
                  </a:cubicBezTo>
                  <a:cubicBezTo>
                    <a:pt x="230" y="530"/>
                    <a:pt x="225" y="526"/>
                    <a:pt x="225" y="520"/>
                  </a:cubicBezTo>
                  <a:cubicBezTo>
                    <a:pt x="225" y="514"/>
                    <a:pt x="230" y="510"/>
                    <a:pt x="236" y="510"/>
                  </a:cubicBezTo>
                  <a:close/>
                  <a:moveTo>
                    <a:pt x="264" y="510"/>
                  </a:moveTo>
                  <a:cubicBezTo>
                    <a:pt x="269" y="510"/>
                    <a:pt x="274" y="514"/>
                    <a:pt x="274" y="520"/>
                  </a:cubicBezTo>
                  <a:cubicBezTo>
                    <a:pt x="274" y="526"/>
                    <a:pt x="269" y="530"/>
                    <a:pt x="264" y="530"/>
                  </a:cubicBezTo>
                  <a:cubicBezTo>
                    <a:pt x="258" y="530"/>
                    <a:pt x="253" y="526"/>
                    <a:pt x="253" y="520"/>
                  </a:cubicBezTo>
                  <a:cubicBezTo>
                    <a:pt x="253" y="514"/>
                    <a:pt x="258" y="510"/>
                    <a:pt x="264" y="510"/>
                  </a:cubicBezTo>
                  <a:close/>
                  <a:moveTo>
                    <a:pt x="292" y="510"/>
                  </a:moveTo>
                  <a:cubicBezTo>
                    <a:pt x="298" y="510"/>
                    <a:pt x="302" y="514"/>
                    <a:pt x="302" y="520"/>
                  </a:cubicBezTo>
                  <a:cubicBezTo>
                    <a:pt x="302" y="526"/>
                    <a:pt x="298" y="530"/>
                    <a:pt x="292" y="530"/>
                  </a:cubicBezTo>
                  <a:cubicBezTo>
                    <a:pt x="286" y="530"/>
                    <a:pt x="282" y="526"/>
                    <a:pt x="282" y="520"/>
                  </a:cubicBezTo>
                  <a:cubicBezTo>
                    <a:pt x="282" y="514"/>
                    <a:pt x="286" y="510"/>
                    <a:pt x="292" y="510"/>
                  </a:cubicBezTo>
                  <a:close/>
                  <a:moveTo>
                    <a:pt x="320" y="510"/>
                  </a:moveTo>
                  <a:cubicBezTo>
                    <a:pt x="326" y="510"/>
                    <a:pt x="330" y="514"/>
                    <a:pt x="330" y="520"/>
                  </a:cubicBezTo>
                  <a:cubicBezTo>
                    <a:pt x="330" y="526"/>
                    <a:pt x="326" y="530"/>
                    <a:pt x="320" y="530"/>
                  </a:cubicBezTo>
                  <a:cubicBezTo>
                    <a:pt x="314" y="530"/>
                    <a:pt x="310" y="526"/>
                    <a:pt x="310" y="520"/>
                  </a:cubicBezTo>
                  <a:cubicBezTo>
                    <a:pt x="310" y="514"/>
                    <a:pt x="314" y="510"/>
                    <a:pt x="320" y="510"/>
                  </a:cubicBezTo>
                  <a:close/>
                  <a:moveTo>
                    <a:pt x="348" y="510"/>
                  </a:moveTo>
                  <a:cubicBezTo>
                    <a:pt x="354" y="510"/>
                    <a:pt x="359" y="514"/>
                    <a:pt x="359" y="520"/>
                  </a:cubicBezTo>
                  <a:cubicBezTo>
                    <a:pt x="359" y="526"/>
                    <a:pt x="354" y="530"/>
                    <a:pt x="348" y="530"/>
                  </a:cubicBezTo>
                  <a:cubicBezTo>
                    <a:pt x="343" y="530"/>
                    <a:pt x="338" y="526"/>
                    <a:pt x="338" y="520"/>
                  </a:cubicBezTo>
                  <a:cubicBezTo>
                    <a:pt x="338" y="514"/>
                    <a:pt x="343" y="510"/>
                    <a:pt x="348" y="510"/>
                  </a:cubicBezTo>
                  <a:close/>
                  <a:moveTo>
                    <a:pt x="377" y="510"/>
                  </a:moveTo>
                  <a:cubicBezTo>
                    <a:pt x="382" y="510"/>
                    <a:pt x="387" y="514"/>
                    <a:pt x="387" y="520"/>
                  </a:cubicBezTo>
                  <a:cubicBezTo>
                    <a:pt x="387" y="526"/>
                    <a:pt x="382" y="530"/>
                    <a:pt x="377" y="530"/>
                  </a:cubicBezTo>
                  <a:cubicBezTo>
                    <a:pt x="371" y="530"/>
                    <a:pt x="366" y="526"/>
                    <a:pt x="366" y="520"/>
                  </a:cubicBezTo>
                  <a:cubicBezTo>
                    <a:pt x="366" y="514"/>
                    <a:pt x="371" y="510"/>
                    <a:pt x="377" y="510"/>
                  </a:cubicBezTo>
                  <a:close/>
                  <a:moveTo>
                    <a:pt x="405" y="510"/>
                  </a:moveTo>
                  <a:cubicBezTo>
                    <a:pt x="410" y="510"/>
                    <a:pt x="415" y="514"/>
                    <a:pt x="415" y="520"/>
                  </a:cubicBezTo>
                  <a:cubicBezTo>
                    <a:pt x="415" y="526"/>
                    <a:pt x="410" y="530"/>
                    <a:pt x="405" y="530"/>
                  </a:cubicBezTo>
                  <a:cubicBezTo>
                    <a:pt x="399" y="530"/>
                    <a:pt x="394" y="526"/>
                    <a:pt x="394" y="520"/>
                  </a:cubicBezTo>
                  <a:cubicBezTo>
                    <a:pt x="394" y="514"/>
                    <a:pt x="399" y="510"/>
                    <a:pt x="405" y="510"/>
                  </a:cubicBezTo>
                  <a:close/>
                  <a:moveTo>
                    <a:pt x="433" y="510"/>
                  </a:moveTo>
                  <a:cubicBezTo>
                    <a:pt x="439" y="510"/>
                    <a:pt x="443" y="514"/>
                    <a:pt x="443" y="520"/>
                  </a:cubicBezTo>
                  <a:cubicBezTo>
                    <a:pt x="443" y="526"/>
                    <a:pt x="439" y="530"/>
                    <a:pt x="433" y="530"/>
                  </a:cubicBezTo>
                  <a:cubicBezTo>
                    <a:pt x="427" y="530"/>
                    <a:pt x="423" y="526"/>
                    <a:pt x="423" y="520"/>
                  </a:cubicBezTo>
                  <a:cubicBezTo>
                    <a:pt x="423" y="514"/>
                    <a:pt x="427" y="510"/>
                    <a:pt x="433" y="510"/>
                  </a:cubicBezTo>
                  <a:close/>
                  <a:moveTo>
                    <a:pt x="461" y="510"/>
                  </a:moveTo>
                  <a:cubicBezTo>
                    <a:pt x="467" y="510"/>
                    <a:pt x="471" y="514"/>
                    <a:pt x="471" y="520"/>
                  </a:cubicBezTo>
                  <a:cubicBezTo>
                    <a:pt x="471" y="526"/>
                    <a:pt x="467" y="530"/>
                    <a:pt x="461" y="530"/>
                  </a:cubicBezTo>
                  <a:cubicBezTo>
                    <a:pt x="455" y="530"/>
                    <a:pt x="451" y="526"/>
                    <a:pt x="451" y="520"/>
                  </a:cubicBezTo>
                  <a:cubicBezTo>
                    <a:pt x="451" y="514"/>
                    <a:pt x="455" y="510"/>
                    <a:pt x="461" y="510"/>
                  </a:cubicBezTo>
                  <a:close/>
                  <a:moveTo>
                    <a:pt x="489" y="510"/>
                  </a:moveTo>
                  <a:cubicBezTo>
                    <a:pt x="495" y="510"/>
                    <a:pt x="500" y="514"/>
                    <a:pt x="500" y="520"/>
                  </a:cubicBezTo>
                  <a:cubicBezTo>
                    <a:pt x="500" y="526"/>
                    <a:pt x="495" y="530"/>
                    <a:pt x="489" y="530"/>
                  </a:cubicBezTo>
                  <a:cubicBezTo>
                    <a:pt x="484" y="530"/>
                    <a:pt x="479" y="526"/>
                    <a:pt x="479" y="520"/>
                  </a:cubicBezTo>
                  <a:cubicBezTo>
                    <a:pt x="479" y="514"/>
                    <a:pt x="484" y="510"/>
                    <a:pt x="489" y="510"/>
                  </a:cubicBezTo>
                  <a:close/>
                  <a:moveTo>
                    <a:pt x="517" y="510"/>
                  </a:moveTo>
                  <a:cubicBezTo>
                    <a:pt x="523" y="510"/>
                    <a:pt x="528" y="514"/>
                    <a:pt x="528" y="520"/>
                  </a:cubicBezTo>
                  <a:cubicBezTo>
                    <a:pt x="528" y="526"/>
                    <a:pt x="523" y="530"/>
                    <a:pt x="517" y="530"/>
                  </a:cubicBezTo>
                  <a:cubicBezTo>
                    <a:pt x="512" y="530"/>
                    <a:pt x="507" y="526"/>
                    <a:pt x="507" y="520"/>
                  </a:cubicBezTo>
                  <a:cubicBezTo>
                    <a:pt x="507" y="514"/>
                    <a:pt x="512" y="510"/>
                    <a:pt x="517" y="510"/>
                  </a:cubicBezTo>
                  <a:close/>
                  <a:moveTo>
                    <a:pt x="546" y="510"/>
                  </a:moveTo>
                  <a:cubicBezTo>
                    <a:pt x="551" y="510"/>
                    <a:pt x="556" y="514"/>
                    <a:pt x="556" y="520"/>
                  </a:cubicBezTo>
                  <a:cubicBezTo>
                    <a:pt x="556" y="526"/>
                    <a:pt x="551" y="530"/>
                    <a:pt x="546" y="530"/>
                  </a:cubicBezTo>
                  <a:cubicBezTo>
                    <a:pt x="540" y="530"/>
                    <a:pt x="535" y="526"/>
                    <a:pt x="535" y="520"/>
                  </a:cubicBezTo>
                  <a:cubicBezTo>
                    <a:pt x="535" y="514"/>
                    <a:pt x="540" y="510"/>
                    <a:pt x="546" y="510"/>
                  </a:cubicBezTo>
                  <a:close/>
                  <a:moveTo>
                    <a:pt x="630" y="510"/>
                  </a:moveTo>
                  <a:cubicBezTo>
                    <a:pt x="636" y="510"/>
                    <a:pt x="641" y="514"/>
                    <a:pt x="641" y="520"/>
                  </a:cubicBezTo>
                  <a:cubicBezTo>
                    <a:pt x="641" y="526"/>
                    <a:pt x="636" y="530"/>
                    <a:pt x="630" y="530"/>
                  </a:cubicBezTo>
                  <a:cubicBezTo>
                    <a:pt x="625" y="530"/>
                    <a:pt x="620" y="526"/>
                    <a:pt x="620" y="520"/>
                  </a:cubicBezTo>
                  <a:cubicBezTo>
                    <a:pt x="620" y="514"/>
                    <a:pt x="625" y="510"/>
                    <a:pt x="630" y="510"/>
                  </a:cubicBezTo>
                  <a:close/>
                  <a:moveTo>
                    <a:pt x="38" y="536"/>
                  </a:moveTo>
                  <a:cubicBezTo>
                    <a:pt x="44" y="536"/>
                    <a:pt x="49" y="541"/>
                    <a:pt x="49" y="547"/>
                  </a:cubicBezTo>
                  <a:cubicBezTo>
                    <a:pt x="49" y="552"/>
                    <a:pt x="44" y="557"/>
                    <a:pt x="38" y="557"/>
                  </a:cubicBezTo>
                  <a:cubicBezTo>
                    <a:pt x="33" y="557"/>
                    <a:pt x="28" y="552"/>
                    <a:pt x="28" y="547"/>
                  </a:cubicBezTo>
                  <a:cubicBezTo>
                    <a:pt x="28" y="541"/>
                    <a:pt x="33" y="536"/>
                    <a:pt x="38" y="536"/>
                  </a:cubicBezTo>
                  <a:close/>
                  <a:moveTo>
                    <a:pt x="123" y="536"/>
                  </a:moveTo>
                  <a:cubicBezTo>
                    <a:pt x="128" y="536"/>
                    <a:pt x="133" y="541"/>
                    <a:pt x="133" y="547"/>
                  </a:cubicBezTo>
                  <a:cubicBezTo>
                    <a:pt x="133" y="552"/>
                    <a:pt x="128" y="557"/>
                    <a:pt x="123" y="557"/>
                  </a:cubicBezTo>
                  <a:cubicBezTo>
                    <a:pt x="117" y="557"/>
                    <a:pt x="112" y="552"/>
                    <a:pt x="112" y="547"/>
                  </a:cubicBezTo>
                  <a:cubicBezTo>
                    <a:pt x="112" y="541"/>
                    <a:pt x="117" y="536"/>
                    <a:pt x="123" y="536"/>
                  </a:cubicBezTo>
                  <a:close/>
                  <a:moveTo>
                    <a:pt x="151" y="536"/>
                  </a:moveTo>
                  <a:cubicBezTo>
                    <a:pt x="157" y="536"/>
                    <a:pt x="161" y="541"/>
                    <a:pt x="161" y="547"/>
                  </a:cubicBezTo>
                  <a:cubicBezTo>
                    <a:pt x="161" y="552"/>
                    <a:pt x="157" y="557"/>
                    <a:pt x="151" y="557"/>
                  </a:cubicBezTo>
                  <a:cubicBezTo>
                    <a:pt x="145" y="557"/>
                    <a:pt x="141" y="552"/>
                    <a:pt x="141" y="547"/>
                  </a:cubicBezTo>
                  <a:cubicBezTo>
                    <a:pt x="141" y="541"/>
                    <a:pt x="145" y="536"/>
                    <a:pt x="151" y="536"/>
                  </a:cubicBezTo>
                  <a:close/>
                  <a:moveTo>
                    <a:pt x="179" y="536"/>
                  </a:moveTo>
                  <a:cubicBezTo>
                    <a:pt x="185" y="536"/>
                    <a:pt x="190" y="541"/>
                    <a:pt x="190" y="547"/>
                  </a:cubicBezTo>
                  <a:cubicBezTo>
                    <a:pt x="190" y="552"/>
                    <a:pt x="185" y="557"/>
                    <a:pt x="179" y="557"/>
                  </a:cubicBezTo>
                  <a:cubicBezTo>
                    <a:pt x="173" y="557"/>
                    <a:pt x="169" y="552"/>
                    <a:pt x="169" y="547"/>
                  </a:cubicBezTo>
                  <a:cubicBezTo>
                    <a:pt x="169" y="541"/>
                    <a:pt x="173" y="536"/>
                    <a:pt x="179" y="536"/>
                  </a:cubicBezTo>
                  <a:close/>
                  <a:moveTo>
                    <a:pt x="207" y="536"/>
                  </a:moveTo>
                  <a:cubicBezTo>
                    <a:pt x="213" y="536"/>
                    <a:pt x="218" y="541"/>
                    <a:pt x="218" y="547"/>
                  </a:cubicBezTo>
                  <a:cubicBezTo>
                    <a:pt x="218" y="552"/>
                    <a:pt x="213" y="557"/>
                    <a:pt x="207" y="557"/>
                  </a:cubicBezTo>
                  <a:cubicBezTo>
                    <a:pt x="202" y="557"/>
                    <a:pt x="197" y="552"/>
                    <a:pt x="197" y="547"/>
                  </a:cubicBezTo>
                  <a:cubicBezTo>
                    <a:pt x="197" y="541"/>
                    <a:pt x="202" y="536"/>
                    <a:pt x="207" y="536"/>
                  </a:cubicBezTo>
                  <a:close/>
                  <a:moveTo>
                    <a:pt x="236" y="536"/>
                  </a:moveTo>
                  <a:cubicBezTo>
                    <a:pt x="241" y="536"/>
                    <a:pt x="246" y="541"/>
                    <a:pt x="246" y="547"/>
                  </a:cubicBezTo>
                  <a:cubicBezTo>
                    <a:pt x="246" y="552"/>
                    <a:pt x="241" y="557"/>
                    <a:pt x="236" y="557"/>
                  </a:cubicBezTo>
                  <a:cubicBezTo>
                    <a:pt x="230" y="557"/>
                    <a:pt x="225" y="552"/>
                    <a:pt x="225" y="547"/>
                  </a:cubicBezTo>
                  <a:cubicBezTo>
                    <a:pt x="225" y="541"/>
                    <a:pt x="230" y="536"/>
                    <a:pt x="236" y="536"/>
                  </a:cubicBezTo>
                  <a:close/>
                  <a:moveTo>
                    <a:pt x="264" y="536"/>
                  </a:moveTo>
                  <a:cubicBezTo>
                    <a:pt x="269" y="536"/>
                    <a:pt x="274" y="541"/>
                    <a:pt x="274" y="547"/>
                  </a:cubicBezTo>
                  <a:cubicBezTo>
                    <a:pt x="274" y="552"/>
                    <a:pt x="269" y="557"/>
                    <a:pt x="264" y="557"/>
                  </a:cubicBezTo>
                  <a:cubicBezTo>
                    <a:pt x="258" y="557"/>
                    <a:pt x="253" y="552"/>
                    <a:pt x="253" y="547"/>
                  </a:cubicBezTo>
                  <a:cubicBezTo>
                    <a:pt x="253" y="541"/>
                    <a:pt x="258" y="536"/>
                    <a:pt x="264" y="536"/>
                  </a:cubicBezTo>
                  <a:close/>
                  <a:moveTo>
                    <a:pt x="292" y="536"/>
                  </a:moveTo>
                  <a:cubicBezTo>
                    <a:pt x="298" y="536"/>
                    <a:pt x="302" y="541"/>
                    <a:pt x="302" y="547"/>
                  </a:cubicBezTo>
                  <a:cubicBezTo>
                    <a:pt x="302" y="552"/>
                    <a:pt x="298" y="557"/>
                    <a:pt x="292" y="557"/>
                  </a:cubicBezTo>
                  <a:cubicBezTo>
                    <a:pt x="286" y="557"/>
                    <a:pt x="282" y="552"/>
                    <a:pt x="282" y="547"/>
                  </a:cubicBezTo>
                  <a:cubicBezTo>
                    <a:pt x="282" y="541"/>
                    <a:pt x="286" y="536"/>
                    <a:pt x="292" y="536"/>
                  </a:cubicBezTo>
                  <a:close/>
                  <a:moveTo>
                    <a:pt x="320" y="536"/>
                  </a:moveTo>
                  <a:cubicBezTo>
                    <a:pt x="326" y="536"/>
                    <a:pt x="330" y="541"/>
                    <a:pt x="330" y="547"/>
                  </a:cubicBezTo>
                  <a:cubicBezTo>
                    <a:pt x="330" y="552"/>
                    <a:pt x="326" y="557"/>
                    <a:pt x="320" y="557"/>
                  </a:cubicBezTo>
                  <a:cubicBezTo>
                    <a:pt x="314" y="557"/>
                    <a:pt x="310" y="552"/>
                    <a:pt x="310" y="547"/>
                  </a:cubicBezTo>
                  <a:cubicBezTo>
                    <a:pt x="310" y="541"/>
                    <a:pt x="314" y="536"/>
                    <a:pt x="320" y="536"/>
                  </a:cubicBezTo>
                  <a:close/>
                  <a:moveTo>
                    <a:pt x="348" y="536"/>
                  </a:moveTo>
                  <a:cubicBezTo>
                    <a:pt x="354" y="536"/>
                    <a:pt x="359" y="541"/>
                    <a:pt x="359" y="547"/>
                  </a:cubicBezTo>
                  <a:cubicBezTo>
                    <a:pt x="359" y="552"/>
                    <a:pt x="354" y="557"/>
                    <a:pt x="348" y="557"/>
                  </a:cubicBezTo>
                  <a:cubicBezTo>
                    <a:pt x="343" y="557"/>
                    <a:pt x="338" y="552"/>
                    <a:pt x="338" y="547"/>
                  </a:cubicBezTo>
                  <a:cubicBezTo>
                    <a:pt x="338" y="541"/>
                    <a:pt x="343" y="536"/>
                    <a:pt x="348" y="536"/>
                  </a:cubicBezTo>
                  <a:close/>
                  <a:moveTo>
                    <a:pt x="377" y="536"/>
                  </a:moveTo>
                  <a:cubicBezTo>
                    <a:pt x="382" y="536"/>
                    <a:pt x="387" y="541"/>
                    <a:pt x="387" y="547"/>
                  </a:cubicBezTo>
                  <a:cubicBezTo>
                    <a:pt x="387" y="552"/>
                    <a:pt x="382" y="557"/>
                    <a:pt x="377" y="557"/>
                  </a:cubicBezTo>
                  <a:cubicBezTo>
                    <a:pt x="371" y="557"/>
                    <a:pt x="366" y="552"/>
                    <a:pt x="366" y="547"/>
                  </a:cubicBezTo>
                  <a:cubicBezTo>
                    <a:pt x="366" y="541"/>
                    <a:pt x="371" y="536"/>
                    <a:pt x="377" y="536"/>
                  </a:cubicBezTo>
                  <a:close/>
                  <a:moveTo>
                    <a:pt x="405" y="536"/>
                  </a:moveTo>
                  <a:cubicBezTo>
                    <a:pt x="410" y="536"/>
                    <a:pt x="415" y="541"/>
                    <a:pt x="415" y="547"/>
                  </a:cubicBezTo>
                  <a:cubicBezTo>
                    <a:pt x="415" y="552"/>
                    <a:pt x="410" y="557"/>
                    <a:pt x="405" y="557"/>
                  </a:cubicBezTo>
                  <a:cubicBezTo>
                    <a:pt x="399" y="557"/>
                    <a:pt x="394" y="552"/>
                    <a:pt x="394" y="547"/>
                  </a:cubicBezTo>
                  <a:cubicBezTo>
                    <a:pt x="394" y="541"/>
                    <a:pt x="399" y="536"/>
                    <a:pt x="405" y="536"/>
                  </a:cubicBezTo>
                  <a:close/>
                  <a:moveTo>
                    <a:pt x="433" y="536"/>
                  </a:moveTo>
                  <a:cubicBezTo>
                    <a:pt x="439" y="536"/>
                    <a:pt x="443" y="541"/>
                    <a:pt x="443" y="547"/>
                  </a:cubicBezTo>
                  <a:cubicBezTo>
                    <a:pt x="443" y="552"/>
                    <a:pt x="439" y="557"/>
                    <a:pt x="433" y="557"/>
                  </a:cubicBezTo>
                  <a:cubicBezTo>
                    <a:pt x="427" y="557"/>
                    <a:pt x="423" y="552"/>
                    <a:pt x="423" y="547"/>
                  </a:cubicBezTo>
                  <a:cubicBezTo>
                    <a:pt x="423" y="541"/>
                    <a:pt x="427" y="536"/>
                    <a:pt x="433" y="536"/>
                  </a:cubicBezTo>
                  <a:close/>
                  <a:moveTo>
                    <a:pt x="461" y="536"/>
                  </a:moveTo>
                  <a:cubicBezTo>
                    <a:pt x="467" y="536"/>
                    <a:pt x="471" y="541"/>
                    <a:pt x="471" y="547"/>
                  </a:cubicBezTo>
                  <a:cubicBezTo>
                    <a:pt x="471" y="552"/>
                    <a:pt x="467" y="557"/>
                    <a:pt x="461" y="557"/>
                  </a:cubicBezTo>
                  <a:cubicBezTo>
                    <a:pt x="455" y="557"/>
                    <a:pt x="451" y="552"/>
                    <a:pt x="451" y="547"/>
                  </a:cubicBezTo>
                  <a:cubicBezTo>
                    <a:pt x="451" y="541"/>
                    <a:pt x="455" y="536"/>
                    <a:pt x="461" y="536"/>
                  </a:cubicBezTo>
                  <a:close/>
                  <a:moveTo>
                    <a:pt x="489" y="536"/>
                  </a:moveTo>
                  <a:cubicBezTo>
                    <a:pt x="495" y="536"/>
                    <a:pt x="500" y="541"/>
                    <a:pt x="500" y="547"/>
                  </a:cubicBezTo>
                  <a:cubicBezTo>
                    <a:pt x="500" y="552"/>
                    <a:pt x="495" y="557"/>
                    <a:pt x="489" y="557"/>
                  </a:cubicBezTo>
                  <a:cubicBezTo>
                    <a:pt x="484" y="557"/>
                    <a:pt x="479" y="552"/>
                    <a:pt x="479" y="547"/>
                  </a:cubicBezTo>
                  <a:cubicBezTo>
                    <a:pt x="479" y="541"/>
                    <a:pt x="484" y="536"/>
                    <a:pt x="489" y="536"/>
                  </a:cubicBezTo>
                  <a:close/>
                  <a:moveTo>
                    <a:pt x="517" y="536"/>
                  </a:moveTo>
                  <a:cubicBezTo>
                    <a:pt x="523" y="536"/>
                    <a:pt x="528" y="541"/>
                    <a:pt x="528" y="547"/>
                  </a:cubicBezTo>
                  <a:cubicBezTo>
                    <a:pt x="528" y="552"/>
                    <a:pt x="523" y="557"/>
                    <a:pt x="517" y="557"/>
                  </a:cubicBezTo>
                  <a:cubicBezTo>
                    <a:pt x="512" y="557"/>
                    <a:pt x="507" y="552"/>
                    <a:pt x="507" y="547"/>
                  </a:cubicBezTo>
                  <a:cubicBezTo>
                    <a:pt x="507" y="541"/>
                    <a:pt x="512" y="536"/>
                    <a:pt x="517" y="536"/>
                  </a:cubicBezTo>
                  <a:close/>
                  <a:moveTo>
                    <a:pt x="546" y="536"/>
                  </a:moveTo>
                  <a:cubicBezTo>
                    <a:pt x="551" y="536"/>
                    <a:pt x="556" y="541"/>
                    <a:pt x="556" y="547"/>
                  </a:cubicBezTo>
                  <a:cubicBezTo>
                    <a:pt x="556" y="552"/>
                    <a:pt x="551" y="557"/>
                    <a:pt x="546" y="557"/>
                  </a:cubicBezTo>
                  <a:cubicBezTo>
                    <a:pt x="540" y="557"/>
                    <a:pt x="535" y="552"/>
                    <a:pt x="535" y="547"/>
                  </a:cubicBezTo>
                  <a:cubicBezTo>
                    <a:pt x="535" y="541"/>
                    <a:pt x="540" y="536"/>
                    <a:pt x="546" y="536"/>
                  </a:cubicBezTo>
                  <a:close/>
                  <a:moveTo>
                    <a:pt x="602" y="536"/>
                  </a:moveTo>
                  <a:cubicBezTo>
                    <a:pt x="608" y="536"/>
                    <a:pt x="612" y="541"/>
                    <a:pt x="612" y="547"/>
                  </a:cubicBezTo>
                  <a:cubicBezTo>
                    <a:pt x="612" y="552"/>
                    <a:pt x="608" y="557"/>
                    <a:pt x="602" y="557"/>
                  </a:cubicBezTo>
                  <a:cubicBezTo>
                    <a:pt x="596" y="557"/>
                    <a:pt x="592" y="552"/>
                    <a:pt x="592" y="547"/>
                  </a:cubicBezTo>
                  <a:cubicBezTo>
                    <a:pt x="592" y="541"/>
                    <a:pt x="596" y="536"/>
                    <a:pt x="602" y="536"/>
                  </a:cubicBezTo>
                  <a:close/>
                  <a:moveTo>
                    <a:pt x="630" y="536"/>
                  </a:moveTo>
                  <a:cubicBezTo>
                    <a:pt x="636" y="536"/>
                    <a:pt x="641" y="541"/>
                    <a:pt x="641" y="547"/>
                  </a:cubicBezTo>
                  <a:cubicBezTo>
                    <a:pt x="641" y="552"/>
                    <a:pt x="636" y="557"/>
                    <a:pt x="630" y="557"/>
                  </a:cubicBezTo>
                  <a:cubicBezTo>
                    <a:pt x="625" y="557"/>
                    <a:pt x="620" y="552"/>
                    <a:pt x="620" y="547"/>
                  </a:cubicBezTo>
                  <a:cubicBezTo>
                    <a:pt x="620" y="541"/>
                    <a:pt x="625" y="536"/>
                    <a:pt x="630" y="536"/>
                  </a:cubicBezTo>
                  <a:close/>
                  <a:moveTo>
                    <a:pt x="38" y="563"/>
                  </a:moveTo>
                  <a:cubicBezTo>
                    <a:pt x="44" y="563"/>
                    <a:pt x="49" y="568"/>
                    <a:pt x="49" y="574"/>
                  </a:cubicBezTo>
                  <a:cubicBezTo>
                    <a:pt x="49" y="579"/>
                    <a:pt x="44" y="584"/>
                    <a:pt x="38" y="584"/>
                  </a:cubicBezTo>
                  <a:cubicBezTo>
                    <a:pt x="33" y="584"/>
                    <a:pt x="28" y="579"/>
                    <a:pt x="28" y="574"/>
                  </a:cubicBezTo>
                  <a:cubicBezTo>
                    <a:pt x="28" y="568"/>
                    <a:pt x="33" y="563"/>
                    <a:pt x="38" y="563"/>
                  </a:cubicBezTo>
                  <a:close/>
                  <a:moveTo>
                    <a:pt x="66" y="563"/>
                  </a:moveTo>
                  <a:cubicBezTo>
                    <a:pt x="72" y="563"/>
                    <a:pt x="77" y="568"/>
                    <a:pt x="77" y="574"/>
                  </a:cubicBezTo>
                  <a:cubicBezTo>
                    <a:pt x="77" y="579"/>
                    <a:pt x="72" y="584"/>
                    <a:pt x="66" y="584"/>
                  </a:cubicBezTo>
                  <a:cubicBezTo>
                    <a:pt x="61" y="584"/>
                    <a:pt x="56" y="579"/>
                    <a:pt x="56" y="574"/>
                  </a:cubicBezTo>
                  <a:cubicBezTo>
                    <a:pt x="56" y="568"/>
                    <a:pt x="61" y="563"/>
                    <a:pt x="66" y="563"/>
                  </a:cubicBezTo>
                  <a:close/>
                  <a:moveTo>
                    <a:pt x="95" y="563"/>
                  </a:moveTo>
                  <a:cubicBezTo>
                    <a:pt x="100" y="563"/>
                    <a:pt x="105" y="568"/>
                    <a:pt x="105" y="574"/>
                  </a:cubicBezTo>
                  <a:cubicBezTo>
                    <a:pt x="105" y="579"/>
                    <a:pt x="100" y="584"/>
                    <a:pt x="95" y="584"/>
                  </a:cubicBezTo>
                  <a:cubicBezTo>
                    <a:pt x="89" y="584"/>
                    <a:pt x="84" y="579"/>
                    <a:pt x="84" y="574"/>
                  </a:cubicBezTo>
                  <a:cubicBezTo>
                    <a:pt x="84" y="568"/>
                    <a:pt x="89" y="563"/>
                    <a:pt x="95" y="563"/>
                  </a:cubicBezTo>
                  <a:close/>
                  <a:moveTo>
                    <a:pt x="123" y="563"/>
                  </a:moveTo>
                  <a:cubicBezTo>
                    <a:pt x="128" y="563"/>
                    <a:pt x="133" y="568"/>
                    <a:pt x="133" y="574"/>
                  </a:cubicBezTo>
                  <a:cubicBezTo>
                    <a:pt x="133" y="579"/>
                    <a:pt x="128" y="584"/>
                    <a:pt x="123" y="584"/>
                  </a:cubicBezTo>
                  <a:cubicBezTo>
                    <a:pt x="117" y="584"/>
                    <a:pt x="112" y="579"/>
                    <a:pt x="112" y="574"/>
                  </a:cubicBezTo>
                  <a:cubicBezTo>
                    <a:pt x="112" y="568"/>
                    <a:pt x="117" y="563"/>
                    <a:pt x="123" y="563"/>
                  </a:cubicBezTo>
                  <a:close/>
                  <a:moveTo>
                    <a:pt x="151" y="563"/>
                  </a:moveTo>
                  <a:cubicBezTo>
                    <a:pt x="157" y="563"/>
                    <a:pt x="161" y="568"/>
                    <a:pt x="161" y="574"/>
                  </a:cubicBezTo>
                  <a:cubicBezTo>
                    <a:pt x="161" y="579"/>
                    <a:pt x="157" y="584"/>
                    <a:pt x="151" y="584"/>
                  </a:cubicBezTo>
                  <a:cubicBezTo>
                    <a:pt x="145" y="584"/>
                    <a:pt x="141" y="579"/>
                    <a:pt x="141" y="574"/>
                  </a:cubicBezTo>
                  <a:cubicBezTo>
                    <a:pt x="141" y="568"/>
                    <a:pt x="145" y="563"/>
                    <a:pt x="151" y="563"/>
                  </a:cubicBezTo>
                  <a:close/>
                  <a:moveTo>
                    <a:pt x="179" y="563"/>
                  </a:moveTo>
                  <a:cubicBezTo>
                    <a:pt x="185" y="563"/>
                    <a:pt x="190" y="568"/>
                    <a:pt x="190" y="574"/>
                  </a:cubicBezTo>
                  <a:cubicBezTo>
                    <a:pt x="190" y="579"/>
                    <a:pt x="185" y="584"/>
                    <a:pt x="179" y="584"/>
                  </a:cubicBezTo>
                  <a:cubicBezTo>
                    <a:pt x="173" y="584"/>
                    <a:pt x="169" y="579"/>
                    <a:pt x="169" y="574"/>
                  </a:cubicBezTo>
                  <a:cubicBezTo>
                    <a:pt x="169" y="568"/>
                    <a:pt x="173" y="563"/>
                    <a:pt x="179" y="563"/>
                  </a:cubicBezTo>
                  <a:close/>
                  <a:moveTo>
                    <a:pt x="207" y="563"/>
                  </a:moveTo>
                  <a:cubicBezTo>
                    <a:pt x="213" y="563"/>
                    <a:pt x="218" y="568"/>
                    <a:pt x="218" y="574"/>
                  </a:cubicBezTo>
                  <a:cubicBezTo>
                    <a:pt x="218" y="579"/>
                    <a:pt x="213" y="584"/>
                    <a:pt x="207" y="584"/>
                  </a:cubicBezTo>
                  <a:cubicBezTo>
                    <a:pt x="202" y="584"/>
                    <a:pt x="197" y="579"/>
                    <a:pt x="197" y="574"/>
                  </a:cubicBezTo>
                  <a:cubicBezTo>
                    <a:pt x="197" y="568"/>
                    <a:pt x="202" y="563"/>
                    <a:pt x="207" y="563"/>
                  </a:cubicBezTo>
                  <a:close/>
                  <a:moveTo>
                    <a:pt x="236" y="563"/>
                  </a:moveTo>
                  <a:cubicBezTo>
                    <a:pt x="241" y="563"/>
                    <a:pt x="246" y="568"/>
                    <a:pt x="246" y="574"/>
                  </a:cubicBezTo>
                  <a:cubicBezTo>
                    <a:pt x="246" y="579"/>
                    <a:pt x="241" y="584"/>
                    <a:pt x="236" y="584"/>
                  </a:cubicBezTo>
                  <a:cubicBezTo>
                    <a:pt x="230" y="584"/>
                    <a:pt x="225" y="579"/>
                    <a:pt x="225" y="574"/>
                  </a:cubicBezTo>
                  <a:cubicBezTo>
                    <a:pt x="225" y="568"/>
                    <a:pt x="230" y="563"/>
                    <a:pt x="236" y="563"/>
                  </a:cubicBezTo>
                  <a:close/>
                  <a:moveTo>
                    <a:pt x="264" y="563"/>
                  </a:moveTo>
                  <a:cubicBezTo>
                    <a:pt x="269" y="563"/>
                    <a:pt x="274" y="568"/>
                    <a:pt x="274" y="574"/>
                  </a:cubicBezTo>
                  <a:cubicBezTo>
                    <a:pt x="274" y="579"/>
                    <a:pt x="269" y="584"/>
                    <a:pt x="264" y="584"/>
                  </a:cubicBezTo>
                  <a:cubicBezTo>
                    <a:pt x="258" y="584"/>
                    <a:pt x="253" y="579"/>
                    <a:pt x="253" y="574"/>
                  </a:cubicBezTo>
                  <a:cubicBezTo>
                    <a:pt x="253" y="568"/>
                    <a:pt x="258" y="563"/>
                    <a:pt x="264" y="563"/>
                  </a:cubicBezTo>
                  <a:close/>
                  <a:moveTo>
                    <a:pt x="292" y="563"/>
                  </a:moveTo>
                  <a:cubicBezTo>
                    <a:pt x="298" y="563"/>
                    <a:pt x="302" y="568"/>
                    <a:pt x="302" y="574"/>
                  </a:cubicBezTo>
                  <a:cubicBezTo>
                    <a:pt x="302" y="579"/>
                    <a:pt x="298" y="584"/>
                    <a:pt x="292" y="584"/>
                  </a:cubicBezTo>
                  <a:cubicBezTo>
                    <a:pt x="286" y="584"/>
                    <a:pt x="282" y="579"/>
                    <a:pt x="282" y="574"/>
                  </a:cubicBezTo>
                  <a:cubicBezTo>
                    <a:pt x="282" y="568"/>
                    <a:pt x="286" y="563"/>
                    <a:pt x="292" y="563"/>
                  </a:cubicBezTo>
                  <a:close/>
                  <a:moveTo>
                    <a:pt x="320" y="563"/>
                  </a:moveTo>
                  <a:cubicBezTo>
                    <a:pt x="326" y="563"/>
                    <a:pt x="330" y="568"/>
                    <a:pt x="330" y="574"/>
                  </a:cubicBezTo>
                  <a:cubicBezTo>
                    <a:pt x="330" y="579"/>
                    <a:pt x="326" y="584"/>
                    <a:pt x="320" y="584"/>
                  </a:cubicBezTo>
                  <a:cubicBezTo>
                    <a:pt x="314" y="584"/>
                    <a:pt x="310" y="579"/>
                    <a:pt x="310" y="574"/>
                  </a:cubicBezTo>
                  <a:cubicBezTo>
                    <a:pt x="310" y="568"/>
                    <a:pt x="314" y="563"/>
                    <a:pt x="320" y="563"/>
                  </a:cubicBezTo>
                  <a:close/>
                  <a:moveTo>
                    <a:pt x="348" y="563"/>
                  </a:moveTo>
                  <a:cubicBezTo>
                    <a:pt x="354" y="563"/>
                    <a:pt x="359" y="568"/>
                    <a:pt x="359" y="574"/>
                  </a:cubicBezTo>
                  <a:cubicBezTo>
                    <a:pt x="359" y="579"/>
                    <a:pt x="354" y="584"/>
                    <a:pt x="348" y="584"/>
                  </a:cubicBezTo>
                  <a:cubicBezTo>
                    <a:pt x="343" y="584"/>
                    <a:pt x="338" y="579"/>
                    <a:pt x="338" y="574"/>
                  </a:cubicBezTo>
                  <a:cubicBezTo>
                    <a:pt x="338" y="568"/>
                    <a:pt x="343" y="563"/>
                    <a:pt x="348" y="563"/>
                  </a:cubicBezTo>
                  <a:close/>
                  <a:moveTo>
                    <a:pt x="377" y="563"/>
                  </a:moveTo>
                  <a:cubicBezTo>
                    <a:pt x="382" y="563"/>
                    <a:pt x="387" y="568"/>
                    <a:pt x="387" y="574"/>
                  </a:cubicBezTo>
                  <a:cubicBezTo>
                    <a:pt x="387" y="579"/>
                    <a:pt x="382" y="584"/>
                    <a:pt x="377" y="584"/>
                  </a:cubicBezTo>
                  <a:cubicBezTo>
                    <a:pt x="371" y="584"/>
                    <a:pt x="366" y="579"/>
                    <a:pt x="366" y="574"/>
                  </a:cubicBezTo>
                  <a:cubicBezTo>
                    <a:pt x="366" y="568"/>
                    <a:pt x="371" y="563"/>
                    <a:pt x="377" y="563"/>
                  </a:cubicBezTo>
                  <a:close/>
                  <a:moveTo>
                    <a:pt x="405" y="563"/>
                  </a:moveTo>
                  <a:cubicBezTo>
                    <a:pt x="410" y="563"/>
                    <a:pt x="415" y="568"/>
                    <a:pt x="415" y="574"/>
                  </a:cubicBezTo>
                  <a:cubicBezTo>
                    <a:pt x="415" y="579"/>
                    <a:pt x="410" y="584"/>
                    <a:pt x="405" y="584"/>
                  </a:cubicBezTo>
                  <a:cubicBezTo>
                    <a:pt x="399" y="584"/>
                    <a:pt x="394" y="579"/>
                    <a:pt x="394" y="574"/>
                  </a:cubicBezTo>
                  <a:cubicBezTo>
                    <a:pt x="394" y="568"/>
                    <a:pt x="399" y="563"/>
                    <a:pt x="405" y="563"/>
                  </a:cubicBezTo>
                  <a:close/>
                  <a:moveTo>
                    <a:pt x="433" y="563"/>
                  </a:moveTo>
                  <a:cubicBezTo>
                    <a:pt x="439" y="563"/>
                    <a:pt x="443" y="568"/>
                    <a:pt x="443" y="574"/>
                  </a:cubicBezTo>
                  <a:cubicBezTo>
                    <a:pt x="443" y="579"/>
                    <a:pt x="439" y="584"/>
                    <a:pt x="433" y="584"/>
                  </a:cubicBezTo>
                  <a:cubicBezTo>
                    <a:pt x="427" y="584"/>
                    <a:pt x="423" y="579"/>
                    <a:pt x="423" y="574"/>
                  </a:cubicBezTo>
                  <a:cubicBezTo>
                    <a:pt x="423" y="568"/>
                    <a:pt x="427" y="563"/>
                    <a:pt x="433" y="563"/>
                  </a:cubicBezTo>
                  <a:close/>
                  <a:moveTo>
                    <a:pt x="461" y="563"/>
                  </a:moveTo>
                  <a:cubicBezTo>
                    <a:pt x="467" y="563"/>
                    <a:pt x="471" y="568"/>
                    <a:pt x="471" y="574"/>
                  </a:cubicBezTo>
                  <a:cubicBezTo>
                    <a:pt x="471" y="579"/>
                    <a:pt x="467" y="584"/>
                    <a:pt x="461" y="584"/>
                  </a:cubicBezTo>
                  <a:cubicBezTo>
                    <a:pt x="455" y="584"/>
                    <a:pt x="451" y="579"/>
                    <a:pt x="451" y="574"/>
                  </a:cubicBezTo>
                  <a:cubicBezTo>
                    <a:pt x="451" y="568"/>
                    <a:pt x="455" y="563"/>
                    <a:pt x="461" y="563"/>
                  </a:cubicBezTo>
                  <a:close/>
                  <a:moveTo>
                    <a:pt x="489" y="563"/>
                  </a:moveTo>
                  <a:cubicBezTo>
                    <a:pt x="495" y="563"/>
                    <a:pt x="500" y="568"/>
                    <a:pt x="500" y="574"/>
                  </a:cubicBezTo>
                  <a:cubicBezTo>
                    <a:pt x="500" y="579"/>
                    <a:pt x="495" y="584"/>
                    <a:pt x="489" y="584"/>
                  </a:cubicBezTo>
                  <a:cubicBezTo>
                    <a:pt x="484" y="584"/>
                    <a:pt x="479" y="579"/>
                    <a:pt x="479" y="574"/>
                  </a:cubicBezTo>
                  <a:cubicBezTo>
                    <a:pt x="479" y="568"/>
                    <a:pt x="484" y="563"/>
                    <a:pt x="489" y="563"/>
                  </a:cubicBezTo>
                  <a:close/>
                  <a:moveTo>
                    <a:pt x="546" y="563"/>
                  </a:moveTo>
                  <a:cubicBezTo>
                    <a:pt x="551" y="563"/>
                    <a:pt x="556" y="568"/>
                    <a:pt x="556" y="574"/>
                  </a:cubicBezTo>
                  <a:cubicBezTo>
                    <a:pt x="556" y="579"/>
                    <a:pt x="551" y="584"/>
                    <a:pt x="546" y="584"/>
                  </a:cubicBezTo>
                  <a:cubicBezTo>
                    <a:pt x="540" y="584"/>
                    <a:pt x="535" y="579"/>
                    <a:pt x="535" y="574"/>
                  </a:cubicBezTo>
                  <a:cubicBezTo>
                    <a:pt x="535" y="568"/>
                    <a:pt x="540" y="563"/>
                    <a:pt x="546" y="563"/>
                  </a:cubicBezTo>
                  <a:close/>
                  <a:moveTo>
                    <a:pt x="602" y="563"/>
                  </a:moveTo>
                  <a:cubicBezTo>
                    <a:pt x="608" y="563"/>
                    <a:pt x="612" y="568"/>
                    <a:pt x="612" y="574"/>
                  </a:cubicBezTo>
                  <a:cubicBezTo>
                    <a:pt x="612" y="579"/>
                    <a:pt x="608" y="584"/>
                    <a:pt x="602" y="584"/>
                  </a:cubicBezTo>
                  <a:cubicBezTo>
                    <a:pt x="596" y="584"/>
                    <a:pt x="592" y="579"/>
                    <a:pt x="592" y="574"/>
                  </a:cubicBezTo>
                  <a:cubicBezTo>
                    <a:pt x="592" y="568"/>
                    <a:pt x="596" y="563"/>
                    <a:pt x="602" y="563"/>
                  </a:cubicBezTo>
                  <a:close/>
                  <a:moveTo>
                    <a:pt x="10" y="590"/>
                  </a:moveTo>
                  <a:cubicBezTo>
                    <a:pt x="16" y="590"/>
                    <a:pt x="20" y="595"/>
                    <a:pt x="20" y="600"/>
                  </a:cubicBezTo>
                  <a:cubicBezTo>
                    <a:pt x="20" y="606"/>
                    <a:pt x="16" y="611"/>
                    <a:pt x="10" y="611"/>
                  </a:cubicBezTo>
                  <a:cubicBezTo>
                    <a:pt x="4" y="611"/>
                    <a:pt x="0" y="606"/>
                    <a:pt x="0" y="600"/>
                  </a:cubicBezTo>
                  <a:cubicBezTo>
                    <a:pt x="0" y="595"/>
                    <a:pt x="4" y="590"/>
                    <a:pt x="10" y="590"/>
                  </a:cubicBezTo>
                  <a:close/>
                  <a:moveTo>
                    <a:pt x="38" y="590"/>
                  </a:moveTo>
                  <a:cubicBezTo>
                    <a:pt x="44" y="590"/>
                    <a:pt x="49" y="595"/>
                    <a:pt x="49" y="600"/>
                  </a:cubicBezTo>
                  <a:cubicBezTo>
                    <a:pt x="49" y="606"/>
                    <a:pt x="44" y="611"/>
                    <a:pt x="38" y="611"/>
                  </a:cubicBezTo>
                  <a:cubicBezTo>
                    <a:pt x="33" y="611"/>
                    <a:pt x="28" y="606"/>
                    <a:pt x="28" y="600"/>
                  </a:cubicBezTo>
                  <a:cubicBezTo>
                    <a:pt x="28" y="595"/>
                    <a:pt x="33" y="590"/>
                    <a:pt x="38" y="590"/>
                  </a:cubicBezTo>
                  <a:close/>
                  <a:moveTo>
                    <a:pt x="66" y="590"/>
                  </a:moveTo>
                  <a:cubicBezTo>
                    <a:pt x="72" y="590"/>
                    <a:pt x="77" y="595"/>
                    <a:pt x="77" y="600"/>
                  </a:cubicBezTo>
                  <a:cubicBezTo>
                    <a:pt x="77" y="606"/>
                    <a:pt x="72" y="611"/>
                    <a:pt x="66" y="611"/>
                  </a:cubicBezTo>
                  <a:cubicBezTo>
                    <a:pt x="61" y="611"/>
                    <a:pt x="56" y="606"/>
                    <a:pt x="56" y="600"/>
                  </a:cubicBezTo>
                  <a:cubicBezTo>
                    <a:pt x="56" y="595"/>
                    <a:pt x="61" y="590"/>
                    <a:pt x="66" y="590"/>
                  </a:cubicBezTo>
                  <a:close/>
                  <a:moveTo>
                    <a:pt x="95" y="590"/>
                  </a:moveTo>
                  <a:cubicBezTo>
                    <a:pt x="100" y="590"/>
                    <a:pt x="105" y="595"/>
                    <a:pt x="105" y="600"/>
                  </a:cubicBezTo>
                  <a:cubicBezTo>
                    <a:pt x="105" y="606"/>
                    <a:pt x="100" y="611"/>
                    <a:pt x="95" y="611"/>
                  </a:cubicBezTo>
                  <a:cubicBezTo>
                    <a:pt x="89" y="611"/>
                    <a:pt x="84" y="606"/>
                    <a:pt x="84" y="600"/>
                  </a:cubicBezTo>
                  <a:cubicBezTo>
                    <a:pt x="84" y="595"/>
                    <a:pt x="89" y="590"/>
                    <a:pt x="95" y="590"/>
                  </a:cubicBezTo>
                  <a:close/>
                  <a:moveTo>
                    <a:pt x="123" y="590"/>
                  </a:moveTo>
                  <a:cubicBezTo>
                    <a:pt x="128" y="590"/>
                    <a:pt x="133" y="595"/>
                    <a:pt x="133" y="600"/>
                  </a:cubicBezTo>
                  <a:cubicBezTo>
                    <a:pt x="133" y="606"/>
                    <a:pt x="128" y="611"/>
                    <a:pt x="123" y="611"/>
                  </a:cubicBezTo>
                  <a:cubicBezTo>
                    <a:pt x="117" y="611"/>
                    <a:pt x="112" y="606"/>
                    <a:pt x="112" y="600"/>
                  </a:cubicBezTo>
                  <a:cubicBezTo>
                    <a:pt x="112" y="595"/>
                    <a:pt x="117" y="590"/>
                    <a:pt x="123" y="590"/>
                  </a:cubicBezTo>
                  <a:close/>
                  <a:moveTo>
                    <a:pt x="151" y="590"/>
                  </a:moveTo>
                  <a:cubicBezTo>
                    <a:pt x="157" y="590"/>
                    <a:pt x="161" y="595"/>
                    <a:pt x="161" y="600"/>
                  </a:cubicBezTo>
                  <a:cubicBezTo>
                    <a:pt x="161" y="606"/>
                    <a:pt x="157" y="611"/>
                    <a:pt x="151" y="611"/>
                  </a:cubicBezTo>
                  <a:cubicBezTo>
                    <a:pt x="145" y="611"/>
                    <a:pt x="141" y="606"/>
                    <a:pt x="141" y="600"/>
                  </a:cubicBezTo>
                  <a:cubicBezTo>
                    <a:pt x="141" y="595"/>
                    <a:pt x="145" y="590"/>
                    <a:pt x="151" y="590"/>
                  </a:cubicBezTo>
                  <a:close/>
                  <a:moveTo>
                    <a:pt x="179" y="590"/>
                  </a:moveTo>
                  <a:cubicBezTo>
                    <a:pt x="185" y="590"/>
                    <a:pt x="190" y="595"/>
                    <a:pt x="190" y="600"/>
                  </a:cubicBezTo>
                  <a:cubicBezTo>
                    <a:pt x="190" y="606"/>
                    <a:pt x="185" y="611"/>
                    <a:pt x="179" y="611"/>
                  </a:cubicBezTo>
                  <a:cubicBezTo>
                    <a:pt x="173" y="611"/>
                    <a:pt x="169" y="606"/>
                    <a:pt x="169" y="600"/>
                  </a:cubicBezTo>
                  <a:cubicBezTo>
                    <a:pt x="169" y="595"/>
                    <a:pt x="173" y="590"/>
                    <a:pt x="179" y="590"/>
                  </a:cubicBezTo>
                  <a:close/>
                  <a:moveTo>
                    <a:pt x="207" y="590"/>
                  </a:moveTo>
                  <a:cubicBezTo>
                    <a:pt x="213" y="590"/>
                    <a:pt x="218" y="595"/>
                    <a:pt x="218" y="600"/>
                  </a:cubicBezTo>
                  <a:cubicBezTo>
                    <a:pt x="218" y="606"/>
                    <a:pt x="213" y="611"/>
                    <a:pt x="207" y="611"/>
                  </a:cubicBezTo>
                  <a:cubicBezTo>
                    <a:pt x="202" y="611"/>
                    <a:pt x="197" y="606"/>
                    <a:pt x="197" y="600"/>
                  </a:cubicBezTo>
                  <a:cubicBezTo>
                    <a:pt x="197" y="595"/>
                    <a:pt x="202" y="590"/>
                    <a:pt x="207" y="590"/>
                  </a:cubicBezTo>
                  <a:close/>
                  <a:moveTo>
                    <a:pt x="236" y="590"/>
                  </a:moveTo>
                  <a:cubicBezTo>
                    <a:pt x="241" y="590"/>
                    <a:pt x="246" y="595"/>
                    <a:pt x="246" y="600"/>
                  </a:cubicBezTo>
                  <a:cubicBezTo>
                    <a:pt x="246" y="606"/>
                    <a:pt x="241" y="611"/>
                    <a:pt x="236" y="611"/>
                  </a:cubicBezTo>
                  <a:cubicBezTo>
                    <a:pt x="230" y="611"/>
                    <a:pt x="225" y="606"/>
                    <a:pt x="225" y="600"/>
                  </a:cubicBezTo>
                  <a:cubicBezTo>
                    <a:pt x="225" y="595"/>
                    <a:pt x="230" y="590"/>
                    <a:pt x="236" y="590"/>
                  </a:cubicBezTo>
                  <a:close/>
                  <a:moveTo>
                    <a:pt x="264" y="590"/>
                  </a:moveTo>
                  <a:cubicBezTo>
                    <a:pt x="269" y="590"/>
                    <a:pt x="274" y="595"/>
                    <a:pt x="274" y="600"/>
                  </a:cubicBezTo>
                  <a:cubicBezTo>
                    <a:pt x="274" y="606"/>
                    <a:pt x="269" y="611"/>
                    <a:pt x="264" y="611"/>
                  </a:cubicBezTo>
                  <a:cubicBezTo>
                    <a:pt x="258" y="611"/>
                    <a:pt x="253" y="606"/>
                    <a:pt x="253" y="600"/>
                  </a:cubicBezTo>
                  <a:cubicBezTo>
                    <a:pt x="253" y="595"/>
                    <a:pt x="258" y="590"/>
                    <a:pt x="264" y="590"/>
                  </a:cubicBezTo>
                  <a:close/>
                  <a:moveTo>
                    <a:pt x="292" y="590"/>
                  </a:moveTo>
                  <a:cubicBezTo>
                    <a:pt x="298" y="590"/>
                    <a:pt x="302" y="595"/>
                    <a:pt x="302" y="600"/>
                  </a:cubicBezTo>
                  <a:cubicBezTo>
                    <a:pt x="302" y="606"/>
                    <a:pt x="298" y="611"/>
                    <a:pt x="292" y="611"/>
                  </a:cubicBezTo>
                  <a:cubicBezTo>
                    <a:pt x="286" y="611"/>
                    <a:pt x="282" y="606"/>
                    <a:pt x="282" y="600"/>
                  </a:cubicBezTo>
                  <a:cubicBezTo>
                    <a:pt x="282" y="595"/>
                    <a:pt x="286" y="590"/>
                    <a:pt x="292" y="590"/>
                  </a:cubicBezTo>
                  <a:close/>
                  <a:moveTo>
                    <a:pt x="320" y="590"/>
                  </a:moveTo>
                  <a:cubicBezTo>
                    <a:pt x="326" y="590"/>
                    <a:pt x="330" y="595"/>
                    <a:pt x="330" y="600"/>
                  </a:cubicBezTo>
                  <a:cubicBezTo>
                    <a:pt x="330" y="606"/>
                    <a:pt x="326" y="611"/>
                    <a:pt x="320" y="611"/>
                  </a:cubicBezTo>
                  <a:cubicBezTo>
                    <a:pt x="314" y="611"/>
                    <a:pt x="310" y="606"/>
                    <a:pt x="310" y="600"/>
                  </a:cubicBezTo>
                  <a:cubicBezTo>
                    <a:pt x="310" y="595"/>
                    <a:pt x="314" y="590"/>
                    <a:pt x="320" y="590"/>
                  </a:cubicBezTo>
                  <a:close/>
                  <a:moveTo>
                    <a:pt x="348" y="590"/>
                  </a:moveTo>
                  <a:cubicBezTo>
                    <a:pt x="354" y="590"/>
                    <a:pt x="359" y="595"/>
                    <a:pt x="359" y="600"/>
                  </a:cubicBezTo>
                  <a:cubicBezTo>
                    <a:pt x="359" y="606"/>
                    <a:pt x="354" y="611"/>
                    <a:pt x="348" y="611"/>
                  </a:cubicBezTo>
                  <a:cubicBezTo>
                    <a:pt x="343" y="611"/>
                    <a:pt x="338" y="606"/>
                    <a:pt x="338" y="600"/>
                  </a:cubicBezTo>
                  <a:cubicBezTo>
                    <a:pt x="338" y="595"/>
                    <a:pt x="343" y="590"/>
                    <a:pt x="348" y="590"/>
                  </a:cubicBezTo>
                  <a:close/>
                  <a:moveTo>
                    <a:pt x="377" y="590"/>
                  </a:moveTo>
                  <a:cubicBezTo>
                    <a:pt x="382" y="590"/>
                    <a:pt x="387" y="595"/>
                    <a:pt x="387" y="600"/>
                  </a:cubicBezTo>
                  <a:cubicBezTo>
                    <a:pt x="387" y="606"/>
                    <a:pt x="382" y="611"/>
                    <a:pt x="377" y="611"/>
                  </a:cubicBezTo>
                  <a:cubicBezTo>
                    <a:pt x="371" y="611"/>
                    <a:pt x="366" y="606"/>
                    <a:pt x="366" y="600"/>
                  </a:cubicBezTo>
                  <a:cubicBezTo>
                    <a:pt x="366" y="595"/>
                    <a:pt x="371" y="590"/>
                    <a:pt x="377" y="590"/>
                  </a:cubicBezTo>
                  <a:close/>
                  <a:moveTo>
                    <a:pt x="405" y="590"/>
                  </a:moveTo>
                  <a:cubicBezTo>
                    <a:pt x="410" y="590"/>
                    <a:pt x="415" y="595"/>
                    <a:pt x="415" y="600"/>
                  </a:cubicBezTo>
                  <a:cubicBezTo>
                    <a:pt x="415" y="606"/>
                    <a:pt x="410" y="611"/>
                    <a:pt x="405" y="611"/>
                  </a:cubicBezTo>
                  <a:cubicBezTo>
                    <a:pt x="399" y="611"/>
                    <a:pt x="394" y="606"/>
                    <a:pt x="394" y="600"/>
                  </a:cubicBezTo>
                  <a:cubicBezTo>
                    <a:pt x="394" y="595"/>
                    <a:pt x="399" y="590"/>
                    <a:pt x="405" y="590"/>
                  </a:cubicBezTo>
                  <a:close/>
                  <a:moveTo>
                    <a:pt x="433" y="590"/>
                  </a:moveTo>
                  <a:cubicBezTo>
                    <a:pt x="439" y="590"/>
                    <a:pt x="443" y="595"/>
                    <a:pt x="443" y="600"/>
                  </a:cubicBezTo>
                  <a:cubicBezTo>
                    <a:pt x="443" y="606"/>
                    <a:pt x="439" y="611"/>
                    <a:pt x="433" y="611"/>
                  </a:cubicBezTo>
                  <a:cubicBezTo>
                    <a:pt x="427" y="611"/>
                    <a:pt x="423" y="606"/>
                    <a:pt x="423" y="600"/>
                  </a:cubicBezTo>
                  <a:cubicBezTo>
                    <a:pt x="423" y="595"/>
                    <a:pt x="427" y="590"/>
                    <a:pt x="433" y="590"/>
                  </a:cubicBezTo>
                  <a:close/>
                  <a:moveTo>
                    <a:pt x="461" y="590"/>
                  </a:moveTo>
                  <a:cubicBezTo>
                    <a:pt x="467" y="590"/>
                    <a:pt x="471" y="595"/>
                    <a:pt x="471" y="600"/>
                  </a:cubicBezTo>
                  <a:cubicBezTo>
                    <a:pt x="471" y="606"/>
                    <a:pt x="467" y="611"/>
                    <a:pt x="461" y="611"/>
                  </a:cubicBezTo>
                  <a:cubicBezTo>
                    <a:pt x="455" y="611"/>
                    <a:pt x="451" y="606"/>
                    <a:pt x="451" y="600"/>
                  </a:cubicBezTo>
                  <a:cubicBezTo>
                    <a:pt x="451" y="595"/>
                    <a:pt x="455" y="590"/>
                    <a:pt x="461" y="590"/>
                  </a:cubicBezTo>
                  <a:close/>
                  <a:moveTo>
                    <a:pt x="489" y="590"/>
                  </a:moveTo>
                  <a:cubicBezTo>
                    <a:pt x="495" y="590"/>
                    <a:pt x="500" y="595"/>
                    <a:pt x="500" y="600"/>
                  </a:cubicBezTo>
                  <a:cubicBezTo>
                    <a:pt x="500" y="606"/>
                    <a:pt x="495" y="611"/>
                    <a:pt x="489" y="611"/>
                  </a:cubicBezTo>
                  <a:cubicBezTo>
                    <a:pt x="484" y="611"/>
                    <a:pt x="479" y="606"/>
                    <a:pt x="479" y="600"/>
                  </a:cubicBezTo>
                  <a:cubicBezTo>
                    <a:pt x="479" y="595"/>
                    <a:pt x="484" y="590"/>
                    <a:pt x="489" y="590"/>
                  </a:cubicBezTo>
                  <a:close/>
                  <a:moveTo>
                    <a:pt x="574" y="590"/>
                  </a:moveTo>
                  <a:cubicBezTo>
                    <a:pt x="580" y="590"/>
                    <a:pt x="584" y="595"/>
                    <a:pt x="584" y="600"/>
                  </a:cubicBezTo>
                  <a:cubicBezTo>
                    <a:pt x="584" y="606"/>
                    <a:pt x="580" y="611"/>
                    <a:pt x="574" y="611"/>
                  </a:cubicBezTo>
                  <a:cubicBezTo>
                    <a:pt x="568" y="611"/>
                    <a:pt x="564" y="606"/>
                    <a:pt x="564" y="600"/>
                  </a:cubicBezTo>
                  <a:cubicBezTo>
                    <a:pt x="564" y="595"/>
                    <a:pt x="568" y="590"/>
                    <a:pt x="574" y="590"/>
                  </a:cubicBezTo>
                  <a:close/>
                  <a:moveTo>
                    <a:pt x="10" y="617"/>
                  </a:moveTo>
                  <a:cubicBezTo>
                    <a:pt x="16" y="617"/>
                    <a:pt x="20" y="621"/>
                    <a:pt x="20" y="627"/>
                  </a:cubicBezTo>
                  <a:cubicBezTo>
                    <a:pt x="20" y="633"/>
                    <a:pt x="16" y="637"/>
                    <a:pt x="10" y="637"/>
                  </a:cubicBezTo>
                  <a:cubicBezTo>
                    <a:pt x="4" y="637"/>
                    <a:pt x="0" y="633"/>
                    <a:pt x="0" y="627"/>
                  </a:cubicBezTo>
                  <a:cubicBezTo>
                    <a:pt x="0" y="621"/>
                    <a:pt x="4" y="617"/>
                    <a:pt x="10" y="617"/>
                  </a:cubicBezTo>
                  <a:close/>
                  <a:moveTo>
                    <a:pt x="38" y="617"/>
                  </a:moveTo>
                  <a:cubicBezTo>
                    <a:pt x="44" y="617"/>
                    <a:pt x="49" y="621"/>
                    <a:pt x="49" y="627"/>
                  </a:cubicBezTo>
                  <a:cubicBezTo>
                    <a:pt x="49" y="633"/>
                    <a:pt x="44" y="637"/>
                    <a:pt x="38" y="637"/>
                  </a:cubicBezTo>
                  <a:cubicBezTo>
                    <a:pt x="33" y="637"/>
                    <a:pt x="28" y="633"/>
                    <a:pt x="28" y="627"/>
                  </a:cubicBezTo>
                  <a:cubicBezTo>
                    <a:pt x="28" y="621"/>
                    <a:pt x="33" y="617"/>
                    <a:pt x="38" y="617"/>
                  </a:cubicBezTo>
                  <a:close/>
                  <a:moveTo>
                    <a:pt x="66" y="617"/>
                  </a:moveTo>
                  <a:cubicBezTo>
                    <a:pt x="72" y="617"/>
                    <a:pt x="77" y="621"/>
                    <a:pt x="77" y="627"/>
                  </a:cubicBezTo>
                  <a:cubicBezTo>
                    <a:pt x="77" y="633"/>
                    <a:pt x="72" y="637"/>
                    <a:pt x="66" y="637"/>
                  </a:cubicBezTo>
                  <a:cubicBezTo>
                    <a:pt x="61" y="637"/>
                    <a:pt x="56" y="633"/>
                    <a:pt x="56" y="627"/>
                  </a:cubicBezTo>
                  <a:cubicBezTo>
                    <a:pt x="56" y="621"/>
                    <a:pt x="61" y="617"/>
                    <a:pt x="66" y="617"/>
                  </a:cubicBezTo>
                  <a:close/>
                  <a:moveTo>
                    <a:pt x="123" y="617"/>
                  </a:moveTo>
                  <a:cubicBezTo>
                    <a:pt x="128" y="617"/>
                    <a:pt x="133" y="621"/>
                    <a:pt x="133" y="627"/>
                  </a:cubicBezTo>
                  <a:cubicBezTo>
                    <a:pt x="133" y="633"/>
                    <a:pt x="128" y="637"/>
                    <a:pt x="123" y="637"/>
                  </a:cubicBezTo>
                  <a:cubicBezTo>
                    <a:pt x="117" y="637"/>
                    <a:pt x="112" y="633"/>
                    <a:pt x="112" y="627"/>
                  </a:cubicBezTo>
                  <a:cubicBezTo>
                    <a:pt x="112" y="621"/>
                    <a:pt x="117" y="617"/>
                    <a:pt x="123" y="617"/>
                  </a:cubicBezTo>
                  <a:close/>
                  <a:moveTo>
                    <a:pt x="151" y="617"/>
                  </a:moveTo>
                  <a:cubicBezTo>
                    <a:pt x="157" y="617"/>
                    <a:pt x="161" y="621"/>
                    <a:pt x="161" y="627"/>
                  </a:cubicBezTo>
                  <a:cubicBezTo>
                    <a:pt x="161" y="633"/>
                    <a:pt x="157" y="637"/>
                    <a:pt x="151" y="637"/>
                  </a:cubicBezTo>
                  <a:cubicBezTo>
                    <a:pt x="145" y="637"/>
                    <a:pt x="141" y="633"/>
                    <a:pt x="141" y="627"/>
                  </a:cubicBezTo>
                  <a:cubicBezTo>
                    <a:pt x="141" y="621"/>
                    <a:pt x="145" y="617"/>
                    <a:pt x="151" y="617"/>
                  </a:cubicBezTo>
                  <a:close/>
                  <a:moveTo>
                    <a:pt x="179" y="617"/>
                  </a:moveTo>
                  <a:cubicBezTo>
                    <a:pt x="185" y="617"/>
                    <a:pt x="190" y="621"/>
                    <a:pt x="190" y="627"/>
                  </a:cubicBezTo>
                  <a:cubicBezTo>
                    <a:pt x="190" y="633"/>
                    <a:pt x="185" y="637"/>
                    <a:pt x="179" y="637"/>
                  </a:cubicBezTo>
                  <a:cubicBezTo>
                    <a:pt x="173" y="637"/>
                    <a:pt x="169" y="633"/>
                    <a:pt x="169" y="627"/>
                  </a:cubicBezTo>
                  <a:cubicBezTo>
                    <a:pt x="169" y="621"/>
                    <a:pt x="173" y="617"/>
                    <a:pt x="179" y="617"/>
                  </a:cubicBezTo>
                  <a:close/>
                  <a:moveTo>
                    <a:pt x="207" y="617"/>
                  </a:moveTo>
                  <a:cubicBezTo>
                    <a:pt x="213" y="617"/>
                    <a:pt x="218" y="621"/>
                    <a:pt x="218" y="627"/>
                  </a:cubicBezTo>
                  <a:cubicBezTo>
                    <a:pt x="218" y="633"/>
                    <a:pt x="213" y="637"/>
                    <a:pt x="207" y="637"/>
                  </a:cubicBezTo>
                  <a:cubicBezTo>
                    <a:pt x="202" y="637"/>
                    <a:pt x="197" y="633"/>
                    <a:pt x="197" y="627"/>
                  </a:cubicBezTo>
                  <a:cubicBezTo>
                    <a:pt x="197" y="621"/>
                    <a:pt x="202" y="617"/>
                    <a:pt x="207" y="617"/>
                  </a:cubicBezTo>
                  <a:close/>
                  <a:moveTo>
                    <a:pt x="236" y="617"/>
                  </a:moveTo>
                  <a:cubicBezTo>
                    <a:pt x="241" y="617"/>
                    <a:pt x="246" y="621"/>
                    <a:pt x="246" y="627"/>
                  </a:cubicBezTo>
                  <a:cubicBezTo>
                    <a:pt x="246" y="633"/>
                    <a:pt x="241" y="637"/>
                    <a:pt x="236" y="637"/>
                  </a:cubicBezTo>
                  <a:cubicBezTo>
                    <a:pt x="230" y="637"/>
                    <a:pt x="225" y="633"/>
                    <a:pt x="225" y="627"/>
                  </a:cubicBezTo>
                  <a:cubicBezTo>
                    <a:pt x="225" y="621"/>
                    <a:pt x="230" y="617"/>
                    <a:pt x="236" y="617"/>
                  </a:cubicBezTo>
                  <a:close/>
                  <a:moveTo>
                    <a:pt x="264" y="617"/>
                  </a:moveTo>
                  <a:cubicBezTo>
                    <a:pt x="269" y="617"/>
                    <a:pt x="274" y="621"/>
                    <a:pt x="274" y="627"/>
                  </a:cubicBezTo>
                  <a:cubicBezTo>
                    <a:pt x="274" y="633"/>
                    <a:pt x="269" y="637"/>
                    <a:pt x="264" y="637"/>
                  </a:cubicBezTo>
                  <a:cubicBezTo>
                    <a:pt x="258" y="637"/>
                    <a:pt x="253" y="633"/>
                    <a:pt x="253" y="627"/>
                  </a:cubicBezTo>
                  <a:cubicBezTo>
                    <a:pt x="253" y="621"/>
                    <a:pt x="258" y="617"/>
                    <a:pt x="264" y="617"/>
                  </a:cubicBezTo>
                  <a:close/>
                  <a:moveTo>
                    <a:pt x="292" y="617"/>
                  </a:moveTo>
                  <a:cubicBezTo>
                    <a:pt x="298" y="617"/>
                    <a:pt x="302" y="621"/>
                    <a:pt x="302" y="627"/>
                  </a:cubicBezTo>
                  <a:cubicBezTo>
                    <a:pt x="302" y="633"/>
                    <a:pt x="298" y="637"/>
                    <a:pt x="292" y="637"/>
                  </a:cubicBezTo>
                  <a:cubicBezTo>
                    <a:pt x="286" y="637"/>
                    <a:pt x="282" y="633"/>
                    <a:pt x="282" y="627"/>
                  </a:cubicBezTo>
                  <a:cubicBezTo>
                    <a:pt x="282" y="621"/>
                    <a:pt x="286" y="617"/>
                    <a:pt x="292" y="617"/>
                  </a:cubicBezTo>
                  <a:close/>
                  <a:moveTo>
                    <a:pt x="320" y="617"/>
                  </a:moveTo>
                  <a:cubicBezTo>
                    <a:pt x="326" y="617"/>
                    <a:pt x="330" y="621"/>
                    <a:pt x="330" y="627"/>
                  </a:cubicBezTo>
                  <a:cubicBezTo>
                    <a:pt x="330" y="633"/>
                    <a:pt x="326" y="637"/>
                    <a:pt x="320" y="637"/>
                  </a:cubicBezTo>
                  <a:cubicBezTo>
                    <a:pt x="314" y="637"/>
                    <a:pt x="310" y="633"/>
                    <a:pt x="310" y="627"/>
                  </a:cubicBezTo>
                  <a:cubicBezTo>
                    <a:pt x="310" y="621"/>
                    <a:pt x="314" y="617"/>
                    <a:pt x="320" y="617"/>
                  </a:cubicBezTo>
                  <a:close/>
                  <a:moveTo>
                    <a:pt x="348" y="617"/>
                  </a:moveTo>
                  <a:cubicBezTo>
                    <a:pt x="354" y="617"/>
                    <a:pt x="359" y="621"/>
                    <a:pt x="359" y="627"/>
                  </a:cubicBezTo>
                  <a:cubicBezTo>
                    <a:pt x="359" y="633"/>
                    <a:pt x="354" y="637"/>
                    <a:pt x="348" y="637"/>
                  </a:cubicBezTo>
                  <a:cubicBezTo>
                    <a:pt x="343" y="637"/>
                    <a:pt x="338" y="633"/>
                    <a:pt x="338" y="627"/>
                  </a:cubicBezTo>
                  <a:cubicBezTo>
                    <a:pt x="338" y="621"/>
                    <a:pt x="343" y="617"/>
                    <a:pt x="348" y="617"/>
                  </a:cubicBezTo>
                  <a:close/>
                  <a:moveTo>
                    <a:pt x="377" y="617"/>
                  </a:moveTo>
                  <a:cubicBezTo>
                    <a:pt x="382" y="617"/>
                    <a:pt x="387" y="621"/>
                    <a:pt x="387" y="627"/>
                  </a:cubicBezTo>
                  <a:cubicBezTo>
                    <a:pt x="387" y="633"/>
                    <a:pt x="382" y="637"/>
                    <a:pt x="377" y="637"/>
                  </a:cubicBezTo>
                  <a:cubicBezTo>
                    <a:pt x="371" y="637"/>
                    <a:pt x="366" y="633"/>
                    <a:pt x="366" y="627"/>
                  </a:cubicBezTo>
                  <a:cubicBezTo>
                    <a:pt x="366" y="621"/>
                    <a:pt x="371" y="617"/>
                    <a:pt x="377" y="617"/>
                  </a:cubicBezTo>
                  <a:close/>
                  <a:moveTo>
                    <a:pt x="405" y="617"/>
                  </a:moveTo>
                  <a:cubicBezTo>
                    <a:pt x="410" y="617"/>
                    <a:pt x="415" y="621"/>
                    <a:pt x="415" y="627"/>
                  </a:cubicBezTo>
                  <a:cubicBezTo>
                    <a:pt x="415" y="633"/>
                    <a:pt x="410" y="637"/>
                    <a:pt x="405" y="637"/>
                  </a:cubicBezTo>
                  <a:cubicBezTo>
                    <a:pt x="399" y="637"/>
                    <a:pt x="394" y="633"/>
                    <a:pt x="394" y="627"/>
                  </a:cubicBezTo>
                  <a:cubicBezTo>
                    <a:pt x="394" y="621"/>
                    <a:pt x="399" y="617"/>
                    <a:pt x="405" y="617"/>
                  </a:cubicBezTo>
                  <a:close/>
                  <a:moveTo>
                    <a:pt x="433" y="617"/>
                  </a:moveTo>
                  <a:cubicBezTo>
                    <a:pt x="439" y="617"/>
                    <a:pt x="443" y="621"/>
                    <a:pt x="443" y="627"/>
                  </a:cubicBezTo>
                  <a:cubicBezTo>
                    <a:pt x="443" y="633"/>
                    <a:pt x="439" y="637"/>
                    <a:pt x="433" y="637"/>
                  </a:cubicBezTo>
                  <a:cubicBezTo>
                    <a:pt x="427" y="637"/>
                    <a:pt x="423" y="633"/>
                    <a:pt x="423" y="627"/>
                  </a:cubicBezTo>
                  <a:cubicBezTo>
                    <a:pt x="423" y="621"/>
                    <a:pt x="427" y="617"/>
                    <a:pt x="433" y="617"/>
                  </a:cubicBezTo>
                  <a:close/>
                  <a:moveTo>
                    <a:pt x="461" y="617"/>
                  </a:moveTo>
                  <a:cubicBezTo>
                    <a:pt x="467" y="617"/>
                    <a:pt x="471" y="621"/>
                    <a:pt x="471" y="627"/>
                  </a:cubicBezTo>
                  <a:cubicBezTo>
                    <a:pt x="471" y="633"/>
                    <a:pt x="467" y="637"/>
                    <a:pt x="461" y="637"/>
                  </a:cubicBezTo>
                  <a:cubicBezTo>
                    <a:pt x="455" y="637"/>
                    <a:pt x="451" y="633"/>
                    <a:pt x="451" y="627"/>
                  </a:cubicBezTo>
                  <a:cubicBezTo>
                    <a:pt x="451" y="621"/>
                    <a:pt x="455" y="617"/>
                    <a:pt x="461" y="617"/>
                  </a:cubicBezTo>
                  <a:close/>
                  <a:moveTo>
                    <a:pt x="489" y="617"/>
                  </a:moveTo>
                  <a:cubicBezTo>
                    <a:pt x="495" y="617"/>
                    <a:pt x="500" y="621"/>
                    <a:pt x="500" y="627"/>
                  </a:cubicBezTo>
                  <a:cubicBezTo>
                    <a:pt x="500" y="633"/>
                    <a:pt x="495" y="637"/>
                    <a:pt x="489" y="637"/>
                  </a:cubicBezTo>
                  <a:cubicBezTo>
                    <a:pt x="484" y="637"/>
                    <a:pt x="479" y="633"/>
                    <a:pt x="479" y="627"/>
                  </a:cubicBezTo>
                  <a:cubicBezTo>
                    <a:pt x="479" y="621"/>
                    <a:pt x="484" y="617"/>
                    <a:pt x="489" y="617"/>
                  </a:cubicBezTo>
                  <a:close/>
                  <a:moveTo>
                    <a:pt x="38" y="644"/>
                  </a:moveTo>
                  <a:cubicBezTo>
                    <a:pt x="44" y="644"/>
                    <a:pt x="49" y="648"/>
                    <a:pt x="49" y="654"/>
                  </a:cubicBezTo>
                  <a:cubicBezTo>
                    <a:pt x="49" y="660"/>
                    <a:pt x="44" y="664"/>
                    <a:pt x="38" y="664"/>
                  </a:cubicBezTo>
                  <a:cubicBezTo>
                    <a:pt x="33" y="664"/>
                    <a:pt x="28" y="660"/>
                    <a:pt x="28" y="654"/>
                  </a:cubicBezTo>
                  <a:cubicBezTo>
                    <a:pt x="28" y="648"/>
                    <a:pt x="33" y="644"/>
                    <a:pt x="38" y="644"/>
                  </a:cubicBezTo>
                  <a:close/>
                  <a:moveTo>
                    <a:pt x="66" y="644"/>
                  </a:moveTo>
                  <a:cubicBezTo>
                    <a:pt x="72" y="644"/>
                    <a:pt x="77" y="648"/>
                    <a:pt x="77" y="654"/>
                  </a:cubicBezTo>
                  <a:cubicBezTo>
                    <a:pt x="77" y="660"/>
                    <a:pt x="72" y="664"/>
                    <a:pt x="66" y="664"/>
                  </a:cubicBezTo>
                  <a:cubicBezTo>
                    <a:pt x="61" y="664"/>
                    <a:pt x="56" y="660"/>
                    <a:pt x="56" y="654"/>
                  </a:cubicBezTo>
                  <a:cubicBezTo>
                    <a:pt x="56" y="648"/>
                    <a:pt x="61" y="644"/>
                    <a:pt x="66" y="644"/>
                  </a:cubicBezTo>
                  <a:close/>
                  <a:moveTo>
                    <a:pt x="95" y="644"/>
                  </a:moveTo>
                  <a:cubicBezTo>
                    <a:pt x="100" y="644"/>
                    <a:pt x="105" y="648"/>
                    <a:pt x="105" y="654"/>
                  </a:cubicBezTo>
                  <a:cubicBezTo>
                    <a:pt x="105" y="660"/>
                    <a:pt x="100" y="664"/>
                    <a:pt x="95" y="664"/>
                  </a:cubicBezTo>
                  <a:cubicBezTo>
                    <a:pt x="89" y="664"/>
                    <a:pt x="84" y="660"/>
                    <a:pt x="84" y="654"/>
                  </a:cubicBezTo>
                  <a:cubicBezTo>
                    <a:pt x="84" y="648"/>
                    <a:pt x="89" y="644"/>
                    <a:pt x="95" y="644"/>
                  </a:cubicBezTo>
                  <a:close/>
                  <a:moveTo>
                    <a:pt x="179" y="644"/>
                  </a:moveTo>
                  <a:cubicBezTo>
                    <a:pt x="185" y="644"/>
                    <a:pt x="190" y="648"/>
                    <a:pt x="190" y="654"/>
                  </a:cubicBezTo>
                  <a:cubicBezTo>
                    <a:pt x="190" y="660"/>
                    <a:pt x="185" y="664"/>
                    <a:pt x="179" y="664"/>
                  </a:cubicBezTo>
                  <a:cubicBezTo>
                    <a:pt x="173" y="664"/>
                    <a:pt x="169" y="660"/>
                    <a:pt x="169" y="654"/>
                  </a:cubicBezTo>
                  <a:cubicBezTo>
                    <a:pt x="169" y="648"/>
                    <a:pt x="173" y="644"/>
                    <a:pt x="179" y="644"/>
                  </a:cubicBezTo>
                  <a:close/>
                  <a:moveTo>
                    <a:pt x="207" y="644"/>
                  </a:moveTo>
                  <a:cubicBezTo>
                    <a:pt x="213" y="644"/>
                    <a:pt x="218" y="648"/>
                    <a:pt x="218" y="654"/>
                  </a:cubicBezTo>
                  <a:cubicBezTo>
                    <a:pt x="218" y="660"/>
                    <a:pt x="213" y="664"/>
                    <a:pt x="207" y="664"/>
                  </a:cubicBezTo>
                  <a:cubicBezTo>
                    <a:pt x="202" y="664"/>
                    <a:pt x="197" y="660"/>
                    <a:pt x="197" y="654"/>
                  </a:cubicBezTo>
                  <a:cubicBezTo>
                    <a:pt x="197" y="648"/>
                    <a:pt x="202" y="644"/>
                    <a:pt x="207" y="644"/>
                  </a:cubicBezTo>
                  <a:close/>
                  <a:moveTo>
                    <a:pt x="236" y="644"/>
                  </a:moveTo>
                  <a:cubicBezTo>
                    <a:pt x="241" y="644"/>
                    <a:pt x="246" y="648"/>
                    <a:pt x="246" y="654"/>
                  </a:cubicBezTo>
                  <a:cubicBezTo>
                    <a:pt x="246" y="660"/>
                    <a:pt x="241" y="664"/>
                    <a:pt x="236" y="664"/>
                  </a:cubicBezTo>
                  <a:cubicBezTo>
                    <a:pt x="230" y="664"/>
                    <a:pt x="225" y="660"/>
                    <a:pt x="225" y="654"/>
                  </a:cubicBezTo>
                  <a:cubicBezTo>
                    <a:pt x="225" y="648"/>
                    <a:pt x="230" y="644"/>
                    <a:pt x="236" y="644"/>
                  </a:cubicBezTo>
                  <a:close/>
                  <a:moveTo>
                    <a:pt x="264" y="644"/>
                  </a:moveTo>
                  <a:cubicBezTo>
                    <a:pt x="269" y="644"/>
                    <a:pt x="274" y="648"/>
                    <a:pt x="274" y="654"/>
                  </a:cubicBezTo>
                  <a:cubicBezTo>
                    <a:pt x="274" y="660"/>
                    <a:pt x="269" y="664"/>
                    <a:pt x="264" y="664"/>
                  </a:cubicBezTo>
                  <a:cubicBezTo>
                    <a:pt x="258" y="664"/>
                    <a:pt x="253" y="660"/>
                    <a:pt x="253" y="654"/>
                  </a:cubicBezTo>
                  <a:cubicBezTo>
                    <a:pt x="253" y="648"/>
                    <a:pt x="258" y="644"/>
                    <a:pt x="264" y="644"/>
                  </a:cubicBezTo>
                  <a:close/>
                  <a:moveTo>
                    <a:pt x="292" y="644"/>
                  </a:moveTo>
                  <a:cubicBezTo>
                    <a:pt x="298" y="644"/>
                    <a:pt x="302" y="648"/>
                    <a:pt x="302" y="654"/>
                  </a:cubicBezTo>
                  <a:cubicBezTo>
                    <a:pt x="302" y="660"/>
                    <a:pt x="298" y="664"/>
                    <a:pt x="292" y="664"/>
                  </a:cubicBezTo>
                  <a:cubicBezTo>
                    <a:pt x="286" y="664"/>
                    <a:pt x="282" y="660"/>
                    <a:pt x="282" y="654"/>
                  </a:cubicBezTo>
                  <a:cubicBezTo>
                    <a:pt x="282" y="648"/>
                    <a:pt x="286" y="644"/>
                    <a:pt x="292" y="644"/>
                  </a:cubicBezTo>
                  <a:close/>
                  <a:moveTo>
                    <a:pt x="320" y="644"/>
                  </a:moveTo>
                  <a:cubicBezTo>
                    <a:pt x="326" y="644"/>
                    <a:pt x="330" y="648"/>
                    <a:pt x="330" y="654"/>
                  </a:cubicBezTo>
                  <a:cubicBezTo>
                    <a:pt x="330" y="660"/>
                    <a:pt x="326" y="664"/>
                    <a:pt x="320" y="664"/>
                  </a:cubicBezTo>
                  <a:cubicBezTo>
                    <a:pt x="314" y="664"/>
                    <a:pt x="310" y="660"/>
                    <a:pt x="310" y="654"/>
                  </a:cubicBezTo>
                  <a:cubicBezTo>
                    <a:pt x="310" y="648"/>
                    <a:pt x="314" y="644"/>
                    <a:pt x="320" y="644"/>
                  </a:cubicBezTo>
                  <a:close/>
                  <a:moveTo>
                    <a:pt x="348" y="644"/>
                  </a:moveTo>
                  <a:cubicBezTo>
                    <a:pt x="354" y="644"/>
                    <a:pt x="359" y="648"/>
                    <a:pt x="359" y="654"/>
                  </a:cubicBezTo>
                  <a:cubicBezTo>
                    <a:pt x="359" y="660"/>
                    <a:pt x="354" y="664"/>
                    <a:pt x="348" y="664"/>
                  </a:cubicBezTo>
                  <a:cubicBezTo>
                    <a:pt x="343" y="664"/>
                    <a:pt x="338" y="660"/>
                    <a:pt x="338" y="654"/>
                  </a:cubicBezTo>
                  <a:cubicBezTo>
                    <a:pt x="338" y="648"/>
                    <a:pt x="343" y="644"/>
                    <a:pt x="348" y="644"/>
                  </a:cubicBezTo>
                  <a:close/>
                  <a:moveTo>
                    <a:pt x="377" y="644"/>
                  </a:moveTo>
                  <a:cubicBezTo>
                    <a:pt x="382" y="644"/>
                    <a:pt x="387" y="648"/>
                    <a:pt x="387" y="654"/>
                  </a:cubicBezTo>
                  <a:cubicBezTo>
                    <a:pt x="387" y="660"/>
                    <a:pt x="382" y="664"/>
                    <a:pt x="377" y="664"/>
                  </a:cubicBezTo>
                  <a:cubicBezTo>
                    <a:pt x="371" y="664"/>
                    <a:pt x="366" y="660"/>
                    <a:pt x="366" y="654"/>
                  </a:cubicBezTo>
                  <a:cubicBezTo>
                    <a:pt x="366" y="648"/>
                    <a:pt x="371" y="644"/>
                    <a:pt x="377" y="644"/>
                  </a:cubicBezTo>
                  <a:close/>
                  <a:moveTo>
                    <a:pt x="405" y="644"/>
                  </a:moveTo>
                  <a:cubicBezTo>
                    <a:pt x="410" y="644"/>
                    <a:pt x="415" y="648"/>
                    <a:pt x="415" y="654"/>
                  </a:cubicBezTo>
                  <a:cubicBezTo>
                    <a:pt x="415" y="660"/>
                    <a:pt x="410" y="664"/>
                    <a:pt x="405" y="664"/>
                  </a:cubicBezTo>
                  <a:cubicBezTo>
                    <a:pt x="399" y="664"/>
                    <a:pt x="394" y="660"/>
                    <a:pt x="394" y="654"/>
                  </a:cubicBezTo>
                  <a:cubicBezTo>
                    <a:pt x="394" y="648"/>
                    <a:pt x="399" y="644"/>
                    <a:pt x="405" y="644"/>
                  </a:cubicBezTo>
                  <a:close/>
                  <a:moveTo>
                    <a:pt x="433" y="644"/>
                  </a:moveTo>
                  <a:cubicBezTo>
                    <a:pt x="439" y="644"/>
                    <a:pt x="443" y="648"/>
                    <a:pt x="443" y="654"/>
                  </a:cubicBezTo>
                  <a:cubicBezTo>
                    <a:pt x="443" y="660"/>
                    <a:pt x="439" y="664"/>
                    <a:pt x="433" y="664"/>
                  </a:cubicBezTo>
                  <a:cubicBezTo>
                    <a:pt x="427" y="664"/>
                    <a:pt x="423" y="660"/>
                    <a:pt x="423" y="654"/>
                  </a:cubicBezTo>
                  <a:cubicBezTo>
                    <a:pt x="423" y="648"/>
                    <a:pt x="427" y="644"/>
                    <a:pt x="433" y="644"/>
                  </a:cubicBezTo>
                  <a:close/>
                  <a:moveTo>
                    <a:pt x="461" y="644"/>
                  </a:moveTo>
                  <a:cubicBezTo>
                    <a:pt x="467" y="644"/>
                    <a:pt x="471" y="648"/>
                    <a:pt x="471" y="654"/>
                  </a:cubicBezTo>
                  <a:cubicBezTo>
                    <a:pt x="471" y="660"/>
                    <a:pt x="467" y="664"/>
                    <a:pt x="461" y="664"/>
                  </a:cubicBezTo>
                  <a:cubicBezTo>
                    <a:pt x="455" y="664"/>
                    <a:pt x="451" y="660"/>
                    <a:pt x="451" y="654"/>
                  </a:cubicBezTo>
                  <a:cubicBezTo>
                    <a:pt x="451" y="648"/>
                    <a:pt x="455" y="644"/>
                    <a:pt x="461" y="644"/>
                  </a:cubicBezTo>
                  <a:close/>
                  <a:moveTo>
                    <a:pt x="489" y="644"/>
                  </a:moveTo>
                  <a:cubicBezTo>
                    <a:pt x="495" y="644"/>
                    <a:pt x="500" y="648"/>
                    <a:pt x="500" y="654"/>
                  </a:cubicBezTo>
                  <a:cubicBezTo>
                    <a:pt x="500" y="660"/>
                    <a:pt x="495" y="664"/>
                    <a:pt x="489" y="664"/>
                  </a:cubicBezTo>
                  <a:cubicBezTo>
                    <a:pt x="484" y="664"/>
                    <a:pt x="479" y="660"/>
                    <a:pt x="479" y="654"/>
                  </a:cubicBezTo>
                  <a:cubicBezTo>
                    <a:pt x="479" y="648"/>
                    <a:pt x="484" y="644"/>
                    <a:pt x="489" y="644"/>
                  </a:cubicBezTo>
                  <a:close/>
                  <a:moveTo>
                    <a:pt x="66" y="670"/>
                  </a:moveTo>
                  <a:cubicBezTo>
                    <a:pt x="72" y="670"/>
                    <a:pt x="77" y="675"/>
                    <a:pt x="77" y="681"/>
                  </a:cubicBezTo>
                  <a:cubicBezTo>
                    <a:pt x="77" y="686"/>
                    <a:pt x="72" y="691"/>
                    <a:pt x="66" y="691"/>
                  </a:cubicBezTo>
                  <a:cubicBezTo>
                    <a:pt x="61" y="691"/>
                    <a:pt x="56" y="686"/>
                    <a:pt x="56" y="681"/>
                  </a:cubicBezTo>
                  <a:cubicBezTo>
                    <a:pt x="56" y="675"/>
                    <a:pt x="61" y="670"/>
                    <a:pt x="66" y="670"/>
                  </a:cubicBezTo>
                  <a:close/>
                  <a:moveTo>
                    <a:pt x="95" y="670"/>
                  </a:moveTo>
                  <a:cubicBezTo>
                    <a:pt x="100" y="670"/>
                    <a:pt x="105" y="675"/>
                    <a:pt x="105" y="681"/>
                  </a:cubicBezTo>
                  <a:cubicBezTo>
                    <a:pt x="105" y="686"/>
                    <a:pt x="100" y="691"/>
                    <a:pt x="95" y="691"/>
                  </a:cubicBezTo>
                  <a:cubicBezTo>
                    <a:pt x="89" y="691"/>
                    <a:pt x="84" y="686"/>
                    <a:pt x="84" y="681"/>
                  </a:cubicBezTo>
                  <a:cubicBezTo>
                    <a:pt x="84" y="675"/>
                    <a:pt x="89" y="670"/>
                    <a:pt x="95" y="670"/>
                  </a:cubicBezTo>
                  <a:close/>
                  <a:moveTo>
                    <a:pt x="123" y="670"/>
                  </a:moveTo>
                  <a:cubicBezTo>
                    <a:pt x="128" y="670"/>
                    <a:pt x="133" y="675"/>
                    <a:pt x="133" y="681"/>
                  </a:cubicBezTo>
                  <a:cubicBezTo>
                    <a:pt x="133" y="686"/>
                    <a:pt x="128" y="691"/>
                    <a:pt x="123" y="691"/>
                  </a:cubicBezTo>
                  <a:cubicBezTo>
                    <a:pt x="117" y="691"/>
                    <a:pt x="112" y="686"/>
                    <a:pt x="112" y="681"/>
                  </a:cubicBezTo>
                  <a:cubicBezTo>
                    <a:pt x="112" y="675"/>
                    <a:pt x="117" y="670"/>
                    <a:pt x="123" y="670"/>
                  </a:cubicBezTo>
                  <a:close/>
                  <a:moveTo>
                    <a:pt x="207" y="670"/>
                  </a:moveTo>
                  <a:cubicBezTo>
                    <a:pt x="213" y="670"/>
                    <a:pt x="218" y="675"/>
                    <a:pt x="218" y="681"/>
                  </a:cubicBezTo>
                  <a:cubicBezTo>
                    <a:pt x="218" y="686"/>
                    <a:pt x="213" y="691"/>
                    <a:pt x="207" y="691"/>
                  </a:cubicBezTo>
                  <a:cubicBezTo>
                    <a:pt x="202" y="691"/>
                    <a:pt x="197" y="686"/>
                    <a:pt x="197" y="681"/>
                  </a:cubicBezTo>
                  <a:cubicBezTo>
                    <a:pt x="197" y="675"/>
                    <a:pt x="202" y="670"/>
                    <a:pt x="207" y="670"/>
                  </a:cubicBezTo>
                  <a:close/>
                  <a:moveTo>
                    <a:pt x="236" y="670"/>
                  </a:moveTo>
                  <a:cubicBezTo>
                    <a:pt x="241" y="670"/>
                    <a:pt x="246" y="675"/>
                    <a:pt x="246" y="681"/>
                  </a:cubicBezTo>
                  <a:cubicBezTo>
                    <a:pt x="246" y="686"/>
                    <a:pt x="241" y="691"/>
                    <a:pt x="236" y="691"/>
                  </a:cubicBezTo>
                  <a:cubicBezTo>
                    <a:pt x="230" y="691"/>
                    <a:pt x="225" y="686"/>
                    <a:pt x="225" y="681"/>
                  </a:cubicBezTo>
                  <a:cubicBezTo>
                    <a:pt x="225" y="675"/>
                    <a:pt x="230" y="670"/>
                    <a:pt x="236" y="670"/>
                  </a:cubicBezTo>
                  <a:close/>
                  <a:moveTo>
                    <a:pt x="264" y="670"/>
                  </a:moveTo>
                  <a:cubicBezTo>
                    <a:pt x="269" y="670"/>
                    <a:pt x="274" y="675"/>
                    <a:pt x="274" y="681"/>
                  </a:cubicBezTo>
                  <a:cubicBezTo>
                    <a:pt x="274" y="686"/>
                    <a:pt x="269" y="691"/>
                    <a:pt x="264" y="691"/>
                  </a:cubicBezTo>
                  <a:cubicBezTo>
                    <a:pt x="258" y="691"/>
                    <a:pt x="253" y="686"/>
                    <a:pt x="253" y="681"/>
                  </a:cubicBezTo>
                  <a:cubicBezTo>
                    <a:pt x="253" y="675"/>
                    <a:pt x="258" y="670"/>
                    <a:pt x="264" y="670"/>
                  </a:cubicBezTo>
                  <a:close/>
                  <a:moveTo>
                    <a:pt x="292" y="670"/>
                  </a:moveTo>
                  <a:cubicBezTo>
                    <a:pt x="298" y="670"/>
                    <a:pt x="302" y="675"/>
                    <a:pt x="302" y="681"/>
                  </a:cubicBezTo>
                  <a:cubicBezTo>
                    <a:pt x="302" y="686"/>
                    <a:pt x="298" y="691"/>
                    <a:pt x="292" y="691"/>
                  </a:cubicBezTo>
                  <a:cubicBezTo>
                    <a:pt x="286" y="691"/>
                    <a:pt x="282" y="686"/>
                    <a:pt x="282" y="681"/>
                  </a:cubicBezTo>
                  <a:cubicBezTo>
                    <a:pt x="282" y="675"/>
                    <a:pt x="286" y="670"/>
                    <a:pt x="292" y="670"/>
                  </a:cubicBezTo>
                  <a:close/>
                  <a:moveTo>
                    <a:pt x="348" y="670"/>
                  </a:moveTo>
                  <a:cubicBezTo>
                    <a:pt x="354" y="670"/>
                    <a:pt x="359" y="675"/>
                    <a:pt x="359" y="681"/>
                  </a:cubicBezTo>
                  <a:cubicBezTo>
                    <a:pt x="359" y="686"/>
                    <a:pt x="354" y="691"/>
                    <a:pt x="348" y="691"/>
                  </a:cubicBezTo>
                  <a:cubicBezTo>
                    <a:pt x="343" y="691"/>
                    <a:pt x="338" y="686"/>
                    <a:pt x="338" y="681"/>
                  </a:cubicBezTo>
                  <a:cubicBezTo>
                    <a:pt x="338" y="675"/>
                    <a:pt x="343" y="670"/>
                    <a:pt x="348" y="670"/>
                  </a:cubicBezTo>
                  <a:close/>
                  <a:moveTo>
                    <a:pt x="377" y="670"/>
                  </a:moveTo>
                  <a:cubicBezTo>
                    <a:pt x="382" y="670"/>
                    <a:pt x="387" y="675"/>
                    <a:pt x="387" y="681"/>
                  </a:cubicBezTo>
                  <a:cubicBezTo>
                    <a:pt x="387" y="686"/>
                    <a:pt x="382" y="691"/>
                    <a:pt x="377" y="691"/>
                  </a:cubicBezTo>
                  <a:cubicBezTo>
                    <a:pt x="371" y="691"/>
                    <a:pt x="366" y="686"/>
                    <a:pt x="366" y="681"/>
                  </a:cubicBezTo>
                  <a:cubicBezTo>
                    <a:pt x="366" y="675"/>
                    <a:pt x="371" y="670"/>
                    <a:pt x="377" y="670"/>
                  </a:cubicBezTo>
                  <a:close/>
                  <a:moveTo>
                    <a:pt x="405" y="670"/>
                  </a:moveTo>
                  <a:cubicBezTo>
                    <a:pt x="410" y="670"/>
                    <a:pt x="415" y="675"/>
                    <a:pt x="415" y="681"/>
                  </a:cubicBezTo>
                  <a:cubicBezTo>
                    <a:pt x="415" y="686"/>
                    <a:pt x="410" y="691"/>
                    <a:pt x="405" y="691"/>
                  </a:cubicBezTo>
                  <a:cubicBezTo>
                    <a:pt x="399" y="691"/>
                    <a:pt x="394" y="686"/>
                    <a:pt x="394" y="681"/>
                  </a:cubicBezTo>
                  <a:cubicBezTo>
                    <a:pt x="394" y="675"/>
                    <a:pt x="399" y="670"/>
                    <a:pt x="405" y="670"/>
                  </a:cubicBezTo>
                  <a:close/>
                  <a:moveTo>
                    <a:pt x="66" y="697"/>
                  </a:moveTo>
                  <a:cubicBezTo>
                    <a:pt x="72" y="697"/>
                    <a:pt x="77" y="702"/>
                    <a:pt x="77" y="708"/>
                  </a:cubicBezTo>
                  <a:cubicBezTo>
                    <a:pt x="77" y="713"/>
                    <a:pt x="72" y="718"/>
                    <a:pt x="66" y="718"/>
                  </a:cubicBezTo>
                  <a:cubicBezTo>
                    <a:pt x="61" y="718"/>
                    <a:pt x="56" y="713"/>
                    <a:pt x="56" y="708"/>
                  </a:cubicBezTo>
                  <a:cubicBezTo>
                    <a:pt x="56" y="702"/>
                    <a:pt x="61" y="697"/>
                    <a:pt x="66" y="697"/>
                  </a:cubicBezTo>
                  <a:close/>
                  <a:moveTo>
                    <a:pt x="207" y="697"/>
                  </a:moveTo>
                  <a:cubicBezTo>
                    <a:pt x="213" y="697"/>
                    <a:pt x="218" y="702"/>
                    <a:pt x="218" y="708"/>
                  </a:cubicBezTo>
                  <a:cubicBezTo>
                    <a:pt x="218" y="713"/>
                    <a:pt x="213" y="718"/>
                    <a:pt x="207" y="718"/>
                  </a:cubicBezTo>
                  <a:cubicBezTo>
                    <a:pt x="202" y="718"/>
                    <a:pt x="197" y="713"/>
                    <a:pt x="197" y="708"/>
                  </a:cubicBezTo>
                  <a:cubicBezTo>
                    <a:pt x="197" y="702"/>
                    <a:pt x="202" y="697"/>
                    <a:pt x="207" y="697"/>
                  </a:cubicBezTo>
                  <a:close/>
                  <a:moveTo>
                    <a:pt x="236" y="697"/>
                  </a:moveTo>
                  <a:cubicBezTo>
                    <a:pt x="241" y="697"/>
                    <a:pt x="246" y="702"/>
                    <a:pt x="246" y="708"/>
                  </a:cubicBezTo>
                  <a:cubicBezTo>
                    <a:pt x="246" y="713"/>
                    <a:pt x="241" y="718"/>
                    <a:pt x="236" y="718"/>
                  </a:cubicBezTo>
                  <a:cubicBezTo>
                    <a:pt x="230" y="718"/>
                    <a:pt x="225" y="713"/>
                    <a:pt x="225" y="708"/>
                  </a:cubicBezTo>
                  <a:cubicBezTo>
                    <a:pt x="225" y="702"/>
                    <a:pt x="230" y="697"/>
                    <a:pt x="236" y="697"/>
                  </a:cubicBezTo>
                  <a:close/>
                  <a:moveTo>
                    <a:pt x="264" y="697"/>
                  </a:moveTo>
                  <a:cubicBezTo>
                    <a:pt x="269" y="697"/>
                    <a:pt x="274" y="702"/>
                    <a:pt x="274" y="708"/>
                  </a:cubicBezTo>
                  <a:cubicBezTo>
                    <a:pt x="274" y="713"/>
                    <a:pt x="269" y="718"/>
                    <a:pt x="264" y="718"/>
                  </a:cubicBezTo>
                  <a:cubicBezTo>
                    <a:pt x="258" y="718"/>
                    <a:pt x="253" y="713"/>
                    <a:pt x="253" y="708"/>
                  </a:cubicBezTo>
                  <a:cubicBezTo>
                    <a:pt x="253" y="702"/>
                    <a:pt x="258" y="697"/>
                    <a:pt x="264" y="697"/>
                  </a:cubicBezTo>
                  <a:close/>
                  <a:moveTo>
                    <a:pt x="348" y="697"/>
                  </a:moveTo>
                  <a:cubicBezTo>
                    <a:pt x="354" y="697"/>
                    <a:pt x="359" y="702"/>
                    <a:pt x="359" y="708"/>
                  </a:cubicBezTo>
                  <a:cubicBezTo>
                    <a:pt x="359" y="713"/>
                    <a:pt x="354" y="718"/>
                    <a:pt x="348" y="718"/>
                  </a:cubicBezTo>
                  <a:cubicBezTo>
                    <a:pt x="343" y="718"/>
                    <a:pt x="338" y="713"/>
                    <a:pt x="338" y="708"/>
                  </a:cubicBezTo>
                  <a:cubicBezTo>
                    <a:pt x="338" y="702"/>
                    <a:pt x="343" y="697"/>
                    <a:pt x="348" y="697"/>
                  </a:cubicBezTo>
                  <a:close/>
                  <a:moveTo>
                    <a:pt x="377" y="697"/>
                  </a:moveTo>
                  <a:cubicBezTo>
                    <a:pt x="382" y="697"/>
                    <a:pt x="387" y="702"/>
                    <a:pt x="387" y="708"/>
                  </a:cubicBezTo>
                  <a:cubicBezTo>
                    <a:pt x="387" y="713"/>
                    <a:pt x="382" y="718"/>
                    <a:pt x="377" y="718"/>
                  </a:cubicBezTo>
                  <a:cubicBezTo>
                    <a:pt x="371" y="718"/>
                    <a:pt x="366" y="713"/>
                    <a:pt x="366" y="708"/>
                  </a:cubicBezTo>
                  <a:cubicBezTo>
                    <a:pt x="366" y="702"/>
                    <a:pt x="371" y="697"/>
                    <a:pt x="377" y="697"/>
                  </a:cubicBezTo>
                  <a:close/>
                  <a:moveTo>
                    <a:pt x="405" y="697"/>
                  </a:moveTo>
                  <a:cubicBezTo>
                    <a:pt x="410" y="697"/>
                    <a:pt x="415" y="702"/>
                    <a:pt x="415" y="708"/>
                  </a:cubicBezTo>
                  <a:cubicBezTo>
                    <a:pt x="415" y="713"/>
                    <a:pt x="410" y="718"/>
                    <a:pt x="405" y="718"/>
                  </a:cubicBezTo>
                  <a:cubicBezTo>
                    <a:pt x="399" y="718"/>
                    <a:pt x="394" y="713"/>
                    <a:pt x="394" y="708"/>
                  </a:cubicBezTo>
                  <a:cubicBezTo>
                    <a:pt x="394" y="702"/>
                    <a:pt x="399" y="697"/>
                    <a:pt x="405" y="697"/>
                  </a:cubicBezTo>
                  <a:close/>
                  <a:moveTo>
                    <a:pt x="433" y="697"/>
                  </a:moveTo>
                  <a:cubicBezTo>
                    <a:pt x="439" y="697"/>
                    <a:pt x="443" y="702"/>
                    <a:pt x="443" y="708"/>
                  </a:cubicBezTo>
                  <a:cubicBezTo>
                    <a:pt x="443" y="713"/>
                    <a:pt x="439" y="718"/>
                    <a:pt x="433" y="718"/>
                  </a:cubicBezTo>
                  <a:cubicBezTo>
                    <a:pt x="427" y="718"/>
                    <a:pt x="423" y="713"/>
                    <a:pt x="423" y="708"/>
                  </a:cubicBezTo>
                  <a:cubicBezTo>
                    <a:pt x="423" y="702"/>
                    <a:pt x="427" y="697"/>
                    <a:pt x="433" y="697"/>
                  </a:cubicBezTo>
                  <a:close/>
                  <a:moveTo>
                    <a:pt x="236" y="724"/>
                  </a:moveTo>
                  <a:cubicBezTo>
                    <a:pt x="241" y="724"/>
                    <a:pt x="246" y="729"/>
                    <a:pt x="246" y="734"/>
                  </a:cubicBezTo>
                  <a:cubicBezTo>
                    <a:pt x="246" y="740"/>
                    <a:pt x="241" y="745"/>
                    <a:pt x="236" y="745"/>
                  </a:cubicBezTo>
                  <a:cubicBezTo>
                    <a:pt x="230" y="745"/>
                    <a:pt x="225" y="740"/>
                    <a:pt x="225" y="734"/>
                  </a:cubicBezTo>
                  <a:cubicBezTo>
                    <a:pt x="225" y="729"/>
                    <a:pt x="230" y="724"/>
                    <a:pt x="236" y="724"/>
                  </a:cubicBezTo>
                  <a:close/>
                  <a:moveTo>
                    <a:pt x="405" y="724"/>
                  </a:moveTo>
                  <a:cubicBezTo>
                    <a:pt x="410" y="724"/>
                    <a:pt x="415" y="729"/>
                    <a:pt x="415" y="734"/>
                  </a:cubicBezTo>
                  <a:cubicBezTo>
                    <a:pt x="415" y="740"/>
                    <a:pt x="410" y="745"/>
                    <a:pt x="405" y="745"/>
                  </a:cubicBezTo>
                  <a:cubicBezTo>
                    <a:pt x="399" y="745"/>
                    <a:pt x="394" y="740"/>
                    <a:pt x="394" y="734"/>
                  </a:cubicBezTo>
                  <a:cubicBezTo>
                    <a:pt x="394" y="729"/>
                    <a:pt x="399" y="724"/>
                    <a:pt x="405" y="724"/>
                  </a:cubicBezTo>
                  <a:close/>
                  <a:moveTo>
                    <a:pt x="95" y="536"/>
                  </a:moveTo>
                  <a:cubicBezTo>
                    <a:pt x="100" y="536"/>
                    <a:pt x="105" y="541"/>
                    <a:pt x="105" y="547"/>
                  </a:cubicBezTo>
                  <a:cubicBezTo>
                    <a:pt x="105" y="552"/>
                    <a:pt x="100" y="557"/>
                    <a:pt x="95" y="557"/>
                  </a:cubicBezTo>
                  <a:cubicBezTo>
                    <a:pt x="89" y="557"/>
                    <a:pt x="84" y="552"/>
                    <a:pt x="84" y="547"/>
                  </a:cubicBezTo>
                  <a:cubicBezTo>
                    <a:pt x="84" y="541"/>
                    <a:pt x="89" y="536"/>
                    <a:pt x="95" y="536"/>
                  </a:cubicBezTo>
                  <a:close/>
                  <a:moveTo>
                    <a:pt x="66" y="483"/>
                  </a:moveTo>
                  <a:cubicBezTo>
                    <a:pt x="72" y="483"/>
                    <a:pt x="77" y="487"/>
                    <a:pt x="77" y="493"/>
                  </a:cubicBezTo>
                  <a:cubicBezTo>
                    <a:pt x="77" y="499"/>
                    <a:pt x="72" y="503"/>
                    <a:pt x="66" y="503"/>
                  </a:cubicBezTo>
                  <a:cubicBezTo>
                    <a:pt x="61" y="503"/>
                    <a:pt x="56" y="499"/>
                    <a:pt x="56" y="493"/>
                  </a:cubicBezTo>
                  <a:cubicBezTo>
                    <a:pt x="56" y="487"/>
                    <a:pt x="61" y="483"/>
                    <a:pt x="66" y="483"/>
                  </a:cubicBezTo>
                  <a:close/>
                  <a:moveTo>
                    <a:pt x="10" y="563"/>
                  </a:moveTo>
                  <a:cubicBezTo>
                    <a:pt x="16" y="563"/>
                    <a:pt x="20" y="568"/>
                    <a:pt x="20" y="574"/>
                  </a:cubicBezTo>
                  <a:cubicBezTo>
                    <a:pt x="20" y="579"/>
                    <a:pt x="16" y="584"/>
                    <a:pt x="10" y="584"/>
                  </a:cubicBezTo>
                  <a:cubicBezTo>
                    <a:pt x="4" y="584"/>
                    <a:pt x="0" y="579"/>
                    <a:pt x="0" y="574"/>
                  </a:cubicBezTo>
                  <a:cubicBezTo>
                    <a:pt x="0" y="568"/>
                    <a:pt x="4" y="563"/>
                    <a:pt x="10" y="563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0222"/>
            <p:cNvSpPr>
              <a:spLocks noEditPoints="1"/>
            </p:cNvSpPr>
            <p:nvPr/>
          </p:nvSpPr>
          <p:spPr bwMode="auto">
            <a:xfrm>
              <a:off x="852128" y="618001"/>
              <a:ext cx="3551238" cy="2701925"/>
            </a:xfrm>
            <a:custGeom>
              <a:avLst/>
              <a:gdLst>
                <a:gd name="T0" fmla="*/ 462 w 838"/>
                <a:gd name="T1" fmla="*/ 590 h 637"/>
                <a:gd name="T2" fmla="*/ 331 w 838"/>
                <a:gd name="T3" fmla="*/ 600 h 637"/>
                <a:gd name="T4" fmla="*/ 433 w 838"/>
                <a:gd name="T5" fmla="*/ 584 h 637"/>
                <a:gd name="T6" fmla="*/ 282 w 838"/>
                <a:gd name="T7" fmla="*/ 574 h 637"/>
                <a:gd name="T8" fmla="*/ 433 w 838"/>
                <a:gd name="T9" fmla="*/ 536 h 637"/>
                <a:gd name="T10" fmla="*/ 574 w 838"/>
                <a:gd name="T11" fmla="*/ 510 h 637"/>
                <a:gd name="T12" fmla="*/ 359 w 838"/>
                <a:gd name="T13" fmla="*/ 520 h 637"/>
                <a:gd name="T14" fmla="*/ 574 w 838"/>
                <a:gd name="T15" fmla="*/ 503 h 637"/>
                <a:gd name="T16" fmla="*/ 367 w 838"/>
                <a:gd name="T17" fmla="*/ 493 h 637"/>
                <a:gd name="T18" fmla="*/ 574 w 838"/>
                <a:gd name="T19" fmla="*/ 456 h 637"/>
                <a:gd name="T20" fmla="*/ 405 w 838"/>
                <a:gd name="T21" fmla="*/ 456 h 637"/>
                <a:gd name="T22" fmla="*/ 669 w 838"/>
                <a:gd name="T23" fmla="*/ 439 h 637"/>
                <a:gd name="T24" fmla="*/ 518 w 838"/>
                <a:gd name="T25" fmla="*/ 450 h 637"/>
                <a:gd name="T26" fmla="*/ 367 w 838"/>
                <a:gd name="T27" fmla="*/ 439 h 637"/>
                <a:gd name="T28" fmla="*/ 659 w 838"/>
                <a:gd name="T29" fmla="*/ 402 h 637"/>
                <a:gd name="T30" fmla="*/ 490 w 838"/>
                <a:gd name="T31" fmla="*/ 402 h 637"/>
                <a:gd name="T32" fmla="*/ 359 w 838"/>
                <a:gd name="T33" fmla="*/ 413 h 637"/>
                <a:gd name="T34" fmla="*/ 659 w 838"/>
                <a:gd name="T35" fmla="*/ 396 h 637"/>
                <a:gd name="T36" fmla="*/ 451 w 838"/>
                <a:gd name="T37" fmla="*/ 386 h 637"/>
                <a:gd name="T38" fmla="*/ 321 w 838"/>
                <a:gd name="T39" fmla="*/ 376 h 637"/>
                <a:gd name="T40" fmla="*/ 603 w 838"/>
                <a:gd name="T41" fmla="*/ 349 h 637"/>
                <a:gd name="T42" fmla="*/ 387 w 838"/>
                <a:gd name="T43" fmla="*/ 359 h 637"/>
                <a:gd name="T44" fmla="*/ 236 w 838"/>
                <a:gd name="T45" fmla="*/ 369 h 637"/>
                <a:gd name="T46" fmla="*/ 28 w 838"/>
                <a:gd name="T47" fmla="*/ 359 h 637"/>
                <a:gd name="T48" fmla="*/ 405 w 838"/>
                <a:gd name="T49" fmla="*/ 322 h 637"/>
                <a:gd name="T50" fmla="*/ 236 w 838"/>
                <a:gd name="T51" fmla="*/ 322 h 637"/>
                <a:gd name="T52" fmla="*/ 105 w 838"/>
                <a:gd name="T53" fmla="*/ 332 h 637"/>
                <a:gd name="T54" fmla="*/ 462 w 838"/>
                <a:gd name="T55" fmla="*/ 316 h 637"/>
                <a:gd name="T56" fmla="*/ 310 w 838"/>
                <a:gd name="T57" fmla="*/ 305 h 637"/>
                <a:gd name="T58" fmla="*/ 180 w 838"/>
                <a:gd name="T59" fmla="*/ 295 h 637"/>
                <a:gd name="T60" fmla="*/ 744 w 838"/>
                <a:gd name="T61" fmla="*/ 268 h 637"/>
                <a:gd name="T62" fmla="*/ 500 w 838"/>
                <a:gd name="T63" fmla="*/ 279 h 637"/>
                <a:gd name="T64" fmla="*/ 349 w 838"/>
                <a:gd name="T65" fmla="*/ 289 h 637"/>
                <a:gd name="T66" fmla="*/ 198 w 838"/>
                <a:gd name="T67" fmla="*/ 279 h 637"/>
                <a:gd name="T68" fmla="*/ 67 w 838"/>
                <a:gd name="T69" fmla="*/ 268 h 637"/>
                <a:gd name="T70" fmla="*/ 715 w 838"/>
                <a:gd name="T71" fmla="*/ 241 h 637"/>
                <a:gd name="T72" fmla="*/ 500 w 838"/>
                <a:gd name="T73" fmla="*/ 252 h 637"/>
                <a:gd name="T74" fmla="*/ 349 w 838"/>
                <a:gd name="T75" fmla="*/ 262 h 637"/>
                <a:gd name="T76" fmla="*/ 198 w 838"/>
                <a:gd name="T77" fmla="*/ 252 h 637"/>
                <a:gd name="T78" fmla="*/ 67 w 838"/>
                <a:gd name="T79" fmla="*/ 241 h 637"/>
                <a:gd name="T80" fmla="*/ 687 w 838"/>
                <a:gd name="T81" fmla="*/ 215 h 637"/>
                <a:gd name="T82" fmla="*/ 500 w 838"/>
                <a:gd name="T83" fmla="*/ 225 h 637"/>
                <a:gd name="T84" fmla="*/ 321 w 838"/>
                <a:gd name="T85" fmla="*/ 235 h 637"/>
                <a:gd name="T86" fmla="*/ 169 w 838"/>
                <a:gd name="T87" fmla="*/ 225 h 637"/>
                <a:gd name="T88" fmla="*/ 39 w 838"/>
                <a:gd name="T89" fmla="*/ 215 h 637"/>
                <a:gd name="T90" fmla="*/ 603 w 838"/>
                <a:gd name="T91" fmla="*/ 188 h 637"/>
                <a:gd name="T92" fmla="*/ 387 w 838"/>
                <a:gd name="T93" fmla="*/ 198 h 637"/>
                <a:gd name="T94" fmla="*/ 39 w 838"/>
                <a:gd name="T95" fmla="*/ 209 h 637"/>
                <a:gd name="T96" fmla="*/ 677 w 838"/>
                <a:gd name="T97" fmla="*/ 171 h 637"/>
                <a:gd name="T98" fmla="*/ 349 w 838"/>
                <a:gd name="T99" fmla="*/ 161 h 637"/>
                <a:gd name="T100" fmla="*/ 687 w 838"/>
                <a:gd name="T101" fmla="*/ 134 h 637"/>
                <a:gd name="T102" fmla="*/ 444 w 838"/>
                <a:gd name="T103" fmla="*/ 145 h 637"/>
                <a:gd name="T104" fmla="*/ 800 w 838"/>
                <a:gd name="T105" fmla="*/ 128 h 637"/>
                <a:gd name="T106" fmla="*/ 649 w 838"/>
                <a:gd name="T107" fmla="*/ 118 h 637"/>
                <a:gd name="T108" fmla="*/ 292 w 838"/>
                <a:gd name="T109" fmla="*/ 107 h 637"/>
                <a:gd name="T110" fmla="*/ 687 w 838"/>
                <a:gd name="T111" fmla="*/ 81 h 637"/>
                <a:gd name="T112" fmla="*/ 472 w 838"/>
                <a:gd name="T113" fmla="*/ 91 h 637"/>
                <a:gd name="T114" fmla="*/ 744 w 838"/>
                <a:gd name="T115" fmla="*/ 74 h 637"/>
                <a:gd name="T116" fmla="*/ 536 w 838"/>
                <a:gd name="T117" fmla="*/ 64 h 637"/>
                <a:gd name="T118" fmla="*/ 744 w 838"/>
                <a:gd name="T119" fmla="*/ 27 h 637"/>
                <a:gd name="T120" fmla="*/ 405 w 838"/>
                <a:gd name="T121" fmla="*/ 27 h 637"/>
                <a:gd name="T122" fmla="*/ 585 w 838"/>
                <a:gd name="T123" fmla="*/ 11 h 637"/>
                <a:gd name="T124" fmla="*/ 405 w 838"/>
                <a:gd name="T125" fmla="*/ 2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8" h="637">
                  <a:moveTo>
                    <a:pt x="377" y="0"/>
                  </a:moveTo>
                  <a:cubicBezTo>
                    <a:pt x="383" y="0"/>
                    <a:pt x="387" y="5"/>
                    <a:pt x="387" y="11"/>
                  </a:cubicBezTo>
                  <a:cubicBezTo>
                    <a:pt x="387" y="16"/>
                    <a:pt x="383" y="21"/>
                    <a:pt x="377" y="21"/>
                  </a:cubicBezTo>
                  <a:cubicBezTo>
                    <a:pt x="371" y="21"/>
                    <a:pt x="367" y="16"/>
                    <a:pt x="367" y="11"/>
                  </a:cubicBezTo>
                  <a:cubicBezTo>
                    <a:pt x="367" y="5"/>
                    <a:pt x="371" y="0"/>
                    <a:pt x="377" y="0"/>
                  </a:cubicBezTo>
                  <a:close/>
                  <a:moveTo>
                    <a:pt x="546" y="510"/>
                  </a:moveTo>
                  <a:cubicBezTo>
                    <a:pt x="552" y="510"/>
                    <a:pt x="557" y="514"/>
                    <a:pt x="557" y="520"/>
                  </a:cubicBezTo>
                  <a:cubicBezTo>
                    <a:pt x="557" y="526"/>
                    <a:pt x="552" y="530"/>
                    <a:pt x="546" y="530"/>
                  </a:cubicBezTo>
                  <a:cubicBezTo>
                    <a:pt x="540" y="530"/>
                    <a:pt x="536" y="526"/>
                    <a:pt x="536" y="520"/>
                  </a:cubicBezTo>
                  <a:cubicBezTo>
                    <a:pt x="536" y="514"/>
                    <a:pt x="540" y="510"/>
                    <a:pt x="546" y="510"/>
                  </a:cubicBezTo>
                  <a:close/>
                  <a:moveTo>
                    <a:pt x="518" y="617"/>
                  </a:moveTo>
                  <a:cubicBezTo>
                    <a:pt x="524" y="617"/>
                    <a:pt x="528" y="621"/>
                    <a:pt x="528" y="627"/>
                  </a:cubicBezTo>
                  <a:cubicBezTo>
                    <a:pt x="528" y="633"/>
                    <a:pt x="524" y="637"/>
                    <a:pt x="518" y="637"/>
                  </a:cubicBezTo>
                  <a:cubicBezTo>
                    <a:pt x="512" y="637"/>
                    <a:pt x="508" y="633"/>
                    <a:pt x="508" y="627"/>
                  </a:cubicBezTo>
                  <a:cubicBezTo>
                    <a:pt x="508" y="621"/>
                    <a:pt x="512" y="617"/>
                    <a:pt x="518" y="617"/>
                  </a:cubicBezTo>
                  <a:close/>
                  <a:moveTo>
                    <a:pt x="518" y="590"/>
                  </a:moveTo>
                  <a:cubicBezTo>
                    <a:pt x="524" y="590"/>
                    <a:pt x="528" y="595"/>
                    <a:pt x="528" y="600"/>
                  </a:cubicBezTo>
                  <a:cubicBezTo>
                    <a:pt x="528" y="606"/>
                    <a:pt x="524" y="611"/>
                    <a:pt x="518" y="611"/>
                  </a:cubicBezTo>
                  <a:cubicBezTo>
                    <a:pt x="512" y="611"/>
                    <a:pt x="508" y="606"/>
                    <a:pt x="508" y="600"/>
                  </a:cubicBezTo>
                  <a:cubicBezTo>
                    <a:pt x="508" y="595"/>
                    <a:pt x="512" y="590"/>
                    <a:pt x="518" y="590"/>
                  </a:cubicBezTo>
                  <a:close/>
                  <a:moveTo>
                    <a:pt x="490" y="590"/>
                  </a:moveTo>
                  <a:cubicBezTo>
                    <a:pt x="496" y="590"/>
                    <a:pt x="500" y="595"/>
                    <a:pt x="500" y="600"/>
                  </a:cubicBezTo>
                  <a:cubicBezTo>
                    <a:pt x="500" y="606"/>
                    <a:pt x="496" y="611"/>
                    <a:pt x="490" y="611"/>
                  </a:cubicBezTo>
                  <a:cubicBezTo>
                    <a:pt x="484" y="611"/>
                    <a:pt x="479" y="606"/>
                    <a:pt x="479" y="600"/>
                  </a:cubicBezTo>
                  <a:cubicBezTo>
                    <a:pt x="479" y="595"/>
                    <a:pt x="484" y="590"/>
                    <a:pt x="490" y="590"/>
                  </a:cubicBezTo>
                  <a:close/>
                  <a:moveTo>
                    <a:pt x="462" y="590"/>
                  </a:moveTo>
                  <a:cubicBezTo>
                    <a:pt x="467" y="590"/>
                    <a:pt x="472" y="595"/>
                    <a:pt x="472" y="600"/>
                  </a:cubicBezTo>
                  <a:cubicBezTo>
                    <a:pt x="472" y="606"/>
                    <a:pt x="467" y="611"/>
                    <a:pt x="462" y="611"/>
                  </a:cubicBezTo>
                  <a:cubicBezTo>
                    <a:pt x="456" y="611"/>
                    <a:pt x="451" y="606"/>
                    <a:pt x="451" y="600"/>
                  </a:cubicBezTo>
                  <a:cubicBezTo>
                    <a:pt x="451" y="595"/>
                    <a:pt x="456" y="590"/>
                    <a:pt x="462" y="590"/>
                  </a:cubicBezTo>
                  <a:close/>
                  <a:moveTo>
                    <a:pt x="433" y="590"/>
                  </a:moveTo>
                  <a:cubicBezTo>
                    <a:pt x="439" y="590"/>
                    <a:pt x="444" y="595"/>
                    <a:pt x="444" y="600"/>
                  </a:cubicBezTo>
                  <a:cubicBezTo>
                    <a:pt x="444" y="606"/>
                    <a:pt x="439" y="611"/>
                    <a:pt x="433" y="611"/>
                  </a:cubicBezTo>
                  <a:cubicBezTo>
                    <a:pt x="428" y="611"/>
                    <a:pt x="423" y="606"/>
                    <a:pt x="423" y="600"/>
                  </a:cubicBezTo>
                  <a:cubicBezTo>
                    <a:pt x="423" y="595"/>
                    <a:pt x="428" y="590"/>
                    <a:pt x="433" y="590"/>
                  </a:cubicBezTo>
                  <a:close/>
                  <a:moveTo>
                    <a:pt x="405" y="590"/>
                  </a:moveTo>
                  <a:cubicBezTo>
                    <a:pt x="411" y="590"/>
                    <a:pt x="416" y="595"/>
                    <a:pt x="416" y="600"/>
                  </a:cubicBezTo>
                  <a:cubicBezTo>
                    <a:pt x="416" y="606"/>
                    <a:pt x="411" y="611"/>
                    <a:pt x="405" y="611"/>
                  </a:cubicBezTo>
                  <a:cubicBezTo>
                    <a:pt x="400" y="611"/>
                    <a:pt x="395" y="606"/>
                    <a:pt x="395" y="600"/>
                  </a:cubicBezTo>
                  <a:cubicBezTo>
                    <a:pt x="395" y="595"/>
                    <a:pt x="400" y="590"/>
                    <a:pt x="405" y="590"/>
                  </a:cubicBezTo>
                  <a:close/>
                  <a:moveTo>
                    <a:pt x="377" y="590"/>
                  </a:moveTo>
                  <a:cubicBezTo>
                    <a:pt x="383" y="590"/>
                    <a:pt x="387" y="595"/>
                    <a:pt x="387" y="600"/>
                  </a:cubicBezTo>
                  <a:cubicBezTo>
                    <a:pt x="387" y="606"/>
                    <a:pt x="383" y="611"/>
                    <a:pt x="377" y="611"/>
                  </a:cubicBezTo>
                  <a:cubicBezTo>
                    <a:pt x="371" y="611"/>
                    <a:pt x="367" y="606"/>
                    <a:pt x="367" y="600"/>
                  </a:cubicBezTo>
                  <a:cubicBezTo>
                    <a:pt x="367" y="595"/>
                    <a:pt x="371" y="590"/>
                    <a:pt x="377" y="590"/>
                  </a:cubicBezTo>
                  <a:close/>
                  <a:moveTo>
                    <a:pt x="349" y="590"/>
                  </a:moveTo>
                  <a:cubicBezTo>
                    <a:pt x="355" y="590"/>
                    <a:pt x="359" y="595"/>
                    <a:pt x="359" y="600"/>
                  </a:cubicBezTo>
                  <a:cubicBezTo>
                    <a:pt x="359" y="606"/>
                    <a:pt x="355" y="611"/>
                    <a:pt x="349" y="611"/>
                  </a:cubicBezTo>
                  <a:cubicBezTo>
                    <a:pt x="343" y="611"/>
                    <a:pt x="339" y="606"/>
                    <a:pt x="339" y="600"/>
                  </a:cubicBezTo>
                  <a:cubicBezTo>
                    <a:pt x="339" y="595"/>
                    <a:pt x="343" y="590"/>
                    <a:pt x="349" y="590"/>
                  </a:cubicBezTo>
                  <a:close/>
                  <a:moveTo>
                    <a:pt x="321" y="590"/>
                  </a:moveTo>
                  <a:cubicBezTo>
                    <a:pt x="326" y="590"/>
                    <a:pt x="331" y="595"/>
                    <a:pt x="331" y="600"/>
                  </a:cubicBezTo>
                  <a:cubicBezTo>
                    <a:pt x="331" y="606"/>
                    <a:pt x="326" y="611"/>
                    <a:pt x="321" y="611"/>
                  </a:cubicBezTo>
                  <a:cubicBezTo>
                    <a:pt x="315" y="611"/>
                    <a:pt x="310" y="606"/>
                    <a:pt x="310" y="600"/>
                  </a:cubicBezTo>
                  <a:cubicBezTo>
                    <a:pt x="310" y="595"/>
                    <a:pt x="315" y="590"/>
                    <a:pt x="321" y="590"/>
                  </a:cubicBezTo>
                  <a:close/>
                  <a:moveTo>
                    <a:pt x="546" y="563"/>
                  </a:moveTo>
                  <a:cubicBezTo>
                    <a:pt x="552" y="563"/>
                    <a:pt x="557" y="568"/>
                    <a:pt x="557" y="574"/>
                  </a:cubicBezTo>
                  <a:cubicBezTo>
                    <a:pt x="557" y="579"/>
                    <a:pt x="552" y="584"/>
                    <a:pt x="546" y="584"/>
                  </a:cubicBezTo>
                  <a:cubicBezTo>
                    <a:pt x="540" y="584"/>
                    <a:pt x="536" y="579"/>
                    <a:pt x="536" y="574"/>
                  </a:cubicBezTo>
                  <a:cubicBezTo>
                    <a:pt x="536" y="568"/>
                    <a:pt x="540" y="563"/>
                    <a:pt x="546" y="563"/>
                  </a:cubicBezTo>
                  <a:close/>
                  <a:moveTo>
                    <a:pt x="518" y="563"/>
                  </a:moveTo>
                  <a:cubicBezTo>
                    <a:pt x="524" y="563"/>
                    <a:pt x="528" y="568"/>
                    <a:pt x="528" y="574"/>
                  </a:cubicBezTo>
                  <a:cubicBezTo>
                    <a:pt x="528" y="579"/>
                    <a:pt x="524" y="584"/>
                    <a:pt x="518" y="584"/>
                  </a:cubicBezTo>
                  <a:cubicBezTo>
                    <a:pt x="512" y="584"/>
                    <a:pt x="508" y="579"/>
                    <a:pt x="508" y="574"/>
                  </a:cubicBezTo>
                  <a:cubicBezTo>
                    <a:pt x="508" y="568"/>
                    <a:pt x="512" y="563"/>
                    <a:pt x="518" y="563"/>
                  </a:cubicBezTo>
                  <a:close/>
                  <a:moveTo>
                    <a:pt x="490" y="563"/>
                  </a:moveTo>
                  <a:cubicBezTo>
                    <a:pt x="496" y="563"/>
                    <a:pt x="500" y="568"/>
                    <a:pt x="500" y="574"/>
                  </a:cubicBezTo>
                  <a:cubicBezTo>
                    <a:pt x="500" y="579"/>
                    <a:pt x="496" y="584"/>
                    <a:pt x="490" y="584"/>
                  </a:cubicBezTo>
                  <a:cubicBezTo>
                    <a:pt x="484" y="584"/>
                    <a:pt x="479" y="579"/>
                    <a:pt x="479" y="574"/>
                  </a:cubicBezTo>
                  <a:cubicBezTo>
                    <a:pt x="479" y="568"/>
                    <a:pt x="484" y="563"/>
                    <a:pt x="490" y="563"/>
                  </a:cubicBezTo>
                  <a:close/>
                  <a:moveTo>
                    <a:pt x="462" y="563"/>
                  </a:moveTo>
                  <a:cubicBezTo>
                    <a:pt x="467" y="563"/>
                    <a:pt x="472" y="568"/>
                    <a:pt x="472" y="574"/>
                  </a:cubicBezTo>
                  <a:cubicBezTo>
                    <a:pt x="472" y="579"/>
                    <a:pt x="467" y="584"/>
                    <a:pt x="462" y="584"/>
                  </a:cubicBezTo>
                  <a:cubicBezTo>
                    <a:pt x="456" y="584"/>
                    <a:pt x="451" y="579"/>
                    <a:pt x="451" y="574"/>
                  </a:cubicBezTo>
                  <a:cubicBezTo>
                    <a:pt x="451" y="568"/>
                    <a:pt x="456" y="563"/>
                    <a:pt x="462" y="563"/>
                  </a:cubicBezTo>
                  <a:close/>
                  <a:moveTo>
                    <a:pt x="433" y="563"/>
                  </a:moveTo>
                  <a:cubicBezTo>
                    <a:pt x="439" y="563"/>
                    <a:pt x="444" y="568"/>
                    <a:pt x="444" y="574"/>
                  </a:cubicBezTo>
                  <a:cubicBezTo>
                    <a:pt x="444" y="579"/>
                    <a:pt x="439" y="584"/>
                    <a:pt x="433" y="584"/>
                  </a:cubicBezTo>
                  <a:cubicBezTo>
                    <a:pt x="428" y="584"/>
                    <a:pt x="423" y="579"/>
                    <a:pt x="423" y="574"/>
                  </a:cubicBezTo>
                  <a:cubicBezTo>
                    <a:pt x="423" y="568"/>
                    <a:pt x="428" y="563"/>
                    <a:pt x="433" y="563"/>
                  </a:cubicBezTo>
                  <a:close/>
                  <a:moveTo>
                    <a:pt x="405" y="563"/>
                  </a:moveTo>
                  <a:cubicBezTo>
                    <a:pt x="411" y="563"/>
                    <a:pt x="416" y="568"/>
                    <a:pt x="416" y="574"/>
                  </a:cubicBezTo>
                  <a:cubicBezTo>
                    <a:pt x="416" y="579"/>
                    <a:pt x="411" y="584"/>
                    <a:pt x="405" y="584"/>
                  </a:cubicBezTo>
                  <a:cubicBezTo>
                    <a:pt x="400" y="584"/>
                    <a:pt x="395" y="579"/>
                    <a:pt x="395" y="574"/>
                  </a:cubicBezTo>
                  <a:cubicBezTo>
                    <a:pt x="395" y="568"/>
                    <a:pt x="400" y="563"/>
                    <a:pt x="405" y="563"/>
                  </a:cubicBezTo>
                  <a:close/>
                  <a:moveTo>
                    <a:pt x="377" y="563"/>
                  </a:moveTo>
                  <a:cubicBezTo>
                    <a:pt x="383" y="563"/>
                    <a:pt x="387" y="568"/>
                    <a:pt x="387" y="574"/>
                  </a:cubicBezTo>
                  <a:cubicBezTo>
                    <a:pt x="387" y="579"/>
                    <a:pt x="383" y="584"/>
                    <a:pt x="377" y="584"/>
                  </a:cubicBezTo>
                  <a:cubicBezTo>
                    <a:pt x="371" y="584"/>
                    <a:pt x="367" y="579"/>
                    <a:pt x="367" y="574"/>
                  </a:cubicBezTo>
                  <a:cubicBezTo>
                    <a:pt x="367" y="568"/>
                    <a:pt x="371" y="563"/>
                    <a:pt x="377" y="563"/>
                  </a:cubicBezTo>
                  <a:close/>
                  <a:moveTo>
                    <a:pt x="349" y="563"/>
                  </a:moveTo>
                  <a:cubicBezTo>
                    <a:pt x="355" y="563"/>
                    <a:pt x="359" y="568"/>
                    <a:pt x="359" y="574"/>
                  </a:cubicBezTo>
                  <a:cubicBezTo>
                    <a:pt x="359" y="579"/>
                    <a:pt x="355" y="584"/>
                    <a:pt x="349" y="584"/>
                  </a:cubicBezTo>
                  <a:cubicBezTo>
                    <a:pt x="343" y="584"/>
                    <a:pt x="339" y="579"/>
                    <a:pt x="339" y="574"/>
                  </a:cubicBezTo>
                  <a:cubicBezTo>
                    <a:pt x="339" y="568"/>
                    <a:pt x="343" y="563"/>
                    <a:pt x="349" y="563"/>
                  </a:cubicBezTo>
                  <a:close/>
                  <a:moveTo>
                    <a:pt x="321" y="563"/>
                  </a:moveTo>
                  <a:cubicBezTo>
                    <a:pt x="326" y="563"/>
                    <a:pt x="331" y="568"/>
                    <a:pt x="331" y="574"/>
                  </a:cubicBezTo>
                  <a:cubicBezTo>
                    <a:pt x="331" y="579"/>
                    <a:pt x="326" y="584"/>
                    <a:pt x="321" y="584"/>
                  </a:cubicBezTo>
                  <a:cubicBezTo>
                    <a:pt x="315" y="584"/>
                    <a:pt x="310" y="579"/>
                    <a:pt x="310" y="574"/>
                  </a:cubicBezTo>
                  <a:cubicBezTo>
                    <a:pt x="310" y="568"/>
                    <a:pt x="315" y="563"/>
                    <a:pt x="321" y="563"/>
                  </a:cubicBezTo>
                  <a:close/>
                  <a:moveTo>
                    <a:pt x="292" y="563"/>
                  </a:moveTo>
                  <a:cubicBezTo>
                    <a:pt x="298" y="563"/>
                    <a:pt x="303" y="568"/>
                    <a:pt x="303" y="574"/>
                  </a:cubicBezTo>
                  <a:cubicBezTo>
                    <a:pt x="303" y="579"/>
                    <a:pt x="298" y="584"/>
                    <a:pt x="292" y="584"/>
                  </a:cubicBezTo>
                  <a:cubicBezTo>
                    <a:pt x="287" y="584"/>
                    <a:pt x="282" y="579"/>
                    <a:pt x="282" y="574"/>
                  </a:cubicBezTo>
                  <a:cubicBezTo>
                    <a:pt x="282" y="568"/>
                    <a:pt x="287" y="563"/>
                    <a:pt x="292" y="563"/>
                  </a:cubicBezTo>
                  <a:close/>
                  <a:moveTo>
                    <a:pt x="546" y="536"/>
                  </a:moveTo>
                  <a:cubicBezTo>
                    <a:pt x="552" y="536"/>
                    <a:pt x="557" y="541"/>
                    <a:pt x="557" y="547"/>
                  </a:cubicBezTo>
                  <a:cubicBezTo>
                    <a:pt x="557" y="552"/>
                    <a:pt x="552" y="557"/>
                    <a:pt x="546" y="557"/>
                  </a:cubicBezTo>
                  <a:cubicBezTo>
                    <a:pt x="540" y="557"/>
                    <a:pt x="536" y="552"/>
                    <a:pt x="536" y="547"/>
                  </a:cubicBezTo>
                  <a:cubicBezTo>
                    <a:pt x="536" y="541"/>
                    <a:pt x="540" y="536"/>
                    <a:pt x="546" y="536"/>
                  </a:cubicBezTo>
                  <a:close/>
                  <a:moveTo>
                    <a:pt x="518" y="536"/>
                  </a:moveTo>
                  <a:cubicBezTo>
                    <a:pt x="524" y="536"/>
                    <a:pt x="528" y="541"/>
                    <a:pt x="528" y="547"/>
                  </a:cubicBezTo>
                  <a:cubicBezTo>
                    <a:pt x="528" y="552"/>
                    <a:pt x="524" y="557"/>
                    <a:pt x="518" y="557"/>
                  </a:cubicBezTo>
                  <a:cubicBezTo>
                    <a:pt x="512" y="557"/>
                    <a:pt x="508" y="552"/>
                    <a:pt x="508" y="547"/>
                  </a:cubicBezTo>
                  <a:cubicBezTo>
                    <a:pt x="508" y="541"/>
                    <a:pt x="512" y="536"/>
                    <a:pt x="518" y="536"/>
                  </a:cubicBezTo>
                  <a:close/>
                  <a:moveTo>
                    <a:pt x="490" y="536"/>
                  </a:moveTo>
                  <a:cubicBezTo>
                    <a:pt x="496" y="536"/>
                    <a:pt x="500" y="541"/>
                    <a:pt x="500" y="547"/>
                  </a:cubicBezTo>
                  <a:cubicBezTo>
                    <a:pt x="500" y="552"/>
                    <a:pt x="496" y="557"/>
                    <a:pt x="490" y="557"/>
                  </a:cubicBezTo>
                  <a:cubicBezTo>
                    <a:pt x="484" y="557"/>
                    <a:pt x="479" y="552"/>
                    <a:pt x="479" y="547"/>
                  </a:cubicBezTo>
                  <a:cubicBezTo>
                    <a:pt x="479" y="541"/>
                    <a:pt x="484" y="536"/>
                    <a:pt x="490" y="536"/>
                  </a:cubicBezTo>
                  <a:close/>
                  <a:moveTo>
                    <a:pt x="462" y="536"/>
                  </a:moveTo>
                  <a:cubicBezTo>
                    <a:pt x="467" y="536"/>
                    <a:pt x="472" y="541"/>
                    <a:pt x="472" y="547"/>
                  </a:cubicBezTo>
                  <a:cubicBezTo>
                    <a:pt x="472" y="552"/>
                    <a:pt x="467" y="557"/>
                    <a:pt x="462" y="557"/>
                  </a:cubicBezTo>
                  <a:cubicBezTo>
                    <a:pt x="456" y="557"/>
                    <a:pt x="451" y="552"/>
                    <a:pt x="451" y="547"/>
                  </a:cubicBezTo>
                  <a:cubicBezTo>
                    <a:pt x="451" y="541"/>
                    <a:pt x="456" y="536"/>
                    <a:pt x="462" y="536"/>
                  </a:cubicBezTo>
                  <a:close/>
                  <a:moveTo>
                    <a:pt x="433" y="536"/>
                  </a:moveTo>
                  <a:cubicBezTo>
                    <a:pt x="439" y="536"/>
                    <a:pt x="444" y="541"/>
                    <a:pt x="444" y="547"/>
                  </a:cubicBezTo>
                  <a:cubicBezTo>
                    <a:pt x="444" y="552"/>
                    <a:pt x="439" y="557"/>
                    <a:pt x="433" y="557"/>
                  </a:cubicBezTo>
                  <a:cubicBezTo>
                    <a:pt x="428" y="557"/>
                    <a:pt x="423" y="552"/>
                    <a:pt x="423" y="547"/>
                  </a:cubicBezTo>
                  <a:cubicBezTo>
                    <a:pt x="423" y="541"/>
                    <a:pt x="428" y="536"/>
                    <a:pt x="433" y="536"/>
                  </a:cubicBezTo>
                  <a:close/>
                  <a:moveTo>
                    <a:pt x="405" y="536"/>
                  </a:moveTo>
                  <a:cubicBezTo>
                    <a:pt x="411" y="536"/>
                    <a:pt x="416" y="541"/>
                    <a:pt x="416" y="547"/>
                  </a:cubicBezTo>
                  <a:cubicBezTo>
                    <a:pt x="416" y="552"/>
                    <a:pt x="411" y="557"/>
                    <a:pt x="405" y="557"/>
                  </a:cubicBezTo>
                  <a:cubicBezTo>
                    <a:pt x="400" y="557"/>
                    <a:pt x="395" y="552"/>
                    <a:pt x="395" y="547"/>
                  </a:cubicBezTo>
                  <a:cubicBezTo>
                    <a:pt x="395" y="541"/>
                    <a:pt x="400" y="536"/>
                    <a:pt x="405" y="536"/>
                  </a:cubicBezTo>
                  <a:close/>
                  <a:moveTo>
                    <a:pt x="377" y="536"/>
                  </a:moveTo>
                  <a:cubicBezTo>
                    <a:pt x="383" y="536"/>
                    <a:pt x="387" y="541"/>
                    <a:pt x="387" y="547"/>
                  </a:cubicBezTo>
                  <a:cubicBezTo>
                    <a:pt x="387" y="552"/>
                    <a:pt x="383" y="557"/>
                    <a:pt x="377" y="557"/>
                  </a:cubicBezTo>
                  <a:cubicBezTo>
                    <a:pt x="371" y="557"/>
                    <a:pt x="367" y="552"/>
                    <a:pt x="367" y="547"/>
                  </a:cubicBezTo>
                  <a:cubicBezTo>
                    <a:pt x="367" y="541"/>
                    <a:pt x="371" y="536"/>
                    <a:pt x="377" y="536"/>
                  </a:cubicBezTo>
                  <a:close/>
                  <a:moveTo>
                    <a:pt x="349" y="536"/>
                  </a:moveTo>
                  <a:cubicBezTo>
                    <a:pt x="355" y="536"/>
                    <a:pt x="359" y="541"/>
                    <a:pt x="359" y="547"/>
                  </a:cubicBezTo>
                  <a:cubicBezTo>
                    <a:pt x="359" y="552"/>
                    <a:pt x="355" y="557"/>
                    <a:pt x="349" y="557"/>
                  </a:cubicBezTo>
                  <a:cubicBezTo>
                    <a:pt x="343" y="557"/>
                    <a:pt x="339" y="552"/>
                    <a:pt x="339" y="547"/>
                  </a:cubicBezTo>
                  <a:cubicBezTo>
                    <a:pt x="339" y="541"/>
                    <a:pt x="343" y="536"/>
                    <a:pt x="349" y="536"/>
                  </a:cubicBezTo>
                  <a:close/>
                  <a:moveTo>
                    <a:pt x="321" y="536"/>
                  </a:moveTo>
                  <a:cubicBezTo>
                    <a:pt x="326" y="536"/>
                    <a:pt x="331" y="541"/>
                    <a:pt x="331" y="547"/>
                  </a:cubicBezTo>
                  <a:cubicBezTo>
                    <a:pt x="331" y="552"/>
                    <a:pt x="326" y="557"/>
                    <a:pt x="321" y="557"/>
                  </a:cubicBezTo>
                  <a:cubicBezTo>
                    <a:pt x="315" y="557"/>
                    <a:pt x="310" y="552"/>
                    <a:pt x="310" y="547"/>
                  </a:cubicBezTo>
                  <a:cubicBezTo>
                    <a:pt x="310" y="541"/>
                    <a:pt x="315" y="536"/>
                    <a:pt x="321" y="536"/>
                  </a:cubicBezTo>
                  <a:close/>
                  <a:moveTo>
                    <a:pt x="292" y="536"/>
                  </a:moveTo>
                  <a:cubicBezTo>
                    <a:pt x="298" y="536"/>
                    <a:pt x="303" y="541"/>
                    <a:pt x="303" y="547"/>
                  </a:cubicBezTo>
                  <a:cubicBezTo>
                    <a:pt x="303" y="552"/>
                    <a:pt x="298" y="557"/>
                    <a:pt x="292" y="557"/>
                  </a:cubicBezTo>
                  <a:cubicBezTo>
                    <a:pt x="287" y="557"/>
                    <a:pt x="282" y="552"/>
                    <a:pt x="282" y="547"/>
                  </a:cubicBezTo>
                  <a:cubicBezTo>
                    <a:pt x="282" y="541"/>
                    <a:pt x="287" y="536"/>
                    <a:pt x="292" y="536"/>
                  </a:cubicBezTo>
                  <a:close/>
                  <a:moveTo>
                    <a:pt x="574" y="510"/>
                  </a:moveTo>
                  <a:cubicBezTo>
                    <a:pt x="580" y="510"/>
                    <a:pt x="585" y="514"/>
                    <a:pt x="585" y="520"/>
                  </a:cubicBezTo>
                  <a:cubicBezTo>
                    <a:pt x="585" y="526"/>
                    <a:pt x="580" y="530"/>
                    <a:pt x="574" y="530"/>
                  </a:cubicBezTo>
                  <a:cubicBezTo>
                    <a:pt x="569" y="530"/>
                    <a:pt x="564" y="526"/>
                    <a:pt x="564" y="520"/>
                  </a:cubicBezTo>
                  <a:cubicBezTo>
                    <a:pt x="564" y="514"/>
                    <a:pt x="569" y="510"/>
                    <a:pt x="574" y="510"/>
                  </a:cubicBezTo>
                  <a:close/>
                  <a:moveTo>
                    <a:pt x="462" y="510"/>
                  </a:moveTo>
                  <a:cubicBezTo>
                    <a:pt x="467" y="510"/>
                    <a:pt x="472" y="514"/>
                    <a:pt x="472" y="520"/>
                  </a:cubicBezTo>
                  <a:cubicBezTo>
                    <a:pt x="472" y="526"/>
                    <a:pt x="467" y="530"/>
                    <a:pt x="462" y="530"/>
                  </a:cubicBezTo>
                  <a:cubicBezTo>
                    <a:pt x="456" y="530"/>
                    <a:pt x="451" y="526"/>
                    <a:pt x="451" y="520"/>
                  </a:cubicBezTo>
                  <a:cubicBezTo>
                    <a:pt x="451" y="514"/>
                    <a:pt x="456" y="510"/>
                    <a:pt x="462" y="510"/>
                  </a:cubicBezTo>
                  <a:close/>
                  <a:moveTo>
                    <a:pt x="433" y="510"/>
                  </a:moveTo>
                  <a:cubicBezTo>
                    <a:pt x="439" y="510"/>
                    <a:pt x="444" y="514"/>
                    <a:pt x="444" y="520"/>
                  </a:cubicBezTo>
                  <a:cubicBezTo>
                    <a:pt x="444" y="526"/>
                    <a:pt x="439" y="530"/>
                    <a:pt x="433" y="530"/>
                  </a:cubicBezTo>
                  <a:cubicBezTo>
                    <a:pt x="428" y="530"/>
                    <a:pt x="423" y="526"/>
                    <a:pt x="423" y="520"/>
                  </a:cubicBezTo>
                  <a:cubicBezTo>
                    <a:pt x="423" y="514"/>
                    <a:pt x="428" y="510"/>
                    <a:pt x="433" y="510"/>
                  </a:cubicBezTo>
                  <a:close/>
                  <a:moveTo>
                    <a:pt x="405" y="510"/>
                  </a:moveTo>
                  <a:cubicBezTo>
                    <a:pt x="411" y="510"/>
                    <a:pt x="416" y="514"/>
                    <a:pt x="416" y="520"/>
                  </a:cubicBezTo>
                  <a:cubicBezTo>
                    <a:pt x="416" y="526"/>
                    <a:pt x="411" y="530"/>
                    <a:pt x="405" y="530"/>
                  </a:cubicBezTo>
                  <a:cubicBezTo>
                    <a:pt x="400" y="530"/>
                    <a:pt x="395" y="526"/>
                    <a:pt x="395" y="520"/>
                  </a:cubicBezTo>
                  <a:cubicBezTo>
                    <a:pt x="395" y="514"/>
                    <a:pt x="400" y="510"/>
                    <a:pt x="405" y="510"/>
                  </a:cubicBezTo>
                  <a:close/>
                  <a:moveTo>
                    <a:pt x="377" y="510"/>
                  </a:moveTo>
                  <a:cubicBezTo>
                    <a:pt x="383" y="510"/>
                    <a:pt x="387" y="514"/>
                    <a:pt x="387" y="520"/>
                  </a:cubicBezTo>
                  <a:cubicBezTo>
                    <a:pt x="387" y="526"/>
                    <a:pt x="383" y="530"/>
                    <a:pt x="377" y="530"/>
                  </a:cubicBezTo>
                  <a:cubicBezTo>
                    <a:pt x="371" y="530"/>
                    <a:pt x="367" y="526"/>
                    <a:pt x="367" y="520"/>
                  </a:cubicBezTo>
                  <a:cubicBezTo>
                    <a:pt x="367" y="514"/>
                    <a:pt x="371" y="510"/>
                    <a:pt x="377" y="510"/>
                  </a:cubicBezTo>
                  <a:close/>
                  <a:moveTo>
                    <a:pt x="349" y="510"/>
                  </a:moveTo>
                  <a:cubicBezTo>
                    <a:pt x="355" y="510"/>
                    <a:pt x="359" y="514"/>
                    <a:pt x="359" y="520"/>
                  </a:cubicBezTo>
                  <a:cubicBezTo>
                    <a:pt x="359" y="526"/>
                    <a:pt x="355" y="530"/>
                    <a:pt x="349" y="530"/>
                  </a:cubicBezTo>
                  <a:cubicBezTo>
                    <a:pt x="343" y="530"/>
                    <a:pt x="339" y="526"/>
                    <a:pt x="339" y="520"/>
                  </a:cubicBezTo>
                  <a:cubicBezTo>
                    <a:pt x="339" y="514"/>
                    <a:pt x="343" y="510"/>
                    <a:pt x="349" y="510"/>
                  </a:cubicBezTo>
                  <a:close/>
                  <a:moveTo>
                    <a:pt x="321" y="510"/>
                  </a:moveTo>
                  <a:cubicBezTo>
                    <a:pt x="326" y="510"/>
                    <a:pt x="331" y="514"/>
                    <a:pt x="331" y="520"/>
                  </a:cubicBezTo>
                  <a:cubicBezTo>
                    <a:pt x="331" y="526"/>
                    <a:pt x="326" y="530"/>
                    <a:pt x="321" y="530"/>
                  </a:cubicBezTo>
                  <a:cubicBezTo>
                    <a:pt x="315" y="530"/>
                    <a:pt x="310" y="526"/>
                    <a:pt x="310" y="520"/>
                  </a:cubicBezTo>
                  <a:cubicBezTo>
                    <a:pt x="310" y="514"/>
                    <a:pt x="315" y="510"/>
                    <a:pt x="321" y="510"/>
                  </a:cubicBezTo>
                  <a:close/>
                  <a:moveTo>
                    <a:pt x="292" y="510"/>
                  </a:moveTo>
                  <a:cubicBezTo>
                    <a:pt x="298" y="510"/>
                    <a:pt x="303" y="514"/>
                    <a:pt x="303" y="520"/>
                  </a:cubicBezTo>
                  <a:cubicBezTo>
                    <a:pt x="303" y="526"/>
                    <a:pt x="298" y="530"/>
                    <a:pt x="292" y="530"/>
                  </a:cubicBezTo>
                  <a:cubicBezTo>
                    <a:pt x="287" y="530"/>
                    <a:pt x="282" y="526"/>
                    <a:pt x="282" y="520"/>
                  </a:cubicBezTo>
                  <a:cubicBezTo>
                    <a:pt x="282" y="514"/>
                    <a:pt x="287" y="510"/>
                    <a:pt x="292" y="510"/>
                  </a:cubicBezTo>
                  <a:close/>
                  <a:moveTo>
                    <a:pt x="631" y="483"/>
                  </a:moveTo>
                  <a:cubicBezTo>
                    <a:pt x="636" y="483"/>
                    <a:pt x="641" y="487"/>
                    <a:pt x="641" y="493"/>
                  </a:cubicBezTo>
                  <a:cubicBezTo>
                    <a:pt x="641" y="499"/>
                    <a:pt x="636" y="503"/>
                    <a:pt x="631" y="503"/>
                  </a:cubicBezTo>
                  <a:cubicBezTo>
                    <a:pt x="625" y="503"/>
                    <a:pt x="620" y="499"/>
                    <a:pt x="620" y="493"/>
                  </a:cubicBezTo>
                  <a:cubicBezTo>
                    <a:pt x="620" y="487"/>
                    <a:pt x="625" y="483"/>
                    <a:pt x="631" y="483"/>
                  </a:cubicBezTo>
                  <a:close/>
                  <a:moveTo>
                    <a:pt x="603" y="483"/>
                  </a:moveTo>
                  <a:cubicBezTo>
                    <a:pt x="608" y="483"/>
                    <a:pt x="613" y="487"/>
                    <a:pt x="613" y="493"/>
                  </a:cubicBezTo>
                  <a:cubicBezTo>
                    <a:pt x="613" y="499"/>
                    <a:pt x="608" y="503"/>
                    <a:pt x="603" y="503"/>
                  </a:cubicBezTo>
                  <a:cubicBezTo>
                    <a:pt x="597" y="503"/>
                    <a:pt x="592" y="499"/>
                    <a:pt x="592" y="493"/>
                  </a:cubicBezTo>
                  <a:cubicBezTo>
                    <a:pt x="592" y="487"/>
                    <a:pt x="597" y="483"/>
                    <a:pt x="603" y="483"/>
                  </a:cubicBezTo>
                  <a:close/>
                  <a:moveTo>
                    <a:pt x="574" y="483"/>
                  </a:moveTo>
                  <a:cubicBezTo>
                    <a:pt x="580" y="483"/>
                    <a:pt x="585" y="487"/>
                    <a:pt x="585" y="493"/>
                  </a:cubicBezTo>
                  <a:cubicBezTo>
                    <a:pt x="585" y="499"/>
                    <a:pt x="580" y="503"/>
                    <a:pt x="574" y="503"/>
                  </a:cubicBezTo>
                  <a:cubicBezTo>
                    <a:pt x="569" y="503"/>
                    <a:pt x="564" y="499"/>
                    <a:pt x="564" y="493"/>
                  </a:cubicBezTo>
                  <a:cubicBezTo>
                    <a:pt x="564" y="487"/>
                    <a:pt x="569" y="483"/>
                    <a:pt x="574" y="483"/>
                  </a:cubicBezTo>
                  <a:close/>
                  <a:moveTo>
                    <a:pt x="546" y="483"/>
                  </a:moveTo>
                  <a:cubicBezTo>
                    <a:pt x="552" y="483"/>
                    <a:pt x="557" y="487"/>
                    <a:pt x="557" y="493"/>
                  </a:cubicBezTo>
                  <a:cubicBezTo>
                    <a:pt x="557" y="499"/>
                    <a:pt x="552" y="503"/>
                    <a:pt x="546" y="503"/>
                  </a:cubicBezTo>
                  <a:cubicBezTo>
                    <a:pt x="540" y="503"/>
                    <a:pt x="536" y="499"/>
                    <a:pt x="536" y="493"/>
                  </a:cubicBezTo>
                  <a:cubicBezTo>
                    <a:pt x="536" y="487"/>
                    <a:pt x="540" y="483"/>
                    <a:pt x="546" y="483"/>
                  </a:cubicBezTo>
                  <a:close/>
                  <a:moveTo>
                    <a:pt x="462" y="483"/>
                  </a:moveTo>
                  <a:cubicBezTo>
                    <a:pt x="467" y="483"/>
                    <a:pt x="472" y="487"/>
                    <a:pt x="472" y="493"/>
                  </a:cubicBezTo>
                  <a:cubicBezTo>
                    <a:pt x="472" y="499"/>
                    <a:pt x="467" y="503"/>
                    <a:pt x="462" y="503"/>
                  </a:cubicBezTo>
                  <a:cubicBezTo>
                    <a:pt x="456" y="503"/>
                    <a:pt x="451" y="499"/>
                    <a:pt x="451" y="493"/>
                  </a:cubicBezTo>
                  <a:cubicBezTo>
                    <a:pt x="451" y="487"/>
                    <a:pt x="456" y="483"/>
                    <a:pt x="462" y="483"/>
                  </a:cubicBezTo>
                  <a:close/>
                  <a:moveTo>
                    <a:pt x="433" y="483"/>
                  </a:moveTo>
                  <a:cubicBezTo>
                    <a:pt x="439" y="483"/>
                    <a:pt x="444" y="487"/>
                    <a:pt x="444" y="493"/>
                  </a:cubicBezTo>
                  <a:cubicBezTo>
                    <a:pt x="444" y="499"/>
                    <a:pt x="439" y="503"/>
                    <a:pt x="433" y="503"/>
                  </a:cubicBezTo>
                  <a:cubicBezTo>
                    <a:pt x="428" y="503"/>
                    <a:pt x="423" y="499"/>
                    <a:pt x="423" y="493"/>
                  </a:cubicBezTo>
                  <a:cubicBezTo>
                    <a:pt x="423" y="487"/>
                    <a:pt x="428" y="483"/>
                    <a:pt x="433" y="483"/>
                  </a:cubicBezTo>
                  <a:close/>
                  <a:moveTo>
                    <a:pt x="405" y="483"/>
                  </a:moveTo>
                  <a:cubicBezTo>
                    <a:pt x="411" y="483"/>
                    <a:pt x="416" y="487"/>
                    <a:pt x="416" y="493"/>
                  </a:cubicBezTo>
                  <a:cubicBezTo>
                    <a:pt x="416" y="499"/>
                    <a:pt x="411" y="503"/>
                    <a:pt x="405" y="503"/>
                  </a:cubicBezTo>
                  <a:cubicBezTo>
                    <a:pt x="400" y="503"/>
                    <a:pt x="395" y="499"/>
                    <a:pt x="395" y="493"/>
                  </a:cubicBezTo>
                  <a:cubicBezTo>
                    <a:pt x="395" y="487"/>
                    <a:pt x="400" y="483"/>
                    <a:pt x="405" y="483"/>
                  </a:cubicBezTo>
                  <a:close/>
                  <a:moveTo>
                    <a:pt x="377" y="483"/>
                  </a:moveTo>
                  <a:cubicBezTo>
                    <a:pt x="383" y="483"/>
                    <a:pt x="387" y="487"/>
                    <a:pt x="387" y="493"/>
                  </a:cubicBezTo>
                  <a:cubicBezTo>
                    <a:pt x="387" y="499"/>
                    <a:pt x="383" y="503"/>
                    <a:pt x="377" y="503"/>
                  </a:cubicBezTo>
                  <a:cubicBezTo>
                    <a:pt x="371" y="503"/>
                    <a:pt x="367" y="499"/>
                    <a:pt x="367" y="493"/>
                  </a:cubicBezTo>
                  <a:cubicBezTo>
                    <a:pt x="367" y="487"/>
                    <a:pt x="371" y="483"/>
                    <a:pt x="377" y="483"/>
                  </a:cubicBezTo>
                  <a:close/>
                  <a:moveTo>
                    <a:pt x="349" y="483"/>
                  </a:moveTo>
                  <a:cubicBezTo>
                    <a:pt x="355" y="483"/>
                    <a:pt x="359" y="487"/>
                    <a:pt x="359" y="493"/>
                  </a:cubicBezTo>
                  <a:cubicBezTo>
                    <a:pt x="359" y="499"/>
                    <a:pt x="355" y="503"/>
                    <a:pt x="349" y="503"/>
                  </a:cubicBezTo>
                  <a:cubicBezTo>
                    <a:pt x="343" y="503"/>
                    <a:pt x="339" y="499"/>
                    <a:pt x="339" y="493"/>
                  </a:cubicBezTo>
                  <a:cubicBezTo>
                    <a:pt x="339" y="487"/>
                    <a:pt x="343" y="483"/>
                    <a:pt x="349" y="483"/>
                  </a:cubicBezTo>
                  <a:close/>
                  <a:moveTo>
                    <a:pt x="321" y="483"/>
                  </a:moveTo>
                  <a:cubicBezTo>
                    <a:pt x="326" y="483"/>
                    <a:pt x="331" y="487"/>
                    <a:pt x="331" y="493"/>
                  </a:cubicBezTo>
                  <a:cubicBezTo>
                    <a:pt x="331" y="499"/>
                    <a:pt x="326" y="503"/>
                    <a:pt x="321" y="503"/>
                  </a:cubicBezTo>
                  <a:cubicBezTo>
                    <a:pt x="315" y="503"/>
                    <a:pt x="310" y="499"/>
                    <a:pt x="310" y="493"/>
                  </a:cubicBezTo>
                  <a:cubicBezTo>
                    <a:pt x="310" y="487"/>
                    <a:pt x="315" y="483"/>
                    <a:pt x="321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3" y="487"/>
                    <a:pt x="303" y="493"/>
                  </a:cubicBezTo>
                  <a:cubicBezTo>
                    <a:pt x="303" y="499"/>
                    <a:pt x="298" y="503"/>
                    <a:pt x="292" y="503"/>
                  </a:cubicBezTo>
                  <a:cubicBezTo>
                    <a:pt x="287" y="503"/>
                    <a:pt x="282" y="499"/>
                    <a:pt x="282" y="493"/>
                  </a:cubicBezTo>
                  <a:cubicBezTo>
                    <a:pt x="282" y="487"/>
                    <a:pt x="287" y="483"/>
                    <a:pt x="292" y="483"/>
                  </a:cubicBezTo>
                  <a:close/>
                  <a:moveTo>
                    <a:pt x="603" y="456"/>
                  </a:moveTo>
                  <a:cubicBezTo>
                    <a:pt x="608" y="456"/>
                    <a:pt x="613" y="461"/>
                    <a:pt x="613" y="466"/>
                  </a:cubicBezTo>
                  <a:cubicBezTo>
                    <a:pt x="613" y="472"/>
                    <a:pt x="608" y="477"/>
                    <a:pt x="603" y="477"/>
                  </a:cubicBezTo>
                  <a:cubicBezTo>
                    <a:pt x="597" y="477"/>
                    <a:pt x="592" y="472"/>
                    <a:pt x="592" y="466"/>
                  </a:cubicBezTo>
                  <a:cubicBezTo>
                    <a:pt x="592" y="461"/>
                    <a:pt x="597" y="456"/>
                    <a:pt x="603" y="456"/>
                  </a:cubicBezTo>
                  <a:close/>
                  <a:moveTo>
                    <a:pt x="574" y="456"/>
                  </a:moveTo>
                  <a:cubicBezTo>
                    <a:pt x="580" y="456"/>
                    <a:pt x="585" y="461"/>
                    <a:pt x="585" y="466"/>
                  </a:cubicBezTo>
                  <a:cubicBezTo>
                    <a:pt x="585" y="472"/>
                    <a:pt x="580" y="477"/>
                    <a:pt x="574" y="477"/>
                  </a:cubicBezTo>
                  <a:cubicBezTo>
                    <a:pt x="569" y="477"/>
                    <a:pt x="564" y="472"/>
                    <a:pt x="564" y="466"/>
                  </a:cubicBezTo>
                  <a:cubicBezTo>
                    <a:pt x="564" y="461"/>
                    <a:pt x="569" y="456"/>
                    <a:pt x="574" y="456"/>
                  </a:cubicBezTo>
                  <a:close/>
                  <a:moveTo>
                    <a:pt x="546" y="456"/>
                  </a:moveTo>
                  <a:cubicBezTo>
                    <a:pt x="552" y="456"/>
                    <a:pt x="557" y="461"/>
                    <a:pt x="557" y="466"/>
                  </a:cubicBezTo>
                  <a:cubicBezTo>
                    <a:pt x="557" y="472"/>
                    <a:pt x="552" y="477"/>
                    <a:pt x="546" y="477"/>
                  </a:cubicBezTo>
                  <a:cubicBezTo>
                    <a:pt x="540" y="477"/>
                    <a:pt x="536" y="472"/>
                    <a:pt x="536" y="466"/>
                  </a:cubicBezTo>
                  <a:cubicBezTo>
                    <a:pt x="536" y="461"/>
                    <a:pt x="540" y="456"/>
                    <a:pt x="546" y="456"/>
                  </a:cubicBezTo>
                  <a:close/>
                  <a:moveTo>
                    <a:pt x="518" y="456"/>
                  </a:moveTo>
                  <a:cubicBezTo>
                    <a:pt x="524" y="456"/>
                    <a:pt x="528" y="461"/>
                    <a:pt x="528" y="466"/>
                  </a:cubicBezTo>
                  <a:cubicBezTo>
                    <a:pt x="528" y="472"/>
                    <a:pt x="524" y="477"/>
                    <a:pt x="518" y="477"/>
                  </a:cubicBezTo>
                  <a:cubicBezTo>
                    <a:pt x="512" y="477"/>
                    <a:pt x="508" y="472"/>
                    <a:pt x="508" y="466"/>
                  </a:cubicBezTo>
                  <a:cubicBezTo>
                    <a:pt x="508" y="461"/>
                    <a:pt x="512" y="456"/>
                    <a:pt x="518" y="456"/>
                  </a:cubicBezTo>
                  <a:close/>
                  <a:moveTo>
                    <a:pt x="490" y="456"/>
                  </a:moveTo>
                  <a:cubicBezTo>
                    <a:pt x="496" y="456"/>
                    <a:pt x="500" y="461"/>
                    <a:pt x="500" y="466"/>
                  </a:cubicBezTo>
                  <a:cubicBezTo>
                    <a:pt x="500" y="472"/>
                    <a:pt x="496" y="477"/>
                    <a:pt x="490" y="477"/>
                  </a:cubicBezTo>
                  <a:cubicBezTo>
                    <a:pt x="484" y="477"/>
                    <a:pt x="479" y="472"/>
                    <a:pt x="479" y="466"/>
                  </a:cubicBezTo>
                  <a:cubicBezTo>
                    <a:pt x="479" y="461"/>
                    <a:pt x="484" y="456"/>
                    <a:pt x="490" y="456"/>
                  </a:cubicBezTo>
                  <a:close/>
                  <a:moveTo>
                    <a:pt x="462" y="456"/>
                  </a:moveTo>
                  <a:cubicBezTo>
                    <a:pt x="467" y="456"/>
                    <a:pt x="472" y="461"/>
                    <a:pt x="472" y="466"/>
                  </a:cubicBezTo>
                  <a:cubicBezTo>
                    <a:pt x="472" y="472"/>
                    <a:pt x="467" y="477"/>
                    <a:pt x="462" y="477"/>
                  </a:cubicBezTo>
                  <a:cubicBezTo>
                    <a:pt x="456" y="477"/>
                    <a:pt x="451" y="472"/>
                    <a:pt x="451" y="466"/>
                  </a:cubicBezTo>
                  <a:cubicBezTo>
                    <a:pt x="451" y="461"/>
                    <a:pt x="456" y="456"/>
                    <a:pt x="462" y="456"/>
                  </a:cubicBezTo>
                  <a:close/>
                  <a:moveTo>
                    <a:pt x="433" y="456"/>
                  </a:moveTo>
                  <a:cubicBezTo>
                    <a:pt x="439" y="456"/>
                    <a:pt x="444" y="461"/>
                    <a:pt x="444" y="466"/>
                  </a:cubicBezTo>
                  <a:cubicBezTo>
                    <a:pt x="444" y="472"/>
                    <a:pt x="439" y="477"/>
                    <a:pt x="433" y="477"/>
                  </a:cubicBezTo>
                  <a:cubicBezTo>
                    <a:pt x="428" y="477"/>
                    <a:pt x="423" y="472"/>
                    <a:pt x="423" y="466"/>
                  </a:cubicBezTo>
                  <a:cubicBezTo>
                    <a:pt x="423" y="461"/>
                    <a:pt x="428" y="456"/>
                    <a:pt x="433" y="456"/>
                  </a:cubicBezTo>
                  <a:close/>
                  <a:moveTo>
                    <a:pt x="405" y="456"/>
                  </a:moveTo>
                  <a:cubicBezTo>
                    <a:pt x="411" y="456"/>
                    <a:pt x="416" y="461"/>
                    <a:pt x="416" y="466"/>
                  </a:cubicBezTo>
                  <a:cubicBezTo>
                    <a:pt x="416" y="472"/>
                    <a:pt x="411" y="477"/>
                    <a:pt x="405" y="477"/>
                  </a:cubicBezTo>
                  <a:cubicBezTo>
                    <a:pt x="400" y="477"/>
                    <a:pt x="395" y="472"/>
                    <a:pt x="395" y="466"/>
                  </a:cubicBezTo>
                  <a:cubicBezTo>
                    <a:pt x="395" y="461"/>
                    <a:pt x="400" y="456"/>
                    <a:pt x="405" y="456"/>
                  </a:cubicBezTo>
                  <a:close/>
                  <a:moveTo>
                    <a:pt x="377" y="456"/>
                  </a:moveTo>
                  <a:cubicBezTo>
                    <a:pt x="383" y="456"/>
                    <a:pt x="387" y="461"/>
                    <a:pt x="387" y="466"/>
                  </a:cubicBezTo>
                  <a:cubicBezTo>
                    <a:pt x="387" y="472"/>
                    <a:pt x="383" y="477"/>
                    <a:pt x="377" y="477"/>
                  </a:cubicBezTo>
                  <a:cubicBezTo>
                    <a:pt x="371" y="477"/>
                    <a:pt x="367" y="472"/>
                    <a:pt x="367" y="466"/>
                  </a:cubicBezTo>
                  <a:cubicBezTo>
                    <a:pt x="367" y="461"/>
                    <a:pt x="371" y="456"/>
                    <a:pt x="377" y="456"/>
                  </a:cubicBezTo>
                  <a:close/>
                  <a:moveTo>
                    <a:pt x="349" y="456"/>
                  </a:moveTo>
                  <a:cubicBezTo>
                    <a:pt x="355" y="456"/>
                    <a:pt x="359" y="461"/>
                    <a:pt x="359" y="466"/>
                  </a:cubicBezTo>
                  <a:cubicBezTo>
                    <a:pt x="359" y="472"/>
                    <a:pt x="355" y="477"/>
                    <a:pt x="349" y="477"/>
                  </a:cubicBezTo>
                  <a:cubicBezTo>
                    <a:pt x="343" y="477"/>
                    <a:pt x="339" y="472"/>
                    <a:pt x="339" y="466"/>
                  </a:cubicBezTo>
                  <a:cubicBezTo>
                    <a:pt x="339" y="461"/>
                    <a:pt x="343" y="456"/>
                    <a:pt x="349" y="456"/>
                  </a:cubicBezTo>
                  <a:close/>
                  <a:moveTo>
                    <a:pt x="321" y="456"/>
                  </a:moveTo>
                  <a:cubicBezTo>
                    <a:pt x="326" y="456"/>
                    <a:pt x="331" y="461"/>
                    <a:pt x="331" y="466"/>
                  </a:cubicBezTo>
                  <a:cubicBezTo>
                    <a:pt x="331" y="472"/>
                    <a:pt x="326" y="477"/>
                    <a:pt x="321" y="477"/>
                  </a:cubicBezTo>
                  <a:cubicBezTo>
                    <a:pt x="315" y="477"/>
                    <a:pt x="310" y="472"/>
                    <a:pt x="310" y="466"/>
                  </a:cubicBezTo>
                  <a:cubicBezTo>
                    <a:pt x="310" y="461"/>
                    <a:pt x="315" y="456"/>
                    <a:pt x="321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3" y="461"/>
                    <a:pt x="303" y="466"/>
                  </a:cubicBezTo>
                  <a:cubicBezTo>
                    <a:pt x="303" y="472"/>
                    <a:pt x="298" y="477"/>
                    <a:pt x="292" y="477"/>
                  </a:cubicBezTo>
                  <a:cubicBezTo>
                    <a:pt x="287" y="477"/>
                    <a:pt x="282" y="472"/>
                    <a:pt x="282" y="466"/>
                  </a:cubicBezTo>
                  <a:cubicBezTo>
                    <a:pt x="282" y="461"/>
                    <a:pt x="287" y="456"/>
                    <a:pt x="292" y="456"/>
                  </a:cubicBezTo>
                  <a:close/>
                  <a:moveTo>
                    <a:pt x="659" y="429"/>
                  </a:moveTo>
                  <a:cubicBezTo>
                    <a:pt x="665" y="429"/>
                    <a:pt x="669" y="434"/>
                    <a:pt x="669" y="439"/>
                  </a:cubicBezTo>
                  <a:cubicBezTo>
                    <a:pt x="669" y="445"/>
                    <a:pt x="665" y="450"/>
                    <a:pt x="659" y="450"/>
                  </a:cubicBezTo>
                  <a:cubicBezTo>
                    <a:pt x="653" y="450"/>
                    <a:pt x="649" y="445"/>
                    <a:pt x="649" y="439"/>
                  </a:cubicBezTo>
                  <a:cubicBezTo>
                    <a:pt x="649" y="434"/>
                    <a:pt x="653" y="429"/>
                    <a:pt x="659" y="429"/>
                  </a:cubicBezTo>
                  <a:close/>
                  <a:moveTo>
                    <a:pt x="631" y="429"/>
                  </a:moveTo>
                  <a:cubicBezTo>
                    <a:pt x="636" y="429"/>
                    <a:pt x="641" y="434"/>
                    <a:pt x="641" y="439"/>
                  </a:cubicBezTo>
                  <a:cubicBezTo>
                    <a:pt x="641" y="445"/>
                    <a:pt x="636" y="450"/>
                    <a:pt x="631" y="450"/>
                  </a:cubicBezTo>
                  <a:cubicBezTo>
                    <a:pt x="625" y="450"/>
                    <a:pt x="620" y="445"/>
                    <a:pt x="620" y="439"/>
                  </a:cubicBezTo>
                  <a:cubicBezTo>
                    <a:pt x="620" y="434"/>
                    <a:pt x="625" y="429"/>
                    <a:pt x="631" y="429"/>
                  </a:cubicBezTo>
                  <a:close/>
                  <a:moveTo>
                    <a:pt x="603" y="429"/>
                  </a:moveTo>
                  <a:cubicBezTo>
                    <a:pt x="608" y="429"/>
                    <a:pt x="613" y="434"/>
                    <a:pt x="613" y="439"/>
                  </a:cubicBezTo>
                  <a:cubicBezTo>
                    <a:pt x="613" y="445"/>
                    <a:pt x="608" y="450"/>
                    <a:pt x="603" y="450"/>
                  </a:cubicBezTo>
                  <a:cubicBezTo>
                    <a:pt x="597" y="450"/>
                    <a:pt x="592" y="445"/>
                    <a:pt x="592" y="439"/>
                  </a:cubicBezTo>
                  <a:cubicBezTo>
                    <a:pt x="592" y="434"/>
                    <a:pt x="597" y="429"/>
                    <a:pt x="603" y="429"/>
                  </a:cubicBezTo>
                  <a:close/>
                  <a:moveTo>
                    <a:pt x="574" y="429"/>
                  </a:moveTo>
                  <a:cubicBezTo>
                    <a:pt x="580" y="429"/>
                    <a:pt x="585" y="434"/>
                    <a:pt x="585" y="439"/>
                  </a:cubicBezTo>
                  <a:cubicBezTo>
                    <a:pt x="585" y="445"/>
                    <a:pt x="580" y="450"/>
                    <a:pt x="574" y="450"/>
                  </a:cubicBezTo>
                  <a:cubicBezTo>
                    <a:pt x="569" y="450"/>
                    <a:pt x="564" y="445"/>
                    <a:pt x="564" y="439"/>
                  </a:cubicBezTo>
                  <a:cubicBezTo>
                    <a:pt x="564" y="434"/>
                    <a:pt x="569" y="429"/>
                    <a:pt x="574" y="429"/>
                  </a:cubicBezTo>
                  <a:close/>
                  <a:moveTo>
                    <a:pt x="546" y="429"/>
                  </a:moveTo>
                  <a:cubicBezTo>
                    <a:pt x="552" y="429"/>
                    <a:pt x="557" y="434"/>
                    <a:pt x="557" y="439"/>
                  </a:cubicBezTo>
                  <a:cubicBezTo>
                    <a:pt x="557" y="445"/>
                    <a:pt x="552" y="450"/>
                    <a:pt x="546" y="450"/>
                  </a:cubicBezTo>
                  <a:cubicBezTo>
                    <a:pt x="540" y="450"/>
                    <a:pt x="536" y="445"/>
                    <a:pt x="536" y="439"/>
                  </a:cubicBezTo>
                  <a:cubicBezTo>
                    <a:pt x="536" y="434"/>
                    <a:pt x="540" y="429"/>
                    <a:pt x="546" y="429"/>
                  </a:cubicBezTo>
                  <a:close/>
                  <a:moveTo>
                    <a:pt x="518" y="429"/>
                  </a:moveTo>
                  <a:cubicBezTo>
                    <a:pt x="524" y="429"/>
                    <a:pt x="528" y="434"/>
                    <a:pt x="528" y="439"/>
                  </a:cubicBezTo>
                  <a:cubicBezTo>
                    <a:pt x="528" y="445"/>
                    <a:pt x="524" y="450"/>
                    <a:pt x="518" y="450"/>
                  </a:cubicBezTo>
                  <a:cubicBezTo>
                    <a:pt x="512" y="450"/>
                    <a:pt x="508" y="445"/>
                    <a:pt x="508" y="439"/>
                  </a:cubicBezTo>
                  <a:cubicBezTo>
                    <a:pt x="508" y="434"/>
                    <a:pt x="512" y="429"/>
                    <a:pt x="518" y="429"/>
                  </a:cubicBezTo>
                  <a:close/>
                  <a:moveTo>
                    <a:pt x="490" y="429"/>
                  </a:moveTo>
                  <a:cubicBezTo>
                    <a:pt x="496" y="429"/>
                    <a:pt x="500" y="434"/>
                    <a:pt x="500" y="439"/>
                  </a:cubicBezTo>
                  <a:cubicBezTo>
                    <a:pt x="500" y="445"/>
                    <a:pt x="496" y="450"/>
                    <a:pt x="490" y="450"/>
                  </a:cubicBezTo>
                  <a:cubicBezTo>
                    <a:pt x="484" y="450"/>
                    <a:pt x="479" y="445"/>
                    <a:pt x="479" y="439"/>
                  </a:cubicBezTo>
                  <a:cubicBezTo>
                    <a:pt x="479" y="434"/>
                    <a:pt x="484" y="429"/>
                    <a:pt x="490" y="429"/>
                  </a:cubicBezTo>
                  <a:close/>
                  <a:moveTo>
                    <a:pt x="462" y="429"/>
                  </a:moveTo>
                  <a:cubicBezTo>
                    <a:pt x="467" y="429"/>
                    <a:pt x="472" y="434"/>
                    <a:pt x="472" y="439"/>
                  </a:cubicBezTo>
                  <a:cubicBezTo>
                    <a:pt x="472" y="445"/>
                    <a:pt x="467" y="450"/>
                    <a:pt x="462" y="450"/>
                  </a:cubicBezTo>
                  <a:cubicBezTo>
                    <a:pt x="456" y="450"/>
                    <a:pt x="451" y="445"/>
                    <a:pt x="451" y="439"/>
                  </a:cubicBezTo>
                  <a:cubicBezTo>
                    <a:pt x="451" y="434"/>
                    <a:pt x="456" y="429"/>
                    <a:pt x="462" y="429"/>
                  </a:cubicBezTo>
                  <a:close/>
                  <a:moveTo>
                    <a:pt x="433" y="429"/>
                  </a:moveTo>
                  <a:cubicBezTo>
                    <a:pt x="439" y="429"/>
                    <a:pt x="444" y="434"/>
                    <a:pt x="444" y="439"/>
                  </a:cubicBezTo>
                  <a:cubicBezTo>
                    <a:pt x="444" y="445"/>
                    <a:pt x="439" y="450"/>
                    <a:pt x="433" y="450"/>
                  </a:cubicBezTo>
                  <a:cubicBezTo>
                    <a:pt x="428" y="450"/>
                    <a:pt x="423" y="445"/>
                    <a:pt x="423" y="439"/>
                  </a:cubicBezTo>
                  <a:cubicBezTo>
                    <a:pt x="423" y="434"/>
                    <a:pt x="428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6" y="434"/>
                    <a:pt x="416" y="439"/>
                  </a:cubicBezTo>
                  <a:cubicBezTo>
                    <a:pt x="416" y="445"/>
                    <a:pt x="411" y="450"/>
                    <a:pt x="405" y="450"/>
                  </a:cubicBezTo>
                  <a:cubicBezTo>
                    <a:pt x="400" y="450"/>
                    <a:pt x="395" y="445"/>
                    <a:pt x="395" y="439"/>
                  </a:cubicBezTo>
                  <a:cubicBezTo>
                    <a:pt x="395" y="434"/>
                    <a:pt x="400" y="429"/>
                    <a:pt x="405" y="429"/>
                  </a:cubicBezTo>
                  <a:close/>
                  <a:moveTo>
                    <a:pt x="377" y="429"/>
                  </a:moveTo>
                  <a:cubicBezTo>
                    <a:pt x="383" y="429"/>
                    <a:pt x="387" y="434"/>
                    <a:pt x="387" y="439"/>
                  </a:cubicBezTo>
                  <a:cubicBezTo>
                    <a:pt x="387" y="445"/>
                    <a:pt x="383" y="450"/>
                    <a:pt x="377" y="450"/>
                  </a:cubicBezTo>
                  <a:cubicBezTo>
                    <a:pt x="371" y="450"/>
                    <a:pt x="367" y="445"/>
                    <a:pt x="367" y="439"/>
                  </a:cubicBezTo>
                  <a:cubicBezTo>
                    <a:pt x="367" y="434"/>
                    <a:pt x="371" y="429"/>
                    <a:pt x="377" y="429"/>
                  </a:cubicBezTo>
                  <a:close/>
                  <a:moveTo>
                    <a:pt x="349" y="429"/>
                  </a:moveTo>
                  <a:cubicBezTo>
                    <a:pt x="355" y="429"/>
                    <a:pt x="359" y="434"/>
                    <a:pt x="359" y="439"/>
                  </a:cubicBezTo>
                  <a:cubicBezTo>
                    <a:pt x="359" y="445"/>
                    <a:pt x="355" y="450"/>
                    <a:pt x="349" y="450"/>
                  </a:cubicBezTo>
                  <a:cubicBezTo>
                    <a:pt x="343" y="450"/>
                    <a:pt x="339" y="445"/>
                    <a:pt x="339" y="439"/>
                  </a:cubicBezTo>
                  <a:cubicBezTo>
                    <a:pt x="339" y="434"/>
                    <a:pt x="343" y="429"/>
                    <a:pt x="349" y="429"/>
                  </a:cubicBezTo>
                  <a:close/>
                  <a:moveTo>
                    <a:pt x="321" y="429"/>
                  </a:moveTo>
                  <a:cubicBezTo>
                    <a:pt x="326" y="429"/>
                    <a:pt x="331" y="434"/>
                    <a:pt x="331" y="439"/>
                  </a:cubicBezTo>
                  <a:cubicBezTo>
                    <a:pt x="331" y="445"/>
                    <a:pt x="326" y="450"/>
                    <a:pt x="321" y="450"/>
                  </a:cubicBezTo>
                  <a:cubicBezTo>
                    <a:pt x="315" y="450"/>
                    <a:pt x="310" y="445"/>
                    <a:pt x="310" y="439"/>
                  </a:cubicBezTo>
                  <a:cubicBezTo>
                    <a:pt x="310" y="434"/>
                    <a:pt x="315" y="429"/>
                    <a:pt x="321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3" y="434"/>
                    <a:pt x="303" y="439"/>
                  </a:cubicBezTo>
                  <a:cubicBezTo>
                    <a:pt x="303" y="445"/>
                    <a:pt x="298" y="450"/>
                    <a:pt x="292" y="450"/>
                  </a:cubicBezTo>
                  <a:cubicBezTo>
                    <a:pt x="287" y="450"/>
                    <a:pt x="282" y="445"/>
                    <a:pt x="282" y="439"/>
                  </a:cubicBezTo>
                  <a:cubicBezTo>
                    <a:pt x="282" y="434"/>
                    <a:pt x="287" y="429"/>
                    <a:pt x="292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4"/>
                    <a:pt x="275" y="439"/>
                  </a:cubicBezTo>
                  <a:cubicBezTo>
                    <a:pt x="275" y="445"/>
                    <a:pt x="270" y="450"/>
                    <a:pt x="264" y="450"/>
                  </a:cubicBezTo>
                  <a:cubicBezTo>
                    <a:pt x="259" y="450"/>
                    <a:pt x="254" y="445"/>
                    <a:pt x="254" y="439"/>
                  </a:cubicBezTo>
                  <a:cubicBezTo>
                    <a:pt x="254" y="434"/>
                    <a:pt x="259" y="429"/>
                    <a:pt x="264" y="429"/>
                  </a:cubicBezTo>
                  <a:close/>
                  <a:moveTo>
                    <a:pt x="659" y="402"/>
                  </a:moveTo>
                  <a:cubicBezTo>
                    <a:pt x="665" y="402"/>
                    <a:pt x="669" y="407"/>
                    <a:pt x="669" y="413"/>
                  </a:cubicBezTo>
                  <a:cubicBezTo>
                    <a:pt x="669" y="418"/>
                    <a:pt x="665" y="423"/>
                    <a:pt x="659" y="423"/>
                  </a:cubicBezTo>
                  <a:cubicBezTo>
                    <a:pt x="653" y="423"/>
                    <a:pt x="649" y="418"/>
                    <a:pt x="649" y="413"/>
                  </a:cubicBezTo>
                  <a:cubicBezTo>
                    <a:pt x="649" y="407"/>
                    <a:pt x="653" y="402"/>
                    <a:pt x="659" y="402"/>
                  </a:cubicBezTo>
                  <a:close/>
                  <a:moveTo>
                    <a:pt x="631" y="402"/>
                  </a:moveTo>
                  <a:cubicBezTo>
                    <a:pt x="636" y="402"/>
                    <a:pt x="641" y="407"/>
                    <a:pt x="641" y="413"/>
                  </a:cubicBezTo>
                  <a:cubicBezTo>
                    <a:pt x="641" y="418"/>
                    <a:pt x="636" y="423"/>
                    <a:pt x="631" y="423"/>
                  </a:cubicBezTo>
                  <a:cubicBezTo>
                    <a:pt x="625" y="423"/>
                    <a:pt x="620" y="418"/>
                    <a:pt x="620" y="413"/>
                  </a:cubicBezTo>
                  <a:cubicBezTo>
                    <a:pt x="620" y="407"/>
                    <a:pt x="625" y="402"/>
                    <a:pt x="631" y="402"/>
                  </a:cubicBezTo>
                  <a:close/>
                  <a:moveTo>
                    <a:pt x="603" y="402"/>
                  </a:moveTo>
                  <a:cubicBezTo>
                    <a:pt x="608" y="402"/>
                    <a:pt x="613" y="407"/>
                    <a:pt x="613" y="413"/>
                  </a:cubicBezTo>
                  <a:cubicBezTo>
                    <a:pt x="613" y="418"/>
                    <a:pt x="608" y="423"/>
                    <a:pt x="603" y="423"/>
                  </a:cubicBezTo>
                  <a:cubicBezTo>
                    <a:pt x="597" y="423"/>
                    <a:pt x="592" y="418"/>
                    <a:pt x="592" y="413"/>
                  </a:cubicBezTo>
                  <a:cubicBezTo>
                    <a:pt x="592" y="407"/>
                    <a:pt x="597" y="402"/>
                    <a:pt x="603" y="402"/>
                  </a:cubicBezTo>
                  <a:close/>
                  <a:moveTo>
                    <a:pt x="574" y="402"/>
                  </a:moveTo>
                  <a:cubicBezTo>
                    <a:pt x="580" y="402"/>
                    <a:pt x="585" y="407"/>
                    <a:pt x="585" y="413"/>
                  </a:cubicBezTo>
                  <a:cubicBezTo>
                    <a:pt x="585" y="418"/>
                    <a:pt x="580" y="423"/>
                    <a:pt x="574" y="423"/>
                  </a:cubicBezTo>
                  <a:cubicBezTo>
                    <a:pt x="569" y="423"/>
                    <a:pt x="564" y="418"/>
                    <a:pt x="564" y="413"/>
                  </a:cubicBezTo>
                  <a:cubicBezTo>
                    <a:pt x="564" y="407"/>
                    <a:pt x="569" y="402"/>
                    <a:pt x="574" y="402"/>
                  </a:cubicBezTo>
                  <a:close/>
                  <a:moveTo>
                    <a:pt x="546" y="402"/>
                  </a:moveTo>
                  <a:cubicBezTo>
                    <a:pt x="552" y="402"/>
                    <a:pt x="557" y="407"/>
                    <a:pt x="557" y="413"/>
                  </a:cubicBezTo>
                  <a:cubicBezTo>
                    <a:pt x="557" y="418"/>
                    <a:pt x="552" y="423"/>
                    <a:pt x="546" y="423"/>
                  </a:cubicBezTo>
                  <a:cubicBezTo>
                    <a:pt x="540" y="423"/>
                    <a:pt x="536" y="418"/>
                    <a:pt x="536" y="413"/>
                  </a:cubicBezTo>
                  <a:cubicBezTo>
                    <a:pt x="536" y="407"/>
                    <a:pt x="540" y="402"/>
                    <a:pt x="546" y="402"/>
                  </a:cubicBezTo>
                  <a:close/>
                  <a:moveTo>
                    <a:pt x="518" y="402"/>
                  </a:moveTo>
                  <a:cubicBezTo>
                    <a:pt x="524" y="402"/>
                    <a:pt x="528" y="407"/>
                    <a:pt x="528" y="413"/>
                  </a:cubicBezTo>
                  <a:cubicBezTo>
                    <a:pt x="528" y="418"/>
                    <a:pt x="524" y="423"/>
                    <a:pt x="518" y="423"/>
                  </a:cubicBezTo>
                  <a:cubicBezTo>
                    <a:pt x="512" y="423"/>
                    <a:pt x="508" y="418"/>
                    <a:pt x="508" y="413"/>
                  </a:cubicBezTo>
                  <a:cubicBezTo>
                    <a:pt x="508" y="407"/>
                    <a:pt x="512" y="402"/>
                    <a:pt x="518" y="402"/>
                  </a:cubicBezTo>
                  <a:close/>
                  <a:moveTo>
                    <a:pt x="490" y="402"/>
                  </a:moveTo>
                  <a:cubicBezTo>
                    <a:pt x="496" y="402"/>
                    <a:pt x="500" y="407"/>
                    <a:pt x="500" y="413"/>
                  </a:cubicBezTo>
                  <a:cubicBezTo>
                    <a:pt x="500" y="418"/>
                    <a:pt x="496" y="423"/>
                    <a:pt x="490" y="423"/>
                  </a:cubicBezTo>
                  <a:cubicBezTo>
                    <a:pt x="484" y="423"/>
                    <a:pt x="479" y="418"/>
                    <a:pt x="479" y="413"/>
                  </a:cubicBezTo>
                  <a:cubicBezTo>
                    <a:pt x="479" y="407"/>
                    <a:pt x="484" y="402"/>
                    <a:pt x="490" y="402"/>
                  </a:cubicBezTo>
                  <a:close/>
                  <a:moveTo>
                    <a:pt x="462" y="402"/>
                  </a:moveTo>
                  <a:cubicBezTo>
                    <a:pt x="467" y="402"/>
                    <a:pt x="472" y="407"/>
                    <a:pt x="472" y="413"/>
                  </a:cubicBezTo>
                  <a:cubicBezTo>
                    <a:pt x="472" y="418"/>
                    <a:pt x="467" y="423"/>
                    <a:pt x="462" y="423"/>
                  </a:cubicBezTo>
                  <a:cubicBezTo>
                    <a:pt x="456" y="423"/>
                    <a:pt x="451" y="418"/>
                    <a:pt x="451" y="413"/>
                  </a:cubicBezTo>
                  <a:cubicBezTo>
                    <a:pt x="451" y="407"/>
                    <a:pt x="456" y="402"/>
                    <a:pt x="462" y="402"/>
                  </a:cubicBezTo>
                  <a:close/>
                  <a:moveTo>
                    <a:pt x="433" y="402"/>
                  </a:moveTo>
                  <a:cubicBezTo>
                    <a:pt x="439" y="402"/>
                    <a:pt x="444" y="407"/>
                    <a:pt x="444" y="413"/>
                  </a:cubicBezTo>
                  <a:cubicBezTo>
                    <a:pt x="444" y="418"/>
                    <a:pt x="439" y="423"/>
                    <a:pt x="433" y="423"/>
                  </a:cubicBezTo>
                  <a:cubicBezTo>
                    <a:pt x="428" y="423"/>
                    <a:pt x="423" y="418"/>
                    <a:pt x="423" y="413"/>
                  </a:cubicBezTo>
                  <a:cubicBezTo>
                    <a:pt x="423" y="407"/>
                    <a:pt x="428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6" y="407"/>
                    <a:pt x="416" y="413"/>
                  </a:cubicBezTo>
                  <a:cubicBezTo>
                    <a:pt x="416" y="418"/>
                    <a:pt x="411" y="423"/>
                    <a:pt x="405" y="423"/>
                  </a:cubicBezTo>
                  <a:cubicBezTo>
                    <a:pt x="400" y="423"/>
                    <a:pt x="395" y="418"/>
                    <a:pt x="395" y="413"/>
                  </a:cubicBezTo>
                  <a:cubicBezTo>
                    <a:pt x="395" y="407"/>
                    <a:pt x="400" y="402"/>
                    <a:pt x="405" y="402"/>
                  </a:cubicBezTo>
                  <a:close/>
                  <a:moveTo>
                    <a:pt x="377" y="402"/>
                  </a:moveTo>
                  <a:cubicBezTo>
                    <a:pt x="383" y="402"/>
                    <a:pt x="387" y="407"/>
                    <a:pt x="387" y="413"/>
                  </a:cubicBezTo>
                  <a:cubicBezTo>
                    <a:pt x="387" y="418"/>
                    <a:pt x="383" y="423"/>
                    <a:pt x="377" y="423"/>
                  </a:cubicBezTo>
                  <a:cubicBezTo>
                    <a:pt x="371" y="423"/>
                    <a:pt x="367" y="418"/>
                    <a:pt x="367" y="413"/>
                  </a:cubicBezTo>
                  <a:cubicBezTo>
                    <a:pt x="367" y="407"/>
                    <a:pt x="371" y="402"/>
                    <a:pt x="377" y="402"/>
                  </a:cubicBezTo>
                  <a:close/>
                  <a:moveTo>
                    <a:pt x="349" y="402"/>
                  </a:moveTo>
                  <a:cubicBezTo>
                    <a:pt x="355" y="402"/>
                    <a:pt x="359" y="407"/>
                    <a:pt x="359" y="413"/>
                  </a:cubicBezTo>
                  <a:cubicBezTo>
                    <a:pt x="359" y="418"/>
                    <a:pt x="355" y="423"/>
                    <a:pt x="349" y="423"/>
                  </a:cubicBezTo>
                  <a:cubicBezTo>
                    <a:pt x="343" y="423"/>
                    <a:pt x="339" y="418"/>
                    <a:pt x="339" y="413"/>
                  </a:cubicBezTo>
                  <a:cubicBezTo>
                    <a:pt x="339" y="407"/>
                    <a:pt x="343" y="402"/>
                    <a:pt x="349" y="402"/>
                  </a:cubicBezTo>
                  <a:close/>
                  <a:moveTo>
                    <a:pt x="321" y="402"/>
                  </a:moveTo>
                  <a:cubicBezTo>
                    <a:pt x="326" y="402"/>
                    <a:pt x="331" y="407"/>
                    <a:pt x="331" y="413"/>
                  </a:cubicBezTo>
                  <a:cubicBezTo>
                    <a:pt x="331" y="418"/>
                    <a:pt x="326" y="423"/>
                    <a:pt x="321" y="423"/>
                  </a:cubicBezTo>
                  <a:cubicBezTo>
                    <a:pt x="315" y="423"/>
                    <a:pt x="310" y="418"/>
                    <a:pt x="310" y="413"/>
                  </a:cubicBezTo>
                  <a:cubicBezTo>
                    <a:pt x="310" y="407"/>
                    <a:pt x="315" y="402"/>
                    <a:pt x="321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2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2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3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3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2" y="402"/>
                    <a:pt x="246" y="407"/>
                    <a:pt x="246" y="413"/>
                  </a:cubicBezTo>
                  <a:cubicBezTo>
                    <a:pt x="246" y="418"/>
                    <a:pt x="242" y="423"/>
                    <a:pt x="236" y="423"/>
                  </a:cubicBezTo>
                  <a:cubicBezTo>
                    <a:pt x="230" y="423"/>
                    <a:pt x="226" y="418"/>
                    <a:pt x="226" y="413"/>
                  </a:cubicBezTo>
                  <a:cubicBezTo>
                    <a:pt x="226" y="407"/>
                    <a:pt x="230" y="402"/>
                    <a:pt x="236" y="402"/>
                  </a:cubicBezTo>
                  <a:close/>
                  <a:moveTo>
                    <a:pt x="659" y="376"/>
                  </a:moveTo>
                  <a:cubicBezTo>
                    <a:pt x="665" y="376"/>
                    <a:pt x="669" y="380"/>
                    <a:pt x="669" y="386"/>
                  </a:cubicBezTo>
                  <a:cubicBezTo>
                    <a:pt x="669" y="392"/>
                    <a:pt x="665" y="396"/>
                    <a:pt x="659" y="396"/>
                  </a:cubicBezTo>
                  <a:cubicBezTo>
                    <a:pt x="653" y="396"/>
                    <a:pt x="649" y="392"/>
                    <a:pt x="649" y="386"/>
                  </a:cubicBezTo>
                  <a:cubicBezTo>
                    <a:pt x="649" y="380"/>
                    <a:pt x="653" y="376"/>
                    <a:pt x="659" y="376"/>
                  </a:cubicBezTo>
                  <a:close/>
                  <a:moveTo>
                    <a:pt x="631" y="376"/>
                  </a:moveTo>
                  <a:cubicBezTo>
                    <a:pt x="636" y="376"/>
                    <a:pt x="641" y="380"/>
                    <a:pt x="641" y="386"/>
                  </a:cubicBezTo>
                  <a:cubicBezTo>
                    <a:pt x="641" y="392"/>
                    <a:pt x="636" y="396"/>
                    <a:pt x="631" y="396"/>
                  </a:cubicBezTo>
                  <a:cubicBezTo>
                    <a:pt x="625" y="396"/>
                    <a:pt x="620" y="392"/>
                    <a:pt x="620" y="386"/>
                  </a:cubicBezTo>
                  <a:cubicBezTo>
                    <a:pt x="620" y="380"/>
                    <a:pt x="625" y="376"/>
                    <a:pt x="631" y="376"/>
                  </a:cubicBezTo>
                  <a:close/>
                  <a:moveTo>
                    <a:pt x="603" y="376"/>
                  </a:moveTo>
                  <a:cubicBezTo>
                    <a:pt x="608" y="376"/>
                    <a:pt x="613" y="380"/>
                    <a:pt x="613" y="386"/>
                  </a:cubicBezTo>
                  <a:cubicBezTo>
                    <a:pt x="613" y="392"/>
                    <a:pt x="608" y="396"/>
                    <a:pt x="603" y="396"/>
                  </a:cubicBezTo>
                  <a:cubicBezTo>
                    <a:pt x="597" y="396"/>
                    <a:pt x="592" y="392"/>
                    <a:pt x="592" y="386"/>
                  </a:cubicBezTo>
                  <a:cubicBezTo>
                    <a:pt x="592" y="380"/>
                    <a:pt x="597" y="376"/>
                    <a:pt x="603" y="376"/>
                  </a:cubicBezTo>
                  <a:close/>
                  <a:moveTo>
                    <a:pt x="574" y="376"/>
                  </a:moveTo>
                  <a:cubicBezTo>
                    <a:pt x="580" y="376"/>
                    <a:pt x="585" y="380"/>
                    <a:pt x="585" y="386"/>
                  </a:cubicBezTo>
                  <a:cubicBezTo>
                    <a:pt x="585" y="392"/>
                    <a:pt x="580" y="396"/>
                    <a:pt x="574" y="396"/>
                  </a:cubicBezTo>
                  <a:cubicBezTo>
                    <a:pt x="569" y="396"/>
                    <a:pt x="564" y="392"/>
                    <a:pt x="564" y="386"/>
                  </a:cubicBezTo>
                  <a:cubicBezTo>
                    <a:pt x="564" y="380"/>
                    <a:pt x="569" y="376"/>
                    <a:pt x="574" y="376"/>
                  </a:cubicBezTo>
                  <a:close/>
                  <a:moveTo>
                    <a:pt x="546" y="376"/>
                  </a:moveTo>
                  <a:cubicBezTo>
                    <a:pt x="552" y="376"/>
                    <a:pt x="557" y="380"/>
                    <a:pt x="557" y="386"/>
                  </a:cubicBezTo>
                  <a:cubicBezTo>
                    <a:pt x="557" y="392"/>
                    <a:pt x="552" y="396"/>
                    <a:pt x="546" y="396"/>
                  </a:cubicBezTo>
                  <a:cubicBezTo>
                    <a:pt x="540" y="396"/>
                    <a:pt x="536" y="392"/>
                    <a:pt x="536" y="386"/>
                  </a:cubicBezTo>
                  <a:cubicBezTo>
                    <a:pt x="536" y="380"/>
                    <a:pt x="540" y="376"/>
                    <a:pt x="546" y="376"/>
                  </a:cubicBezTo>
                  <a:close/>
                  <a:moveTo>
                    <a:pt x="462" y="376"/>
                  </a:moveTo>
                  <a:cubicBezTo>
                    <a:pt x="467" y="376"/>
                    <a:pt x="472" y="380"/>
                    <a:pt x="472" y="386"/>
                  </a:cubicBezTo>
                  <a:cubicBezTo>
                    <a:pt x="472" y="392"/>
                    <a:pt x="467" y="396"/>
                    <a:pt x="462" y="396"/>
                  </a:cubicBezTo>
                  <a:cubicBezTo>
                    <a:pt x="456" y="396"/>
                    <a:pt x="451" y="392"/>
                    <a:pt x="451" y="386"/>
                  </a:cubicBezTo>
                  <a:cubicBezTo>
                    <a:pt x="451" y="380"/>
                    <a:pt x="456" y="376"/>
                    <a:pt x="462" y="376"/>
                  </a:cubicBezTo>
                  <a:close/>
                  <a:moveTo>
                    <a:pt x="433" y="376"/>
                  </a:moveTo>
                  <a:cubicBezTo>
                    <a:pt x="439" y="376"/>
                    <a:pt x="444" y="380"/>
                    <a:pt x="444" y="386"/>
                  </a:cubicBezTo>
                  <a:cubicBezTo>
                    <a:pt x="444" y="392"/>
                    <a:pt x="439" y="396"/>
                    <a:pt x="433" y="396"/>
                  </a:cubicBezTo>
                  <a:cubicBezTo>
                    <a:pt x="428" y="396"/>
                    <a:pt x="423" y="392"/>
                    <a:pt x="423" y="386"/>
                  </a:cubicBezTo>
                  <a:cubicBezTo>
                    <a:pt x="423" y="380"/>
                    <a:pt x="428" y="376"/>
                    <a:pt x="433" y="376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377" y="376"/>
                  </a:moveTo>
                  <a:cubicBezTo>
                    <a:pt x="383" y="376"/>
                    <a:pt x="387" y="380"/>
                    <a:pt x="387" y="386"/>
                  </a:cubicBezTo>
                  <a:cubicBezTo>
                    <a:pt x="387" y="392"/>
                    <a:pt x="383" y="396"/>
                    <a:pt x="377" y="396"/>
                  </a:cubicBezTo>
                  <a:cubicBezTo>
                    <a:pt x="371" y="396"/>
                    <a:pt x="367" y="392"/>
                    <a:pt x="367" y="386"/>
                  </a:cubicBezTo>
                  <a:cubicBezTo>
                    <a:pt x="367" y="380"/>
                    <a:pt x="371" y="376"/>
                    <a:pt x="377" y="376"/>
                  </a:cubicBezTo>
                  <a:close/>
                  <a:moveTo>
                    <a:pt x="349" y="376"/>
                  </a:moveTo>
                  <a:cubicBezTo>
                    <a:pt x="355" y="376"/>
                    <a:pt x="359" y="380"/>
                    <a:pt x="359" y="386"/>
                  </a:cubicBezTo>
                  <a:cubicBezTo>
                    <a:pt x="359" y="392"/>
                    <a:pt x="355" y="396"/>
                    <a:pt x="349" y="396"/>
                  </a:cubicBezTo>
                  <a:cubicBezTo>
                    <a:pt x="343" y="396"/>
                    <a:pt x="339" y="392"/>
                    <a:pt x="339" y="386"/>
                  </a:cubicBezTo>
                  <a:cubicBezTo>
                    <a:pt x="339" y="380"/>
                    <a:pt x="343" y="376"/>
                    <a:pt x="349" y="376"/>
                  </a:cubicBezTo>
                  <a:close/>
                  <a:moveTo>
                    <a:pt x="321" y="376"/>
                  </a:moveTo>
                  <a:cubicBezTo>
                    <a:pt x="326" y="376"/>
                    <a:pt x="331" y="380"/>
                    <a:pt x="331" y="386"/>
                  </a:cubicBezTo>
                  <a:cubicBezTo>
                    <a:pt x="331" y="392"/>
                    <a:pt x="326" y="396"/>
                    <a:pt x="321" y="396"/>
                  </a:cubicBezTo>
                  <a:cubicBezTo>
                    <a:pt x="315" y="396"/>
                    <a:pt x="310" y="392"/>
                    <a:pt x="310" y="386"/>
                  </a:cubicBezTo>
                  <a:cubicBezTo>
                    <a:pt x="310" y="380"/>
                    <a:pt x="315" y="376"/>
                    <a:pt x="321" y="376"/>
                  </a:cubicBezTo>
                  <a:close/>
                  <a:moveTo>
                    <a:pt x="292" y="376"/>
                  </a:moveTo>
                  <a:cubicBezTo>
                    <a:pt x="298" y="376"/>
                    <a:pt x="303" y="380"/>
                    <a:pt x="303" y="386"/>
                  </a:cubicBezTo>
                  <a:cubicBezTo>
                    <a:pt x="303" y="392"/>
                    <a:pt x="298" y="396"/>
                    <a:pt x="292" y="396"/>
                  </a:cubicBezTo>
                  <a:cubicBezTo>
                    <a:pt x="287" y="396"/>
                    <a:pt x="282" y="392"/>
                    <a:pt x="282" y="386"/>
                  </a:cubicBezTo>
                  <a:cubicBezTo>
                    <a:pt x="282" y="380"/>
                    <a:pt x="287" y="376"/>
                    <a:pt x="292" y="376"/>
                  </a:cubicBezTo>
                  <a:close/>
                  <a:moveTo>
                    <a:pt x="264" y="376"/>
                  </a:moveTo>
                  <a:cubicBezTo>
                    <a:pt x="270" y="376"/>
                    <a:pt x="275" y="380"/>
                    <a:pt x="275" y="386"/>
                  </a:cubicBezTo>
                  <a:cubicBezTo>
                    <a:pt x="275" y="392"/>
                    <a:pt x="270" y="396"/>
                    <a:pt x="264" y="396"/>
                  </a:cubicBezTo>
                  <a:cubicBezTo>
                    <a:pt x="259" y="396"/>
                    <a:pt x="254" y="392"/>
                    <a:pt x="254" y="386"/>
                  </a:cubicBezTo>
                  <a:cubicBezTo>
                    <a:pt x="254" y="380"/>
                    <a:pt x="259" y="376"/>
                    <a:pt x="264" y="376"/>
                  </a:cubicBezTo>
                  <a:close/>
                  <a:moveTo>
                    <a:pt x="236" y="376"/>
                  </a:moveTo>
                  <a:cubicBezTo>
                    <a:pt x="242" y="376"/>
                    <a:pt x="246" y="380"/>
                    <a:pt x="246" y="386"/>
                  </a:cubicBezTo>
                  <a:cubicBezTo>
                    <a:pt x="246" y="392"/>
                    <a:pt x="242" y="396"/>
                    <a:pt x="236" y="396"/>
                  </a:cubicBezTo>
                  <a:cubicBezTo>
                    <a:pt x="230" y="396"/>
                    <a:pt x="226" y="392"/>
                    <a:pt x="226" y="386"/>
                  </a:cubicBezTo>
                  <a:cubicBezTo>
                    <a:pt x="226" y="380"/>
                    <a:pt x="230" y="376"/>
                    <a:pt x="236" y="376"/>
                  </a:cubicBezTo>
                  <a:close/>
                  <a:moveTo>
                    <a:pt x="67" y="376"/>
                  </a:moveTo>
                  <a:cubicBezTo>
                    <a:pt x="73" y="376"/>
                    <a:pt x="77" y="380"/>
                    <a:pt x="77" y="386"/>
                  </a:cubicBezTo>
                  <a:cubicBezTo>
                    <a:pt x="77" y="392"/>
                    <a:pt x="73" y="396"/>
                    <a:pt x="67" y="396"/>
                  </a:cubicBezTo>
                  <a:cubicBezTo>
                    <a:pt x="61" y="396"/>
                    <a:pt x="57" y="392"/>
                    <a:pt x="57" y="386"/>
                  </a:cubicBezTo>
                  <a:cubicBezTo>
                    <a:pt x="57" y="380"/>
                    <a:pt x="61" y="376"/>
                    <a:pt x="67" y="376"/>
                  </a:cubicBezTo>
                  <a:close/>
                  <a:moveTo>
                    <a:pt x="631" y="349"/>
                  </a:moveTo>
                  <a:cubicBezTo>
                    <a:pt x="636" y="349"/>
                    <a:pt x="641" y="353"/>
                    <a:pt x="641" y="359"/>
                  </a:cubicBezTo>
                  <a:cubicBezTo>
                    <a:pt x="641" y="365"/>
                    <a:pt x="636" y="369"/>
                    <a:pt x="631" y="369"/>
                  </a:cubicBezTo>
                  <a:cubicBezTo>
                    <a:pt x="625" y="369"/>
                    <a:pt x="620" y="365"/>
                    <a:pt x="620" y="359"/>
                  </a:cubicBezTo>
                  <a:cubicBezTo>
                    <a:pt x="620" y="353"/>
                    <a:pt x="625" y="349"/>
                    <a:pt x="631" y="349"/>
                  </a:cubicBezTo>
                  <a:close/>
                  <a:moveTo>
                    <a:pt x="603" y="349"/>
                  </a:moveTo>
                  <a:cubicBezTo>
                    <a:pt x="608" y="349"/>
                    <a:pt x="613" y="353"/>
                    <a:pt x="613" y="359"/>
                  </a:cubicBezTo>
                  <a:cubicBezTo>
                    <a:pt x="613" y="365"/>
                    <a:pt x="608" y="369"/>
                    <a:pt x="603" y="369"/>
                  </a:cubicBezTo>
                  <a:cubicBezTo>
                    <a:pt x="597" y="369"/>
                    <a:pt x="592" y="365"/>
                    <a:pt x="592" y="359"/>
                  </a:cubicBezTo>
                  <a:cubicBezTo>
                    <a:pt x="592" y="353"/>
                    <a:pt x="597" y="349"/>
                    <a:pt x="603" y="349"/>
                  </a:cubicBezTo>
                  <a:close/>
                  <a:moveTo>
                    <a:pt x="574" y="349"/>
                  </a:moveTo>
                  <a:cubicBezTo>
                    <a:pt x="580" y="349"/>
                    <a:pt x="585" y="353"/>
                    <a:pt x="585" y="359"/>
                  </a:cubicBezTo>
                  <a:cubicBezTo>
                    <a:pt x="585" y="365"/>
                    <a:pt x="580" y="369"/>
                    <a:pt x="574" y="369"/>
                  </a:cubicBezTo>
                  <a:cubicBezTo>
                    <a:pt x="569" y="369"/>
                    <a:pt x="564" y="365"/>
                    <a:pt x="564" y="359"/>
                  </a:cubicBezTo>
                  <a:cubicBezTo>
                    <a:pt x="564" y="353"/>
                    <a:pt x="569" y="349"/>
                    <a:pt x="574" y="349"/>
                  </a:cubicBezTo>
                  <a:close/>
                  <a:moveTo>
                    <a:pt x="546" y="349"/>
                  </a:moveTo>
                  <a:cubicBezTo>
                    <a:pt x="552" y="349"/>
                    <a:pt x="557" y="353"/>
                    <a:pt x="557" y="359"/>
                  </a:cubicBezTo>
                  <a:cubicBezTo>
                    <a:pt x="557" y="365"/>
                    <a:pt x="552" y="369"/>
                    <a:pt x="546" y="369"/>
                  </a:cubicBezTo>
                  <a:cubicBezTo>
                    <a:pt x="540" y="369"/>
                    <a:pt x="536" y="365"/>
                    <a:pt x="536" y="359"/>
                  </a:cubicBezTo>
                  <a:cubicBezTo>
                    <a:pt x="536" y="353"/>
                    <a:pt x="540" y="349"/>
                    <a:pt x="546" y="349"/>
                  </a:cubicBezTo>
                  <a:close/>
                  <a:moveTo>
                    <a:pt x="433" y="349"/>
                  </a:moveTo>
                  <a:cubicBezTo>
                    <a:pt x="439" y="349"/>
                    <a:pt x="444" y="353"/>
                    <a:pt x="444" y="359"/>
                  </a:cubicBezTo>
                  <a:cubicBezTo>
                    <a:pt x="444" y="365"/>
                    <a:pt x="439" y="369"/>
                    <a:pt x="433" y="369"/>
                  </a:cubicBezTo>
                  <a:cubicBezTo>
                    <a:pt x="428" y="369"/>
                    <a:pt x="423" y="365"/>
                    <a:pt x="423" y="359"/>
                  </a:cubicBezTo>
                  <a:cubicBezTo>
                    <a:pt x="423" y="353"/>
                    <a:pt x="428" y="349"/>
                    <a:pt x="433" y="349"/>
                  </a:cubicBezTo>
                  <a:close/>
                  <a:moveTo>
                    <a:pt x="405" y="349"/>
                  </a:moveTo>
                  <a:cubicBezTo>
                    <a:pt x="411" y="349"/>
                    <a:pt x="416" y="353"/>
                    <a:pt x="416" y="359"/>
                  </a:cubicBezTo>
                  <a:cubicBezTo>
                    <a:pt x="416" y="365"/>
                    <a:pt x="411" y="369"/>
                    <a:pt x="405" y="369"/>
                  </a:cubicBezTo>
                  <a:cubicBezTo>
                    <a:pt x="400" y="369"/>
                    <a:pt x="395" y="365"/>
                    <a:pt x="395" y="359"/>
                  </a:cubicBezTo>
                  <a:cubicBezTo>
                    <a:pt x="395" y="353"/>
                    <a:pt x="400" y="349"/>
                    <a:pt x="405" y="349"/>
                  </a:cubicBezTo>
                  <a:close/>
                  <a:moveTo>
                    <a:pt x="377" y="349"/>
                  </a:moveTo>
                  <a:cubicBezTo>
                    <a:pt x="383" y="349"/>
                    <a:pt x="387" y="353"/>
                    <a:pt x="387" y="359"/>
                  </a:cubicBezTo>
                  <a:cubicBezTo>
                    <a:pt x="387" y="365"/>
                    <a:pt x="383" y="369"/>
                    <a:pt x="377" y="369"/>
                  </a:cubicBezTo>
                  <a:cubicBezTo>
                    <a:pt x="371" y="369"/>
                    <a:pt x="367" y="365"/>
                    <a:pt x="367" y="359"/>
                  </a:cubicBezTo>
                  <a:cubicBezTo>
                    <a:pt x="367" y="353"/>
                    <a:pt x="371" y="349"/>
                    <a:pt x="377" y="349"/>
                  </a:cubicBezTo>
                  <a:close/>
                  <a:moveTo>
                    <a:pt x="349" y="349"/>
                  </a:moveTo>
                  <a:cubicBezTo>
                    <a:pt x="355" y="349"/>
                    <a:pt x="359" y="353"/>
                    <a:pt x="359" y="359"/>
                  </a:cubicBezTo>
                  <a:cubicBezTo>
                    <a:pt x="359" y="365"/>
                    <a:pt x="355" y="369"/>
                    <a:pt x="349" y="369"/>
                  </a:cubicBezTo>
                  <a:cubicBezTo>
                    <a:pt x="343" y="369"/>
                    <a:pt x="339" y="365"/>
                    <a:pt x="339" y="359"/>
                  </a:cubicBezTo>
                  <a:cubicBezTo>
                    <a:pt x="339" y="353"/>
                    <a:pt x="343" y="349"/>
                    <a:pt x="349" y="349"/>
                  </a:cubicBezTo>
                  <a:close/>
                  <a:moveTo>
                    <a:pt x="321" y="349"/>
                  </a:moveTo>
                  <a:cubicBezTo>
                    <a:pt x="326" y="349"/>
                    <a:pt x="331" y="353"/>
                    <a:pt x="331" y="359"/>
                  </a:cubicBezTo>
                  <a:cubicBezTo>
                    <a:pt x="331" y="365"/>
                    <a:pt x="326" y="369"/>
                    <a:pt x="321" y="369"/>
                  </a:cubicBezTo>
                  <a:cubicBezTo>
                    <a:pt x="315" y="369"/>
                    <a:pt x="310" y="365"/>
                    <a:pt x="310" y="359"/>
                  </a:cubicBezTo>
                  <a:cubicBezTo>
                    <a:pt x="310" y="353"/>
                    <a:pt x="315" y="349"/>
                    <a:pt x="321" y="349"/>
                  </a:cubicBezTo>
                  <a:close/>
                  <a:moveTo>
                    <a:pt x="292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2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2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236" y="349"/>
                  </a:moveTo>
                  <a:cubicBezTo>
                    <a:pt x="242" y="349"/>
                    <a:pt x="246" y="353"/>
                    <a:pt x="246" y="359"/>
                  </a:cubicBezTo>
                  <a:cubicBezTo>
                    <a:pt x="246" y="365"/>
                    <a:pt x="242" y="369"/>
                    <a:pt x="236" y="369"/>
                  </a:cubicBezTo>
                  <a:cubicBezTo>
                    <a:pt x="230" y="369"/>
                    <a:pt x="226" y="365"/>
                    <a:pt x="226" y="359"/>
                  </a:cubicBezTo>
                  <a:cubicBezTo>
                    <a:pt x="226" y="353"/>
                    <a:pt x="230" y="349"/>
                    <a:pt x="236" y="349"/>
                  </a:cubicBezTo>
                  <a:close/>
                  <a:moveTo>
                    <a:pt x="208" y="349"/>
                  </a:moveTo>
                  <a:cubicBezTo>
                    <a:pt x="214" y="349"/>
                    <a:pt x="218" y="353"/>
                    <a:pt x="218" y="359"/>
                  </a:cubicBezTo>
                  <a:cubicBezTo>
                    <a:pt x="218" y="365"/>
                    <a:pt x="214" y="369"/>
                    <a:pt x="208" y="369"/>
                  </a:cubicBezTo>
                  <a:cubicBezTo>
                    <a:pt x="202" y="369"/>
                    <a:pt x="198" y="365"/>
                    <a:pt x="198" y="359"/>
                  </a:cubicBezTo>
                  <a:cubicBezTo>
                    <a:pt x="198" y="353"/>
                    <a:pt x="202" y="349"/>
                    <a:pt x="208" y="349"/>
                  </a:cubicBezTo>
                  <a:close/>
                  <a:moveTo>
                    <a:pt x="180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80" y="369"/>
                  </a:cubicBezTo>
                  <a:cubicBezTo>
                    <a:pt x="174" y="369"/>
                    <a:pt x="169" y="365"/>
                    <a:pt x="169" y="359"/>
                  </a:cubicBezTo>
                  <a:cubicBezTo>
                    <a:pt x="169" y="353"/>
                    <a:pt x="174" y="349"/>
                    <a:pt x="180" y="349"/>
                  </a:cubicBezTo>
                  <a:close/>
                  <a:moveTo>
                    <a:pt x="95" y="349"/>
                  </a:moveTo>
                  <a:cubicBezTo>
                    <a:pt x="101" y="349"/>
                    <a:pt x="105" y="353"/>
                    <a:pt x="105" y="359"/>
                  </a:cubicBezTo>
                  <a:cubicBezTo>
                    <a:pt x="105" y="365"/>
                    <a:pt x="101" y="369"/>
                    <a:pt x="95" y="369"/>
                  </a:cubicBezTo>
                  <a:cubicBezTo>
                    <a:pt x="89" y="369"/>
                    <a:pt x="85" y="365"/>
                    <a:pt x="85" y="359"/>
                  </a:cubicBezTo>
                  <a:cubicBezTo>
                    <a:pt x="85" y="353"/>
                    <a:pt x="89" y="349"/>
                    <a:pt x="95" y="349"/>
                  </a:cubicBezTo>
                  <a:close/>
                  <a:moveTo>
                    <a:pt x="67" y="349"/>
                  </a:moveTo>
                  <a:cubicBezTo>
                    <a:pt x="73" y="349"/>
                    <a:pt x="77" y="353"/>
                    <a:pt x="77" y="359"/>
                  </a:cubicBezTo>
                  <a:cubicBezTo>
                    <a:pt x="77" y="365"/>
                    <a:pt x="73" y="369"/>
                    <a:pt x="67" y="369"/>
                  </a:cubicBezTo>
                  <a:cubicBezTo>
                    <a:pt x="61" y="369"/>
                    <a:pt x="57" y="365"/>
                    <a:pt x="57" y="359"/>
                  </a:cubicBezTo>
                  <a:cubicBezTo>
                    <a:pt x="57" y="353"/>
                    <a:pt x="61" y="349"/>
                    <a:pt x="67" y="349"/>
                  </a:cubicBezTo>
                  <a:close/>
                  <a:moveTo>
                    <a:pt x="39" y="349"/>
                  </a:moveTo>
                  <a:cubicBezTo>
                    <a:pt x="44" y="349"/>
                    <a:pt x="49" y="353"/>
                    <a:pt x="49" y="359"/>
                  </a:cubicBezTo>
                  <a:cubicBezTo>
                    <a:pt x="49" y="365"/>
                    <a:pt x="44" y="369"/>
                    <a:pt x="39" y="369"/>
                  </a:cubicBezTo>
                  <a:cubicBezTo>
                    <a:pt x="33" y="369"/>
                    <a:pt x="28" y="365"/>
                    <a:pt x="28" y="359"/>
                  </a:cubicBezTo>
                  <a:cubicBezTo>
                    <a:pt x="28" y="353"/>
                    <a:pt x="33" y="349"/>
                    <a:pt x="39" y="349"/>
                  </a:cubicBezTo>
                  <a:close/>
                  <a:moveTo>
                    <a:pt x="715" y="322"/>
                  </a:moveTo>
                  <a:cubicBezTo>
                    <a:pt x="721" y="322"/>
                    <a:pt x="726" y="327"/>
                    <a:pt x="726" y="332"/>
                  </a:cubicBezTo>
                  <a:cubicBezTo>
                    <a:pt x="726" y="338"/>
                    <a:pt x="721" y="343"/>
                    <a:pt x="715" y="343"/>
                  </a:cubicBezTo>
                  <a:cubicBezTo>
                    <a:pt x="710" y="343"/>
                    <a:pt x="705" y="338"/>
                    <a:pt x="705" y="332"/>
                  </a:cubicBezTo>
                  <a:cubicBezTo>
                    <a:pt x="705" y="327"/>
                    <a:pt x="710" y="322"/>
                    <a:pt x="715" y="322"/>
                  </a:cubicBezTo>
                  <a:close/>
                  <a:moveTo>
                    <a:pt x="574" y="322"/>
                  </a:moveTo>
                  <a:cubicBezTo>
                    <a:pt x="580" y="322"/>
                    <a:pt x="585" y="327"/>
                    <a:pt x="585" y="332"/>
                  </a:cubicBezTo>
                  <a:cubicBezTo>
                    <a:pt x="585" y="338"/>
                    <a:pt x="580" y="343"/>
                    <a:pt x="574" y="343"/>
                  </a:cubicBezTo>
                  <a:cubicBezTo>
                    <a:pt x="569" y="343"/>
                    <a:pt x="564" y="338"/>
                    <a:pt x="564" y="332"/>
                  </a:cubicBezTo>
                  <a:cubicBezTo>
                    <a:pt x="564" y="327"/>
                    <a:pt x="569" y="322"/>
                    <a:pt x="574" y="322"/>
                  </a:cubicBezTo>
                  <a:close/>
                  <a:moveTo>
                    <a:pt x="546" y="322"/>
                  </a:moveTo>
                  <a:cubicBezTo>
                    <a:pt x="552" y="322"/>
                    <a:pt x="557" y="327"/>
                    <a:pt x="557" y="332"/>
                  </a:cubicBezTo>
                  <a:cubicBezTo>
                    <a:pt x="557" y="338"/>
                    <a:pt x="552" y="343"/>
                    <a:pt x="546" y="343"/>
                  </a:cubicBezTo>
                  <a:cubicBezTo>
                    <a:pt x="540" y="343"/>
                    <a:pt x="536" y="338"/>
                    <a:pt x="536" y="332"/>
                  </a:cubicBezTo>
                  <a:cubicBezTo>
                    <a:pt x="536" y="327"/>
                    <a:pt x="540" y="322"/>
                    <a:pt x="546" y="322"/>
                  </a:cubicBezTo>
                  <a:close/>
                  <a:moveTo>
                    <a:pt x="433" y="322"/>
                  </a:moveTo>
                  <a:cubicBezTo>
                    <a:pt x="439" y="322"/>
                    <a:pt x="444" y="327"/>
                    <a:pt x="444" y="332"/>
                  </a:cubicBezTo>
                  <a:cubicBezTo>
                    <a:pt x="444" y="338"/>
                    <a:pt x="439" y="343"/>
                    <a:pt x="433" y="343"/>
                  </a:cubicBezTo>
                  <a:cubicBezTo>
                    <a:pt x="428" y="343"/>
                    <a:pt x="423" y="338"/>
                    <a:pt x="423" y="332"/>
                  </a:cubicBezTo>
                  <a:cubicBezTo>
                    <a:pt x="423" y="327"/>
                    <a:pt x="428" y="322"/>
                    <a:pt x="433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7"/>
                    <a:pt x="416" y="332"/>
                  </a:cubicBezTo>
                  <a:cubicBezTo>
                    <a:pt x="416" y="338"/>
                    <a:pt x="411" y="343"/>
                    <a:pt x="405" y="343"/>
                  </a:cubicBezTo>
                  <a:cubicBezTo>
                    <a:pt x="400" y="343"/>
                    <a:pt x="395" y="338"/>
                    <a:pt x="395" y="332"/>
                  </a:cubicBezTo>
                  <a:cubicBezTo>
                    <a:pt x="395" y="327"/>
                    <a:pt x="400" y="322"/>
                    <a:pt x="405" y="322"/>
                  </a:cubicBezTo>
                  <a:close/>
                  <a:moveTo>
                    <a:pt x="377" y="322"/>
                  </a:moveTo>
                  <a:cubicBezTo>
                    <a:pt x="383" y="322"/>
                    <a:pt x="387" y="327"/>
                    <a:pt x="387" y="332"/>
                  </a:cubicBezTo>
                  <a:cubicBezTo>
                    <a:pt x="387" y="338"/>
                    <a:pt x="383" y="343"/>
                    <a:pt x="377" y="343"/>
                  </a:cubicBezTo>
                  <a:cubicBezTo>
                    <a:pt x="371" y="343"/>
                    <a:pt x="367" y="338"/>
                    <a:pt x="367" y="332"/>
                  </a:cubicBezTo>
                  <a:cubicBezTo>
                    <a:pt x="367" y="327"/>
                    <a:pt x="371" y="322"/>
                    <a:pt x="377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7"/>
                    <a:pt x="359" y="332"/>
                  </a:cubicBezTo>
                  <a:cubicBezTo>
                    <a:pt x="359" y="338"/>
                    <a:pt x="355" y="343"/>
                    <a:pt x="349" y="343"/>
                  </a:cubicBezTo>
                  <a:cubicBezTo>
                    <a:pt x="343" y="343"/>
                    <a:pt x="339" y="338"/>
                    <a:pt x="339" y="332"/>
                  </a:cubicBezTo>
                  <a:cubicBezTo>
                    <a:pt x="339" y="327"/>
                    <a:pt x="343" y="322"/>
                    <a:pt x="349" y="322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7"/>
                    <a:pt x="331" y="332"/>
                  </a:cubicBezTo>
                  <a:cubicBezTo>
                    <a:pt x="331" y="338"/>
                    <a:pt x="326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2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6" y="327"/>
                    <a:pt x="246" y="332"/>
                  </a:cubicBezTo>
                  <a:cubicBezTo>
                    <a:pt x="246" y="338"/>
                    <a:pt x="242" y="343"/>
                    <a:pt x="236" y="343"/>
                  </a:cubicBezTo>
                  <a:cubicBezTo>
                    <a:pt x="230" y="343"/>
                    <a:pt x="226" y="338"/>
                    <a:pt x="226" y="332"/>
                  </a:cubicBezTo>
                  <a:cubicBezTo>
                    <a:pt x="226" y="327"/>
                    <a:pt x="230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80" y="343"/>
                  </a:cubicBezTo>
                  <a:cubicBezTo>
                    <a:pt x="174" y="343"/>
                    <a:pt x="169" y="338"/>
                    <a:pt x="169" y="332"/>
                  </a:cubicBezTo>
                  <a:cubicBezTo>
                    <a:pt x="169" y="327"/>
                    <a:pt x="174" y="322"/>
                    <a:pt x="180" y="322"/>
                  </a:cubicBezTo>
                  <a:close/>
                  <a:moveTo>
                    <a:pt x="152" y="322"/>
                  </a:moveTo>
                  <a:cubicBezTo>
                    <a:pt x="157" y="322"/>
                    <a:pt x="162" y="327"/>
                    <a:pt x="162" y="332"/>
                  </a:cubicBezTo>
                  <a:cubicBezTo>
                    <a:pt x="162" y="338"/>
                    <a:pt x="157" y="343"/>
                    <a:pt x="152" y="343"/>
                  </a:cubicBezTo>
                  <a:cubicBezTo>
                    <a:pt x="146" y="343"/>
                    <a:pt x="141" y="338"/>
                    <a:pt x="141" y="332"/>
                  </a:cubicBezTo>
                  <a:cubicBezTo>
                    <a:pt x="141" y="327"/>
                    <a:pt x="146" y="322"/>
                    <a:pt x="152" y="322"/>
                  </a:cubicBezTo>
                  <a:close/>
                  <a:moveTo>
                    <a:pt x="123" y="322"/>
                  </a:moveTo>
                  <a:cubicBezTo>
                    <a:pt x="129" y="322"/>
                    <a:pt x="134" y="327"/>
                    <a:pt x="134" y="332"/>
                  </a:cubicBezTo>
                  <a:cubicBezTo>
                    <a:pt x="134" y="338"/>
                    <a:pt x="129" y="343"/>
                    <a:pt x="123" y="343"/>
                  </a:cubicBezTo>
                  <a:cubicBezTo>
                    <a:pt x="118" y="343"/>
                    <a:pt x="113" y="338"/>
                    <a:pt x="113" y="332"/>
                  </a:cubicBezTo>
                  <a:cubicBezTo>
                    <a:pt x="113" y="327"/>
                    <a:pt x="118" y="322"/>
                    <a:pt x="123" y="322"/>
                  </a:cubicBezTo>
                  <a:close/>
                  <a:moveTo>
                    <a:pt x="95" y="322"/>
                  </a:moveTo>
                  <a:cubicBezTo>
                    <a:pt x="101" y="322"/>
                    <a:pt x="105" y="327"/>
                    <a:pt x="105" y="332"/>
                  </a:cubicBezTo>
                  <a:cubicBezTo>
                    <a:pt x="105" y="338"/>
                    <a:pt x="101" y="343"/>
                    <a:pt x="95" y="343"/>
                  </a:cubicBezTo>
                  <a:cubicBezTo>
                    <a:pt x="89" y="343"/>
                    <a:pt x="85" y="338"/>
                    <a:pt x="85" y="332"/>
                  </a:cubicBezTo>
                  <a:cubicBezTo>
                    <a:pt x="85" y="327"/>
                    <a:pt x="89" y="322"/>
                    <a:pt x="95" y="322"/>
                  </a:cubicBezTo>
                  <a:close/>
                  <a:moveTo>
                    <a:pt x="67" y="322"/>
                  </a:moveTo>
                  <a:cubicBezTo>
                    <a:pt x="73" y="322"/>
                    <a:pt x="77" y="327"/>
                    <a:pt x="77" y="332"/>
                  </a:cubicBezTo>
                  <a:cubicBezTo>
                    <a:pt x="77" y="338"/>
                    <a:pt x="73" y="343"/>
                    <a:pt x="67" y="343"/>
                  </a:cubicBezTo>
                  <a:cubicBezTo>
                    <a:pt x="61" y="343"/>
                    <a:pt x="57" y="338"/>
                    <a:pt x="57" y="332"/>
                  </a:cubicBezTo>
                  <a:cubicBezTo>
                    <a:pt x="57" y="327"/>
                    <a:pt x="61" y="322"/>
                    <a:pt x="67" y="322"/>
                  </a:cubicBezTo>
                  <a:close/>
                  <a:moveTo>
                    <a:pt x="39" y="322"/>
                  </a:moveTo>
                  <a:cubicBezTo>
                    <a:pt x="44" y="322"/>
                    <a:pt x="49" y="327"/>
                    <a:pt x="49" y="332"/>
                  </a:cubicBezTo>
                  <a:cubicBezTo>
                    <a:pt x="49" y="338"/>
                    <a:pt x="44" y="343"/>
                    <a:pt x="39" y="343"/>
                  </a:cubicBezTo>
                  <a:cubicBezTo>
                    <a:pt x="33" y="343"/>
                    <a:pt x="28" y="338"/>
                    <a:pt x="28" y="332"/>
                  </a:cubicBezTo>
                  <a:cubicBezTo>
                    <a:pt x="28" y="327"/>
                    <a:pt x="33" y="322"/>
                    <a:pt x="39" y="322"/>
                  </a:cubicBezTo>
                  <a:close/>
                  <a:moveTo>
                    <a:pt x="715" y="295"/>
                  </a:moveTo>
                  <a:cubicBezTo>
                    <a:pt x="721" y="295"/>
                    <a:pt x="726" y="300"/>
                    <a:pt x="726" y="305"/>
                  </a:cubicBezTo>
                  <a:cubicBezTo>
                    <a:pt x="726" y="311"/>
                    <a:pt x="721" y="316"/>
                    <a:pt x="715" y="316"/>
                  </a:cubicBezTo>
                  <a:cubicBezTo>
                    <a:pt x="710" y="316"/>
                    <a:pt x="705" y="311"/>
                    <a:pt x="705" y="305"/>
                  </a:cubicBezTo>
                  <a:cubicBezTo>
                    <a:pt x="705" y="300"/>
                    <a:pt x="710" y="295"/>
                    <a:pt x="715" y="295"/>
                  </a:cubicBezTo>
                  <a:close/>
                  <a:moveTo>
                    <a:pt x="490" y="295"/>
                  </a:moveTo>
                  <a:cubicBezTo>
                    <a:pt x="496" y="295"/>
                    <a:pt x="500" y="300"/>
                    <a:pt x="500" y="305"/>
                  </a:cubicBezTo>
                  <a:cubicBezTo>
                    <a:pt x="500" y="311"/>
                    <a:pt x="496" y="316"/>
                    <a:pt x="490" y="316"/>
                  </a:cubicBezTo>
                  <a:cubicBezTo>
                    <a:pt x="484" y="316"/>
                    <a:pt x="479" y="311"/>
                    <a:pt x="479" y="305"/>
                  </a:cubicBezTo>
                  <a:cubicBezTo>
                    <a:pt x="479" y="300"/>
                    <a:pt x="484" y="295"/>
                    <a:pt x="490" y="295"/>
                  </a:cubicBezTo>
                  <a:close/>
                  <a:moveTo>
                    <a:pt x="462" y="295"/>
                  </a:moveTo>
                  <a:cubicBezTo>
                    <a:pt x="467" y="295"/>
                    <a:pt x="472" y="300"/>
                    <a:pt x="472" y="305"/>
                  </a:cubicBezTo>
                  <a:cubicBezTo>
                    <a:pt x="472" y="311"/>
                    <a:pt x="467" y="316"/>
                    <a:pt x="462" y="316"/>
                  </a:cubicBezTo>
                  <a:cubicBezTo>
                    <a:pt x="456" y="316"/>
                    <a:pt x="451" y="311"/>
                    <a:pt x="451" y="305"/>
                  </a:cubicBezTo>
                  <a:cubicBezTo>
                    <a:pt x="451" y="300"/>
                    <a:pt x="456" y="295"/>
                    <a:pt x="462" y="295"/>
                  </a:cubicBezTo>
                  <a:close/>
                  <a:moveTo>
                    <a:pt x="433" y="295"/>
                  </a:moveTo>
                  <a:cubicBezTo>
                    <a:pt x="439" y="295"/>
                    <a:pt x="444" y="300"/>
                    <a:pt x="444" y="305"/>
                  </a:cubicBezTo>
                  <a:cubicBezTo>
                    <a:pt x="444" y="311"/>
                    <a:pt x="439" y="316"/>
                    <a:pt x="433" y="316"/>
                  </a:cubicBezTo>
                  <a:cubicBezTo>
                    <a:pt x="428" y="316"/>
                    <a:pt x="423" y="311"/>
                    <a:pt x="423" y="305"/>
                  </a:cubicBezTo>
                  <a:cubicBezTo>
                    <a:pt x="423" y="300"/>
                    <a:pt x="428" y="295"/>
                    <a:pt x="433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6" y="300"/>
                    <a:pt x="416" y="305"/>
                  </a:cubicBezTo>
                  <a:cubicBezTo>
                    <a:pt x="416" y="311"/>
                    <a:pt x="411" y="316"/>
                    <a:pt x="405" y="316"/>
                  </a:cubicBezTo>
                  <a:cubicBezTo>
                    <a:pt x="400" y="316"/>
                    <a:pt x="395" y="311"/>
                    <a:pt x="395" y="305"/>
                  </a:cubicBezTo>
                  <a:cubicBezTo>
                    <a:pt x="395" y="300"/>
                    <a:pt x="400" y="295"/>
                    <a:pt x="405" y="295"/>
                  </a:cubicBezTo>
                  <a:close/>
                  <a:moveTo>
                    <a:pt x="377" y="295"/>
                  </a:moveTo>
                  <a:cubicBezTo>
                    <a:pt x="383" y="295"/>
                    <a:pt x="387" y="300"/>
                    <a:pt x="387" y="305"/>
                  </a:cubicBezTo>
                  <a:cubicBezTo>
                    <a:pt x="387" y="311"/>
                    <a:pt x="383" y="316"/>
                    <a:pt x="377" y="316"/>
                  </a:cubicBezTo>
                  <a:cubicBezTo>
                    <a:pt x="371" y="316"/>
                    <a:pt x="367" y="311"/>
                    <a:pt x="367" y="305"/>
                  </a:cubicBezTo>
                  <a:cubicBezTo>
                    <a:pt x="367" y="300"/>
                    <a:pt x="371" y="295"/>
                    <a:pt x="377" y="295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300"/>
                    <a:pt x="359" y="305"/>
                  </a:cubicBezTo>
                  <a:cubicBezTo>
                    <a:pt x="359" y="311"/>
                    <a:pt x="355" y="316"/>
                    <a:pt x="349" y="316"/>
                  </a:cubicBezTo>
                  <a:cubicBezTo>
                    <a:pt x="343" y="316"/>
                    <a:pt x="339" y="311"/>
                    <a:pt x="339" y="305"/>
                  </a:cubicBezTo>
                  <a:cubicBezTo>
                    <a:pt x="339" y="300"/>
                    <a:pt x="343" y="295"/>
                    <a:pt x="349" y="295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2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6" y="300"/>
                    <a:pt x="246" y="305"/>
                  </a:cubicBezTo>
                  <a:cubicBezTo>
                    <a:pt x="246" y="311"/>
                    <a:pt x="242" y="316"/>
                    <a:pt x="236" y="316"/>
                  </a:cubicBezTo>
                  <a:cubicBezTo>
                    <a:pt x="230" y="316"/>
                    <a:pt x="226" y="311"/>
                    <a:pt x="226" y="305"/>
                  </a:cubicBezTo>
                  <a:cubicBezTo>
                    <a:pt x="226" y="300"/>
                    <a:pt x="230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80" y="316"/>
                  </a:cubicBezTo>
                  <a:cubicBezTo>
                    <a:pt x="174" y="316"/>
                    <a:pt x="169" y="311"/>
                    <a:pt x="169" y="305"/>
                  </a:cubicBezTo>
                  <a:cubicBezTo>
                    <a:pt x="169" y="300"/>
                    <a:pt x="174" y="295"/>
                    <a:pt x="180" y="295"/>
                  </a:cubicBezTo>
                  <a:close/>
                  <a:moveTo>
                    <a:pt x="152" y="295"/>
                  </a:moveTo>
                  <a:cubicBezTo>
                    <a:pt x="157" y="295"/>
                    <a:pt x="162" y="300"/>
                    <a:pt x="162" y="305"/>
                  </a:cubicBezTo>
                  <a:cubicBezTo>
                    <a:pt x="162" y="311"/>
                    <a:pt x="157" y="316"/>
                    <a:pt x="152" y="316"/>
                  </a:cubicBezTo>
                  <a:cubicBezTo>
                    <a:pt x="146" y="316"/>
                    <a:pt x="141" y="311"/>
                    <a:pt x="141" y="305"/>
                  </a:cubicBezTo>
                  <a:cubicBezTo>
                    <a:pt x="141" y="300"/>
                    <a:pt x="146" y="295"/>
                    <a:pt x="152" y="295"/>
                  </a:cubicBezTo>
                  <a:close/>
                  <a:moveTo>
                    <a:pt x="123" y="295"/>
                  </a:moveTo>
                  <a:cubicBezTo>
                    <a:pt x="129" y="295"/>
                    <a:pt x="134" y="300"/>
                    <a:pt x="134" y="305"/>
                  </a:cubicBezTo>
                  <a:cubicBezTo>
                    <a:pt x="134" y="311"/>
                    <a:pt x="129" y="316"/>
                    <a:pt x="123" y="316"/>
                  </a:cubicBezTo>
                  <a:cubicBezTo>
                    <a:pt x="118" y="316"/>
                    <a:pt x="113" y="311"/>
                    <a:pt x="113" y="305"/>
                  </a:cubicBezTo>
                  <a:cubicBezTo>
                    <a:pt x="113" y="300"/>
                    <a:pt x="118" y="295"/>
                    <a:pt x="123" y="295"/>
                  </a:cubicBezTo>
                  <a:close/>
                  <a:moveTo>
                    <a:pt x="95" y="295"/>
                  </a:moveTo>
                  <a:cubicBezTo>
                    <a:pt x="101" y="295"/>
                    <a:pt x="105" y="300"/>
                    <a:pt x="105" y="305"/>
                  </a:cubicBezTo>
                  <a:cubicBezTo>
                    <a:pt x="105" y="311"/>
                    <a:pt x="101" y="316"/>
                    <a:pt x="95" y="316"/>
                  </a:cubicBezTo>
                  <a:cubicBezTo>
                    <a:pt x="89" y="316"/>
                    <a:pt x="85" y="311"/>
                    <a:pt x="85" y="305"/>
                  </a:cubicBezTo>
                  <a:cubicBezTo>
                    <a:pt x="85" y="300"/>
                    <a:pt x="89" y="295"/>
                    <a:pt x="95" y="295"/>
                  </a:cubicBezTo>
                  <a:close/>
                  <a:moveTo>
                    <a:pt x="67" y="295"/>
                  </a:moveTo>
                  <a:cubicBezTo>
                    <a:pt x="73" y="295"/>
                    <a:pt x="77" y="300"/>
                    <a:pt x="77" y="305"/>
                  </a:cubicBezTo>
                  <a:cubicBezTo>
                    <a:pt x="77" y="311"/>
                    <a:pt x="73" y="316"/>
                    <a:pt x="67" y="316"/>
                  </a:cubicBezTo>
                  <a:cubicBezTo>
                    <a:pt x="61" y="316"/>
                    <a:pt x="57" y="311"/>
                    <a:pt x="57" y="305"/>
                  </a:cubicBezTo>
                  <a:cubicBezTo>
                    <a:pt x="57" y="300"/>
                    <a:pt x="61" y="295"/>
                    <a:pt x="67" y="295"/>
                  </a:cubicBezTo>
                  <a:close/>
                  <a:moveTo>
                    <a:pt x="39" y="295"/>
                  </a:moveTo>
                  <a:cubicBezTo>
                    <a:pt x="44" y="295"/>
                    <a:pt x="49" y="300"/>
                    <a:pt x="49" y="305"/>
                  </a:cubicBezTo>
                  <a:cubicBezTo>
                    <a:pt x="49" y="311"/>
                    <a:pt x="44" y="316"/>
                    <a:pt x="39" y="316"/>
                  </a:cubicBezTo>
                  <a:cubicBezTo>
                    <a:pt x="33" y="316"/>
                    <a:pt x="28" y="311"/>
                    <a:pt x="28" y="305"/>
                  </a:cubicBezTo>
                  <a:cubicBezTo>
                    <a:pt x="28" y="300"/>
                    <a:pt x="33" y="295"/>
                    <a:pt x="39" y="295"/>
                  </a:cubicBezTo>
                  <a:close/>
                  <a:moveTo>
                    <a:pt x="744" y="268"/>
                  </a:moveTo>
                  <a:cubicBezTo>
                    <a:pt x="749" y="268"/>
                    <a:pt x="754" y="273"/>
                    <a:pt x="754" y="279"/>
                  </a:cubicBezTo>
                  <a:cubicBezTo>
                    <a:pt x="754" y="284"/>
                    <a:pt x="749" y="289"/>
                    <a:pt x="744" y="289"/>
                  </a:cubicBezTo>
                  <a:cubicBezTo>
                    <a:pt x="738" y="289"/>
                    <a:pt x="733" y="284"/>
                    <a:pt x="733" y="279"/>
                  </a:cubicBezTo>
                  <a:cubicBezTo>
                    <a:pt x="733" y="273"/>
                    <a:pt x="738" y="268"/>
                    <a:pt x="744" y="268"/>
                  </a:cubicBezTo>
                  <a:close/>
                  <a:moveTo>
                    <a:pt x="715" y="268"/>
                  </a:moveTo>
                  <a:cubicBezTo>
                    <a:pt x="721" y="268"/>
                    <a:pt x="726" y="273"/>
                    <a:pt x="726" y="279"/>
                  </a:cubicBezTo>
                  <a:cubicBezTo>
                    <a:pt x="726" y="284"/>
                    <a:pt x="721" y="289"/>
                    <a:pt x="715" y="289"/>
                  </a:cubicBezTo>
                  <a:cubicBezTo>
                    <a:pt x="710" y="289"/>
                    <a:pt x="705" y="284"/>
                    <a:pt x="705" y="279"/>
                  </a:cubicBezTo>
                  <a:cubicBezTo>
                    <a:pt x="705" y="273"/>
                    <a:pt x="710" y="268"/>
                    <a:pt x="715" y="268"/>
                  </a:cubicBezTo>
                  <a:close/>
                  <a:moveTo>
                    <a:pt x="687" y="268"/>
                  </a:moveTo>
                  <a:cubicBezTo>
                    <a:pt x="693" y="268"/>
                    <a:pt x="697" y="273"/>
                    <a:pt x="697" y="279"/>
                  </a:cubicBezTo>
                  <a:cubicBezTo>
                    <a:pt x="697" y="284"/>
                    <a:pt x="693" y="289"/>
                    <a:pt x="687" y="289"/>
                  </a:cubicBezTo>
                  <a:cubicBezTo>
                    <a:pt x="681" y="289"/>
                    <a:pt x="677" y="284"/>
                    <a:pt x="677" y="279"/>
                  </a:cubicBezTo>
                  <a:cubicBezTo>
                    <a:pt x="677" y="273"/>
                    <a:pt x="681" y="268"/>
                    <a:pt x="687" y="268"/>
                  </a:cubicBezTo>
                  <a:close/>
                  <a:moveTo>
                    <a:pt x="631" y="268"/>
                  </a:moveTo>
                  <a:cubicBezTo>
                    <a:pt x="636" y="268"/>
                    <a:pt x="641" y="273"/>
                    <a:pt x="641" y="279"/>
                  </a:cubicBezTo>
                  <a:cubicBezTo>
                    <a:pt x="641" y="284"/>
                    <a:pt x="636" y="289"/>
                    <a:pt x="631" y="289"/>
                  </a:cubicBezTo>
                  <a:cubicBezTo>
                    <a:pt x="625" y="289"/>
                    <a:pt x="620" y="284"/>
                    <a:pt x="620" y="279"/>
                  </a:cubicBezTo>
                  <a:cubicBezTo>
                    <a:pt x="620" y="273"/>
                    <a:pt x="625" y="268"/>
                    <a:pt x="631" y="268"/>
                  </a:cubicBezTo>
                  <a:close/>
                  <a:moveTo>
                    <a:pt x="603" y="268"/>
                  </a:moveTo>
                  <a:cubicBezTo>
                    <a:pt x="608" y="268"/>
                    <a:pt x="613" y="273"/>
                    <a:pt x="613" y="279"/>
                  </a:cubicBezTo>
                  <a:cubicBezTo>
                    <a:pt x="613" y="284"/>
                    <a:pt x="608" y="289"/>
                    <a:pt x="603" y="289"/>
                  </a:cubicBezTo>
                  <a:cubicBezTo>
                    <a:pt x="597" y="289"/>
                    <a:pt x="592" y="284"/>
                    <a:pt x="592" y="279"/>
                  </a:cubicBezTo>
                  <a:cubicBezTo>
                    <a:pt x="592" y="273"/>
                    <a:pt x="597" y="268"/>
                    <a:pt x="603" y="268"/>
                  </a:cubicBezTo>
                  <a:close/>
                  <a:moveTo>
                    <a:pt x="490" y="268"/>
                  </a:moveTo>
                  <a:cubicBezTo>
                    <a:pt x="496" y="268"/>
                    <a:pt x="500" y="273"/>
                    <a:pt x="500" y="279"/>
                  </a:cubicBezTo>
                  <a:cubicBezTo>
                    <a:pt x="500" y="284"/>
                    <a:pt x="496" y="289"/>
                    <a:pt x="490" y="289"/>
                  </a:cubicBezTo>
                  <a:cubicBezTo>
                    <a:pt x="484" y="289"/>
                    <a:pt x="479" y="284"/>
                    <a:pt x="479" y="279"/>
                  </a:cubicBezTo>
                  <a:cubicBezTo>
                    <a:pt x="479" y="273"/>
                    <a:pt x="484" y="268"/>
                    <a:pt x="490" y="268"/>
                  </a:cubicBezTo>
                  <a:close/>
                  <a:moveTo>
                    <a:pt x="462" y="268"/>
                  </a:moveTo>
                  <a:cubicBezTo>
                    <a:pt x="467" y="268"/>
                    <a:pt x="472" y="273"/>
                    <a:pt x="472" y="279"/>
                  </a:cubicBezTo>
                  <a:cubicBezTo>
                    <a:pt x="472" y="284"/>
                    <a:pt x="467" y="289"/>
                    <a:pt x="462" y="289"/>
                  </a:cubicBezTo>
                  <a:cubicBezTo>
                    <a:pt x="456" y="289"/>
                    <a:pt x="451" y="284"/>
                    <a:pt x="451" y="279"/>
                  </a:cubicBezTo>
                  <a:cubicBezTo>
                    <a:pt x="451" y="273"/>
                    <a:pt x="456" y="268"/>
                    <a:pt x="462" y="268"/>
                  </a:cubicBezTo>
                  <a:close/>
                  <a:moveTo>
                    <a:pt x="433" y="268"/>
                  </a:moveTo>
                  <a:cubicBezTo>
                    <a:pt x="439" y="268"/>
                    <a:pt x="444" y="273"/>
                    <a:pt x="444" y="279"/>
                  </a:cubicBezTo>
                  <a:cubicBezTo>
                    <a:pt x="444" y="284"/>
                    <a:pt x="439" y="289"/>
                    <a:pt x="433" y="289"/>
                  </a:cubicBezTo>
                  <a:cubicBezTo>
                    <a:pt x="428" y="289"/>
                    <a:pt x="423" y="284"/>
                    <a:pt x="423" y="279"/>
                  </a:cubicBezTo>
                  <a:cubicBezTo>
                    <a:pt x="423" y="273"/>
                    <a:pt x="428" y="268"/>
                    <a:pt x="433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6" y="273"/>
                    <a:pt x="416" y="279"/>
                  </a:cubicBezTo>
                  <a:cubicBezTo>
                    <a:pt x="416" y="284"/>
                    <a:pt x="411" y="289"/>
                    <a:pt x="405" y="289"/>
                  </a:cubicBezTo>
                  <a:cubicBezTo>
                    <a:pt x="400" y="289"/>
                    <a:pt x="395" y="284"/>
                    <a:pt x="395" y="279"/>
                  </a:cubicBezTo>
                  <a:cubicBezTo>
                    <a:pt x="395" y="273"/>
                    <a:pt x="400" y="268"/>
                    <a:pt x="405" y="268"/>
                  </a:cubicBezTo>
                  <a:close/>
                  <a:moveTo>
                    <a:pt x="377" y="268"/>
                  </a:moveTo>
                  <a:cubicBezTo>
                    <a:pt x="383" y="268"/>
                    <a:pt x="387" y="273"/>
                    <a:pt x="387" y="279"/>
                  </a:cubicBezTo>
                  <a:cubicBezTo>
                    <a:pt x="387" y="284"/>
                    <a:pt x="383" y="289"/>
                    <a:pt x="377" y="289"/>
                  </a:cubicBezTo>
                  <a:cubicBezTo>
                    <a:pt x="371" y="289"/>
                    <a:pt x="367" y="284"/>
                    <a:pt x="367" y="279"/>
                  </a:cubicBezTo>
                  <a:cubicBezTo>
                    <a:pt x="367" y="273"/>
                    <a:pt x="371" y="268"/>
                    <a:pt x="377" y="268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9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9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9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2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6" y="273"/>
                    <a:pt x="246" y="279"/>
                  </a:cubicBezTo>
                  <a:cubicBezTo>
                    <a:pt x="246" y="284"/>
                    <a:pt x="242" y="289"/>
                    <a:pt x="236" y="289"/>
                  </a:cubicBezTo>
                  <a:cubicBezTo>
                    <a:pt x="230" y="289"/>
                    <a:pt x="226" y="284"/>
                    <a:pt x="226" y="279"/>
                  </a:cubicBezTo>
                  <a:cubicBezTo>
                    <a:pt x="226" y="273"/>
                    <a:pt x="230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80" y="289"/>
                  </a:cubicBezTo>
                  <a:cubicBezTo>
                    <a:pt x="174" y="289"/>
                    <a:pt x="169" y="284"/>
                    <a:pt x="169" y="279"/>
                  </a:cubicBezTo>
                  <a:cubicBezTo>
                    <a:pt x="169" y="273"/>
                    <a:pt x="174" y="268"/>
                    <a:pt x="180" y="268"/>
                  </a:cubicBezTo>
                  <a:close/>
                  <a:moveTo>
                    <a:pt x="152" y="268"/>
                  </a:moveTo>
                  <a:cubicBezTo>
                    <a:pt x="157" y="268"/>
                    <a:pt x="162" y="273"/>
                    <a:pt x="162" y="279"/>
                  </a:cubicBezTo>
                  <a:cubicBezTo>
                    <a:pt x="162" y="284"/>
                    <a:pt x="157" y="289"/>
                    <a:pt x="152" y="289"/>
                  </a:cubicBezTo>
                  <a:cubicBezTo>
                    <a:pt x="146" y="289"/>
                    <a:pt x="141" y="284"/>
                    <a:pt x="141" y="279"/>
                  </a:cubicBezTo>
                  <a:cubicBezTo>
                    <a:pt x="141" y="273"/>
                    <a:pt x="146" y="268"/>
                    <a:pt x="152" y="268"/>
                  </a:cubicBezTo>
                  <a:close/>
                  <a:moveTo>
                    <a:pt x="123" y="268"/>
                  </a:moveTo>
                  <a:cubicBezTo>
                    <a:pt x="129" y="268"/>
                    <a:pt x="134" y="273"/>
                    <a:pt x="134" y="279"/>
                  </a:cubicBezTo>
                  <a:cubicBezTo>
                    <a:pt x="134" y="284"/>
                    <a:pt x="129" y="289"/>
                    <a:pt x="123" y="289"/>
                  </a:cubicBezTo>
                  <a:cubicBezTo>
                    <a:pt x="118" y="289"/>
                    <a:pt x="113" y="284"/>
                    <a:pt x="113" y="279"/>
                  </a:cubicBezTo>
                  <a:cubicBezTo>
                    <a:pt x="113" y="273"/>
                    <a:pt x="118" y="268"/>
                    <a:pt x="123" y="268"/>
                  </a:cubicBezTo>
                  <a:close/>
                  <a:moveTo>
                    <a:pt x="95" y="268"/>
                  </a:moveTo>
                  <a:cubicBezTo>
                    <a:pt x="101" y="268"/>
                    <a:pt x="105" y="273"/>
                    <a:pt x="105" y="279"/>
                  </a:cubicBezTo>
                  <a:cubicBezTo>
                    <a:pt x="105" y="284"/>
                    <a:pt x="101" y="289"/>
                    <a:pt x="95" y="289"/>
                  </a:cubicBezTo>
                  <a:cubicBezTo>
                    <a:pt x="89" y="289"/>
                    <a:pt x="85" y="284"/>
                    <a:pt x="85" y="279"/>
                  </a:cubicBezTo>
                  <a:cubicBezTo>
                    <a:pt x="85" y="273"/>
                    <a:pt x="89" y="268"/>
                    <a:pt x="95" y="268"/>
                  </a:cubicBezTo>
                  <a:close/>
                  <a:moveTo>
                    <a:pt x="67" y="268"/>
                  </a:moveTo>
                  <a:cubicBezTo>
                    <a:pt x="73" y="268"/>
                    <a:pt x="77" y="273"/>
                    <a:pt x="77" y="279"/>
                  </a:cubicBezTo>
                  <a:cubicBezTo>
                    <a:pt x="77" y="284"/>
                    <a:pt x="73" y="289"/>
                    <a:pt x="67" y="289"/>
                  </a:cubicBezTo>
                  <a:cubicBezTo>
                    <a:pt x="61" y="289"/>
                    <a:pt x="57" y="284"/>
                    <a:pt x="57" y="279"/>
                  </a:cubicBezTo>
                  <a:cubicBezTo>
                    <a:pt x="57" y="273"/>
                    <a:pt x="61" y="268"/>
                    <a:pt x="67" y="268"/>
                  </a:cubicBezTo>
                  <a:close/>
                  <a:moveTo>
                    <a:pt x="39" y="268"/>
                  </a:moveTo>
                  <a:cubicBezTo>
                    <a:pt x="44" y="268"/>
                    <a:pt x="49" y="273"/>
                    <a:pt x="49" y="279"/>
                  </a:cubicBezTo>
                  <a:cubicBezTo>
                    <a:pt x="49" y="284"/>
                    <a:pt x="44" y="289"/>
                    <a:pt x="39" y="289"/>
                  </a:cubicBezTo>
                  <a:cubicBezTo>
                    <a:pt x="33" y="289"/>
                    <a:pt x="28" y="284"/>
                    <a:pt x="28" y="279"/>
                  </a:cubicBezTo>
                  <a:cubicBezTo>
                    <a:pt x="28" y="273"/>
                    <a:pt x="33" y="268"/>
                    <a:pt x="39" y="268"/>
                  </a:cubicBezTo>
                  <a:close/>
                  <a:moveTo>
                    <a:pt x="11" y="268"/>
                  </a:moveTo>
                  <a:cubicBezTo>
                    <a:pt x="16" y="268"/>
                    <a:pt x="21" y="273"/>
                    <a:pt x="21" y="279"/>
                  </a:cubicBezTo>
                  <a:cubicBezTo>
                    <a:pt x="21" y="284"/>
                    <a:pt x="16" y="289"/>
                    <a:pt x="11" y="289"/>
                  </a:cubicBezTo>
                  <a:cubicBezTo>
                    <a:pt x="5" y="289"/>
                    <a:pt x="0" y="284"/>
                    <a:pt x="0" y="279"/>
                  </a:cubicBezTo>
                  <a:cubicBezTo>
                    <a:pt x="0" y="273"/>
                    <a:pt x="5" y="268"/>
                    <a:pt x="11" y="268"/>
                  </a:cubicBezTo>
                  <a:close/>
                  <a:moveTo>
                    <a:pt x="800" y="241"/>
                  </a:moveTo>
                  <a:cubicBezTo>
                    <a:pt x="806" y="241"/>
                    <a:pt x="810" y="246"/>
                    <a:pt x="810" y="252"/>
                  </a:cubicBezTo>
                  <a:cubicBezTo>
                    <a:pt x="810" y="258"/>
                    <a:pt x="806" y="262"/>
                    <a:pt x="800" y="262"/>
                  </a:cubicBezTo>
                  <a:cubicBezTo>
                    <a:pt x="794" y="262"/>
                    <a:pt x="790" y="258"/>
                    <a:pt x="790" y="252"/>
                  </a:cubicBezTo>
                  <a:cubicBezTo>
                    <a:pt x="790" y="246"/>
                    <a:pt x="794" y="241"/>
                    <a:pt x="800" y="241"/>
                  </a:cubicBezTo>
                  <a:close/>
                  <a:moveTo>
                    <a:pt x="772" y="241"/>
                  </a:moveTo>
                  <a:cubicBezTo>
                    <a:pt x="777" y="241"/>
                    <a:pt x="782" y="246"/>
                    <a:pt x="782" y="252"/>
                  </a:cubicBezTo>
                  <a:cubicBezTo>
                    <a:pt x="782" y="258"/>
                    <a:pt x="777" y="262"/>
                    <a:pt x="772" y="262"/>
                  </a:cubicBezTo>
                  <a:cubicBezTo>
                    <a:pt x="766" y="262"/>
                    <a:pt x="761" y="258"/>
                    <a:pt x="761" y="252"/>
                  </a:cubicBezTo>
                  <a:cubicBezTo>
                    <a:pt x="761" y="246"/>
                    <a:pt x="766" y="241"/>
                    <a:pt x="772" y="241"/>
                  </a:cubicBezTo>
                  <a:close/>
                  <a:moveTo>
                    <a:pt x="744" y="241"/>
                  </a:moveTo>
                  <a:cubicBezTo>
                    <a:pt x="749" y="241"/>
                    <a:pt x="754" y="246"/>
                    <a:pt x="754" y="252"/>
                  </a:cubicBezTo>
                  <a:cubicBezTo>
                    <a:pt x="754" y="258"/>
                    <a:pt x="749" y="262"/>
                    <a:pt x="744" y="262"/>
                  </a:cubicBezTo>
                  <a:cubicBezTo>
                    <a:pt x="738" y="262"/>
                    <a:pt x="733" y="258"/>
                    <a:pt x="733" y="252"/>
                  </a:cubicBezTo>
                  <a:cubicBezTo>
                    <a:pt x="733" y="246"/>
                    <a:pt x="738" y="241"/>
                    <a:pt x="744" y="241"/>
                  </a:cubicBezTo>
                  <a:close/>
                  <a:moveTo>
                    <a:pt x="715" y="241"/>
                  </a:moveTo>
                  <a:cubicBezTo>
                    <a:pt x="721" y="241"/>
                    <a:pt x="726" y="246"/>
                    <a:pt x="726" y="252"/>
                  </a:cubicBezTo>
                  <a:cubicBezTo>
                    <a:pt x="726" y="258"/>
                    <a:pt x="721" y="262"/>
                    <a:pt x="715" y="262"/>
                  </a:cubicBezTo>
                  <a:cubicBezTo>
                    <a:pt x="710" y="262"/>
                    <a:pt x="705" y="258"/>
                    <a:pt x="705" y="252"/>
                  </a:cubicBezTo>
                  <a:cubicBezTo>
                    <a:pt x="705" y="246"/>
                    <a:pt x="710" y="241"/>
                    <a:pt x="715" y="241"/>
                  </a:cubicBezTo>
                  <a:close/>
                  <a:moveTo>
                    <a:pt x="687" y="241"/>
                  </a:moveTo>
                  <a:cubicBezTo>
                    <a:pt x="693" y="241"/>
                    <a:pt x="697" y="246"/>
                    <a:pt x="697" y="252"/>
                  </a:cubicBezTo>
                  <a:cubicBezTo>
                    <a:pt x="697" y="258"/>
                    <a:pt x="693" y="262"/>
                    <a:pt x="687" y="262"/>
                  </a:cubicBezTo>
                  <a:cubicBezTo>
                    <a:pt x="681" y="262"/>
                    <a:pt x="677" y="258"/>
                    <a:pt x="677" y="252"/>
                  </a:cubicBezTo>
                  <a:cubicBezTo>
                    <a:pt x="677" y="246"/>
                    <a:pt x="681" y="241"/>
                    <a:pt x="687" y="241"/>
                  </a:cubicBezTo>
                  <a:close/>
                  <a:moveTo>
                    <a:pt x="631" y="241"/>
                  </a:moveTo>
                  <a:cubicBezTo>
                    <a:pt x="636" y="241"/>
                    <a:pt x="641" y="246"/>
                    <a:pt x="641" y="252"/>
                  </a:cubicBezTo>
                  <a:cubicBezTo>
                    <a:pt x="641" y="258"/>
                    <a:pt x="636" y="262"/>
                    <a:pt x="631" y="262"/>
                  </a:cubicBezTo>
                  <a:cubicBezTo>
                    <a:pt x="625" y="262"/>
                    <a:pt x="620" y="258"/>
                    <a:pt x="620" y="252"/>
                  </a:cubicBezTo>
                  <a:cubicBezTo>
                    <a:pt x="620" y="246"/>
                    <a:pt x="625" y="241"/>
                    <a:pt x="631" y="241"/>
                  </a:cubicBezTo>
                  <a:close/>
                  <a:moveTo>
                    <a:pt x="603" y="241"/>
                  </a:moveTo>
                  <a:cubicBezTo>
                    <a:pt x="608" y="241"/>
                    <a:pt x="613" y="246"/>
                    <a:pt x="613" y="252"/>
                  </a:cubicBezTo>
                  <a:cubicBezTo>
                    <a:pt x="613" y="258"/>
                    <a:pt x="608" y="262"/>
                    <a:pt x="603" y="262"/>
                  </a:cubicBezTo>
                  <a:cubicBezTo>
                    <a:pt x="597" y="262"/>
                    <a:pt x="592" y="258"/>
                    <a:pt x="592" y="252"/>
                  </a:cubicBezTo>
                  <a:cubicBezTo>
                    <a:pt x="592" y="246"/>
                    <a:pt x="597" y="241"/>
                    <a:pt x="603" y="241"/>
                  </a:cubicBezTo>
                  <a:close/>
                  <a:moveTo>
                    <a:pt x="518" y="241"/>
                  </a:moveTo>
                  <a:cubicBezTo>
                    <a:pt x="524" y="241"/>
                    <a:pt x="528" y="246"/>
                    <a:pt x="528" y="252"/>
                  </a:cubicBezTo>
                  <a:cubicBezTo>
                    <a:pt x="528" y="258"/>
                    <a:pt x="524" y="262"/>
                    <a:pt x="518" y="262"/>
                  </a:cubicBezTo>
                  <a:cubicBezTo>
                    <a:pt x="512" y="262"/>
                    <a:pt x="508" y="258"/>
                    <a:pt x="508" y="252"/>
                  </a:cubicBezTo>
                  <a:cubicBezTo>
                    <a:pt x="508" y="246"/>
                    <a:pt x="512" y="241"/>
                    <a:pt x="518" y="241"/>
                  </a:cubicBezTo>
                  <a:close/>
                  <a:moveTo>
                    <a:pt x="490" y="241"/>
                  </a:moveTo>
                  <a:cubicBezTo>
                    <a:pt x="496" y="241"/>
                    <a:pt x="500" y="246"/>
                    <a:pt x="500" y="252"/>
                  </a:cubicBezTo>
                  <a:cubicBezTo>
                    <a:pt x="500" y="258"/>
                    <a:pt x="496" y="262"/>
                    <a:pt x="490" y="262"/>
                  </a:cubicBezTo>
                  <a:cubicBezTo>
                    <a:pt x="484" y="262"/>
                    <a:pt x="479" y="258"/>
                    <a:pt x="479" y="252"/>
                  </a:cubicBezTo>
                  <a:cubicBezTo>
                    <a:pt x="479" y="246"/>
                    <a:pt x="484" y="241"/>
                    <a:pt x="490" y="241"/>
                  </a:cubicBezTo>
                  <a:close/>
                  <a:moveTo>
                    <a:pt x="462" y="241"/>
                  </a:moveTo>
                  <a:cubicBezTo>
                    <a:pt x="467" y="241"/>
                    <a:pt x="472" y="246"/>
                    <a:pt x="472" y="252"/>
                  </a:cubicBezTo>
                  <a:cubicBezTo>
                    <a:pt x="472" y="258"/>
                    <a:pt x="467" y="262"/>
                    <a:pt x="462" y="262"/>
                  </a:cubicBezTo>
                  <a:cubicBezTo>
                    <a:pt x="456" y="262"/>
                    <a:pt x="451" y="258"/>
                    <a:pt x="451" y="252"/>
                  </a:cubicBezTo>
                  <a:cubicBezTo>
                    <a:pt x="451" y="246"/>
                    <a:pt x="456" y="241"/>
                    <a:pt x="462" y="241"/>
                  </a:cubicBezTo>
                  <a:close/>
                  <a:moveTo>
                    <a:pt x="433" y="241"/>
                  </a:moveTo>
                  <a:cubicBezTo>
                    <a:pt x="439" y="241"/>
                    <a:pt x="444" y="246"/>
                    <a:pt x="444" y="252"/>
                  </a:cubicBezTo>
                  <a:cubicBezTo>
                    <a:pt x="444" y="258"/>
                    <a:pt x="439" y="262"/>
                    <a:pt x="433" y="262"/>
                  </a:cubicBezTo>
                  <a:cubicBezTo>
                    <a:pt x="428" y="262"/>
                    <a:pt x="423" y="258"/>
                    <a:pt x="423" y="252"/>
                  </a:cubicBezTo>
                  <a:cubicBezTo>
                    <a:pt x="423" y="246"/>
                    <a:pt x="428" y="241"/>
                    <a:pt x="433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6" y="246"/>
                    <a:pt x="416" y="252"/>
                  </a:cubicBezTo>
                  <a:cubicBezTo>
                    <a:pt x="416" y="258"/>
                    <a:pt x="411" y="262"/>
                    <a:pt x="405" y="262"/>
                  </a:cubicBezTo>
                  <a:cubicBezTo>
                    <a:pt x="400" y="262"/>
                    <a:pt x="395" y="258"/>
                    <a:pt x="395" y="252"/>
                  </a:cubicBezTo>
                  <a:cubicBezTo>
                    <a:pt x="395" y="246"/>
                    <a:pt x="400" y="241"/>
                    <a:pt x="405" y="241"/>
                  </a:cubicBezTo>
                  <a:close/>
                  <a:moveTo>
                    <a:pt x="377" y="241"/>
                  </a:moveTo>
                  <a:cubicBezTo>
                    <a:pt x="383" y="241"/>
                    <a:pt x="387" y="246"/>
                    <a:pt x="387" y="252"/>
                  </a:cubicBezTo>
                  <a:cubicBezTo>
                    <a:pt x="387" y="258"/>
                    <a:pt x="383" y="262"/>
                    <a:pt x="377" y="262"/>
                  </a:cubicBezTo>
                  <a:cubicBezTo>
                    <a:pt x="371" y="262"/>
                    <a:pt x="367" y="258"/>
                    <a:pt x="367" y="252"/>
                  </a:cubicBezTo>
                  <a:cubicBezTo>
                    <a:pt x="367" y="246"/>
                    <a:pt x="371" y="241"/>
                    <a:pt x="377" y="241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2"/>
                  </a:cubicBezTo>
                  <a:cubicBezTo>
                    <a:pt x="359" y="258"/>
                    <a:pt x="355" y="262"/>
                    <a:pt x="349" y="262"/>
                  </a:cubicBezTo>
                  <a:cubicBezTo>
                    <a:pt x="343" y="262"/>
                    <a:pt x="339" y="258"/>
                    <a:pt x="339" y="252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21" y="241"/>
                  </a:moveTo>
                  <a:cubicBezTo>
                    <a:pt x="326" y="241"/>
                    <a:pt x="331" y="246"/>
                    <a:pt x="331" y="252"/>
                  </a:cubicBezTo>
                  <a:cubicBezTo>
                    <a:pt x="331" y="258"/>
                    <a:pt x="326" y="262"/>
                    <a:pt x="321" y="262"/>
                  </a:cubicBezTo>
                  <a:cubicBezTo>
                    <a:pt x="315" y="262"/>
                    <a:pt x="310" y="258"/>
                    <a:pt x="310" y="252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3" y="246"/>
                    <a:pt x="303" y="252"/>
                  </a:cubicBezTo>
                  <a:cubicBezTo>
                    <a:pt x="303" y="258"/>
                    <a:pt x="298" y="262"/>
                    <a:pt x="292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1"/>
                    <a:pt x="292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36" y="241"/>
                  </a:moveTo>
                  <a:cubicBezTo>
                    <a:pt x="242" y="241"/>
                    <a:pt x="246" y="246"/>
                    <a:pt x="246" y="252"/>
                  </a:cubicBezTo>
                  <a:cubicBezTo>
                    <a:pt x="246" y="258"/>
                    <a:pt x="242" y="262"/>
                    <a:pt x="236" y="262"/>
                  </a:cubicBezTo>
                  <a:cubicBezTo>
                    <a:pt x="230" y="262"/>
                    <a:pt x="226" y="258"/>
                    <a:pt x="226" y="252"/>
                  </a:cubicBezTo>
                  <a:cubicBezTo>
                    <a:pt x="226" y="246"/>
                    <a:pt x="230" y="241"/>
                    <a:pt x="236" y="241"/>
                  </a:cubicBezTo>
                  <a:close/>
                  <a:moveTo>
                    <a:pt x="208" y="241"/>
                  </a:moveTo>
                  <a:cubicBezTo>
                    <a:pt x="214" y="241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1"/>
                    <a:pt x="208" y="241"/>
                  </a:cubicBezTo>
                  <a:close/>
                  <a:moveTo>
                    <a:pt x="180" y="241"/>
                  </a:moveTo>
                  <a:cubicBezTo>
                    <a:pt x="185" y="241"/>
                    <a:pt x="190" y="246"/>
                    <a:pt x="190" y="252"/>
                  </a:cubicBezTo>
                  <a:cubicBezTo>
                    <a:pt x="190" y="258"/>
                    <a:pt x="185" y="262"/>
                    <a:pt x="180" y="262"/>
                  </a:cubicBezTo>
                  <a:cubicBezTo>
                    <a:pt x="174" y="262"/>
                    <a:pt x="169" y="258"/>
                    <a:pt x="169" y="252"/>
                  </a:cubicBezTo>
                  <a:cubicBezTo>
                    <a:pt x="169" y="246"/>
                    <a:pt x="174" y="241"/>
                    <a:pt x="180" y="241"/>
                  </a:cubicBezTo>
                  <a:close/>
                  <a:moveTo>
                    <a:pt x="152" y="241"/>
                  </a:moveTo>
                  <a:cubicBezTo>
                    <a:pt x="157" y="241"/>
                    <a:pt x="162" y="246"/>
                    <a:pt x="162" y="252"/>
                  </a:cubicBezTo>
                  <a:cubicBezTo>
                    <a:pt x="162" y="258"/>
                    <a:pt x="157" y="262"/>
                    <a:pt x="152" y="262"/>
                  </a:cubicBezTo>
                  <a:cubicBezTo>
                    <a:pt x="146" y="262"/>
                    <a:pt x="141" y="258"/>
                    <a:pt x="141" y="252"/>
                  </a:cubicBezTo>
                  <a:cubicBezTo>
                    <a:pt x="141" y="246"/>
                    <a:pt x="146" y="241"/>
                    <a:pt x="152" y="241"/>
                  </a:cubicBezTo>
                  <a:close/>
                  <a:moveTo>
                    <a:pt x="123" y="241"/>
                  </a:moveTo>
                  <a:cubicBezTo>
                    <a:pt x="129" y="241"/>
                    <a:pt x="134" y="246"/>
                    <a:pt x="134" y="252"/>
                  </a:cubicBezTo>
                  <a:cubicBezTo>
                    <a:pt x="134" y="258"/>
                    <a:pt x="129" y="262"/>
                    <a:pt x="123" y="262"/>
                  </a:cubicBezTo>
                  <a:cubicBezTo>
                    <a:pt x="118" y="262"/>
                    <a:pt x="113" y="258"/>
                    <a:pt x="113" y="252"/>
                  </a:cubicBezTo>
                  <a:cubicBezTo>
                    <a:pt x="113" y="246"/>
                    <a:pt x="118" y="241"/>
                    <a:pt x="123" y="241"/>
                  </a:cubicBezTo>
                  <a:close/>
                  <a:moveTo>
                    <a:pt x="95" y="241"/>
                  </a:moveTo>
                  <a:cubicBezTo>
                    <a:pt x="101" y="241"/>
                    <a:pt x="105" y="246"/>
                    <a:pt x="105" y="252"/>
                  </a:cubicBezTo>
                  <a:cubicBezTo>
                    <a:pt x="105" y="258"/>
                    <a:pt x="101" y="262"/>
                    <a:pt x="95" y="262"/>
                  </a:cubicBezTo>
                  <a:cubicBezTo>
                    <a:pt x="89" y="262"/>
                    <a:pt x="85" y="258"/>
                    <a:pt x="85" y="252"/>
                  </a:cubicBezTo>
                  <a:cubicBezTo>
                    <a:pt x="85" y="246"/>
                    <a:pt x="89" y="241"/>
                    <a:pt x="95" y="241"/>
                  </a:cubicBezTo>
                  <a:close/>
                  <a:moveTo>
                    <a:pt x="67" y="241"/>
                  </a:moveTo>
                  <a:cubicBezTo>
                    <a:pt x="73" y="241"/>
                    <a:pt x="77" y="246"/>
                    <a:pt x="77" y="252"/>
                  </a:cubicBezTo>
                  <a:cubicBezTo>
                    <a:pt x="77" y="258"/>
                    <a:pt x="73" y="262"/>
                    <a:pt x="67" y="262"/>
                  </a:cubicBezTo>
                  <a:cubicBezTo>
                    <a:pt x="61" y="262"/>
                    <a:pt x="57" y="258"/>
                    <a:pt x="57" y="252"/>
                  </a:cubicBezTo>
                  <a:cubicBezTo>
                    <a:pt x="57" y="246"/>
                    <a:pt x="61" y="241"/>
                    <a:pt x="67" y="241"/>
                  </a:cubicBezTo>
                  <a:close/>
                  <a:moveTo>
                    <a:pt x="39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8"/>
                    <a:pt x="44" y="262"/>
                    <a:pt x="39" y="262"/>
                  </a:cubicBezTo>
                  <a:cubicBezTo>
                    <a:pt x="33" y="262"/>
                    <a:pt x="28" y="258"/>
                    <a:pt x="28" y="252"/>
                  </a:cubicBezTo>
                  <a:cubicBezTo>
                    <a:pt x="28" y="246"/>
                    <a:pt x="33" y="241"/>
                    <a:pt x="39" y="241"/>
                  </a:cubicBezTo>
                  <a:close/>
                  <a:moveTo>
                    <a:pt x="800" y="215"/>
                  </a:moveTo>
                  <a:cubicBezTo>
                    <a:pt x="806" y="215"/>
                    <a:pt x="810" y="219"/>
                    <a:pt x="810" y="225"/>
                  </a:cubicBezTo>
                  <a:cubicBezTo>
                    <a:pt x="810" y="231"/>
                    <a:pt x="806" y="235"/>
                    <a:pt x="800" y="235"/>
                  </a:cubicBezTo>
                  <a:cubicBezTo>
                    <a:pt x="794" y="235"/>
                    <a:pt x="790" y="231"/>
                    <a:pt x="790" y="225"/>
                  </a:cubicBezTo>
                  <a:cubicBezTo>
                    <a:pt x="790" y="219"/>
                    <a:pt x="794" y="215"/>
                    <a:pt x="800" y="215"/>
                  </a:cubicBezTo>
                  <a:close/>
                  <a:moveTo>
                    <a:pt x="772" y="215"/>
                  </a:moveTo>
                  <a:cubicBezTo>
                    <a:pt x="777" y="215"/>
                    <a:pt x="782" y="219"/>
                    <a:pt x="782" y="225"/>
                  </a:cubicBezTo>
                  <a:cubicBezTo>
                    <a:pt x="782" y="231"/>
                    <a:pt x="777" y="235"/>
                    <a:pt x="772" y="235"/>
                  </a:cubicBezTo>
                  <a:cubicBezTo>
                    <a:pt x="766" y="235"/>
                    <a:pt x="761" y="231"/>
                    <a:pt x="761" y="225"/>
                  </a:cubicBezTo>
                  <a:cubicBezTo>
                    <a:pt x="761" y="219"/>
                    <a:pt x="766" y="215"/>
                    <a:pt x="772" y="215"/>
                  </a:cubicBezTo>
                  <a:close/>
                  <a:moveTo>
                    <a:pt x="744" y="215"/>
                  </a:moveTo>
                  <a:cubicBezTo>
                    <a:pt x="749" y="215"/>
                    <a:pt x="754" y="219"/>
                    <a:pt x="754" y="225"/>
                  </a:cubicBezTo>
                  <a:cubicBezTo>
                    <a:pt x="754" y="231"/>
                    <a:pt x="749" y="235"/>
                    <a:pt x="744" y="235"/>
                  </a:cubicBezTo>
                  <a:cubicBezTo>
                    <a:pt x="738" y="235"/>
                    <a:pt x="733" y="231"/>
                    <a:pt x="733" y="225"/>
                  </a:cubicBezTo>
                  <a:cubicBezTo>
                    <a:pt x="733" y="219"/>
                    <a:pt x="738" y="215"/>
                    <a:pt x="744" y="215"/>
                  </a:cubicBezTo>
                  <a:close/>
                  <a:moveTo>
                    <a:pt x="715" y="215"/>
                  </a:moveTo>
                  <a:cubicBezTo>
                    <a:pt x="721" y="215"/>
                    <a:pt x="726" y="219"/>
                    <a:pt x="726" y="225"/>
                  </a:cubicBezTo>
                  <a:cubicBezTo>
                    <a:pt x="726" y="231"/>
                    <a:pt x="721" y="235"/>
                    <a:pt x="715" y="235"/>
                  </a:cubicBezTo>
                  <a:cubicBezTo>
                    <a:pt x="710" y="235"/>
                    <a:pt x="705" y="231"/>
                    <a:pt x="705" y="225"/>
                  </a:cubicBezTo>
                  <a:cubicBezTo>
                    <a:pt x="705" y="219"/>
                    <a:pt x="710" y="215"/>
                    <a:pt x="715" y="215"/>
                  </a:cubicBezTo>
                  <a:close/>
                  <a:moveTo>
                    <a:pt x="687" y="215"/>
                  </a:moveTo>
                  <a:cubicBezTo>
                    <a:pt x="693" y="215"/>
                    <a:pt x="697" y="219"/>
                    <a:pt x="697" y="225"/>
                  </a:cubicBezTo>
                  <a:cubicBezTo>
                    <a:pt x="697" y="231"/>
                    <a:pt x="693" y="235"/>
                    <a:pt x="687" y="235"/>
                  </a:cubicBezTo>
                  <a:cubicBezTo>
                    <a:pt x="681" y="235"/>
                    <a:pt x="677" y="231"/>
                    <a:pt x="677" y="225"/>
                  </a:cubicBezTo>
                  <a:cubicBezTo>
                    <a:pt x="677" y="219"/>
                    <a:pt x="681" y="215"/>
                    <a:pt x="687" y="215"/>
                  </a:cubicBezTo>
                  <a:close/>
                  <a:moveTo>
                    <a:pt x="631" y="215"/>
                  </a:moveTo>
                  <a:cubicBezTo>
                    <a:pt x="636" y="215"/>
                    <a:pt x="641" y="219"/>
                    <a:pt x="641" y="225"/>
                  </a:cubicBezTo>
                  <a:cubicBezTo>
                    <a:pt x="641" y="231"/>
                    <a:pt x="636" y="235"/>
                    <a:pt x="631" y="235"/>
                  </a:cubicBezTo>
                  <a:cubicBezTo>
                    <a:pt x="625" y="235"/>
                    <a:pt x="620" y="231"/>
                    <a:pt x="620" y="225"/>
                  </a:cubicBezTo>
                  <a:cubicBezTo>
                    <a:pt x="620" y="219"/>
                    <a:pt x="625" y="215"/>
                    <a:pt x="631" y="215"/>
                  </a:cubicBezTo>
                  <a:close/>
                  <a:moveTo>
                    <a:pt x="603" y="215"/>
                  </a:moveTo>
                  <a:cubicBezTo>
                    <a:pt x="608" y="215"/>
                    <a:pt x="613" y="219"/>
                    <a:pt x="613" y="225"/>
                  </a:cubicBezTo>
                  <a:cubicBezTo>
                    <a:pt x="613" y="231"/>
                    <a:pt x="608" y="235"/>
                    <a:pt x="603" y="235"/>
                  </a:cubicBezTo>
                  <a:cubicBezTo>
                    <a:pt x="597" y="235"/>
                    <a:pt x="592" y="231"/>
                    <a:pt x="592" y="225"/>
                  </a:cubicBezTo>
                  <a:cubicBezTo>
                    <a:pt x="592" y="219"/>
                    <a:pt x="597" y="215"/>
                    <a:pt x="603" y="215"/>
                  </a:cubicBezTo>
                  <a:close/>
                  <a:moveTo>
                    <a:pt x="574" y="215"/>
                  </a:moveTo>
                  <a:cubicBezTo>
                    <a:pt x="580" y="215"/>
                    <a:pt x="585" y="219"/>
                    <a:pt x="585" y="225"/>
                  </a:cubicBezTo>
                  <a:cubicBezTo>
                    <a:pt x="585" y="231"/>
                    <a:pt x="580" y="235"/>
                    <a:pt x="574" y="235"/>
                  </a:cubicBezTo>
                  <a:cubicBezTo>
                    <a:pt x="569" y="235"/>
                    <a:pt x="564" y="231"/>
                    <a:pt x="564" y="225"/>
                  </a:cubicBezTo>
                  <a:cubicBezTo>
                    <a:pt x="564" y="219"/>
                    <a:pt x="569" y="215"/>
                    <a:pt x="574" y="215"/>
                  </a:cubicBezTo>
                  <a:close/>
                  <a:moveTo>
                    <a:pt x="518" y="215"/>
                  </a:moveTo>
                  <a:cubicBezTo>
                    <a:pt x="524" y="215"/>
                    <a:pt x="528" y="219"/>
                    <a:pt x="528" y="225"/>
                  </a:cubicBezTo>
                  <a:cubicBezTo>
                    <a:pt x="528" y="231"/>
                    <a:pt x="524" y="235"/>
                    <a:pt x="518" y="235"/>
                  </a:cubicBezTo>
                  <a:cubicBezTo>
                    <a:pt x="512" y="235"/>
                    <a:pt x="508" y="231"/>
                    <a:pt x="508" y="225"/>
                  </a:cubicBezTo>
                  <a:cubicBezTo>
                    <a:pt x="508" y="219"/>
                    <a:pt x="512" y="215"/>
                    <a:pt x="518" y="215"/>
                  </a:cubicBezTo>
                  <a:close/>
                  <a:moveTo>
                    <a:pt x="490" y="215"/>
                  </a:moveTo>
                  <a:cubicBezTo>
                    <a:pt x="496" y="215"/>
                    <a:pt x="500" y="219"/>
                    <a:pt x="500" y="225"/>
                  </a:cubicBezTo>
                  <a:cubicBezTo>
                    <a:pt x="500" y="231"/>
                    <a:pt x="496" y="235"/>
                    <a:pt x="490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90" y="215"/>
                  </a:cubicBezTo>
                  <a:close/>
                  <a:moveTo>
                    <a:pt x="462" y="215"/>
                  </a:moveTo>
                  <a:cubicBezTo>
                    <a:pt x="467" y="215"/>
                    <a:pt x="472" y="219"/>
                    <a:pt x="472" y="225"/>
                  </a:cubicBezTo>
                  <a:cubicBezTo>
                    <a:pt x="472" y="231"/>
                    <a:pt x="467" y="235"/>
                    <a:pt x="462" y="235"/>
                  </a:cubicBezTo>
                  <a:cubicBezTo>
                    <a:pt x="456" y="235"/>
                    <a:pt x="451" y="231"/>
                    <a:pt x="451" y="225"/>
                  </a:cubicBezTo>
                  <a:cubicBezTo>
                    <a:pt x="451" y="219"/>
                    <a:pt x="456" y="215"/>
                    <a:pt x="462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4" y="219"/>
                    <a:pt x="444" y="225"/>
                  </a:cubicBezTo>
                  <a:cubicBezTo>
                    <a:pt x="444" y="231"/>
                    <a:pt x="439" y="235"/>
                    <a:pt x="433" y="235"/>
                  </a:cubicBezTo>
                  <a:cubicBezTo>
                    <a:pt x="428" y="235"/>
                    <a:pt x="423" y="231"/>
                    <a:pt x="423" y="225"/>
                  </a:cubicBezTo>
                  <a:cubicBezTo>
                    <a:pt x="423" y="219"/>
                    <a:pt x="428" y="215"/>
                    <a:pt x="433" y="215"/>
                  </a:cubicBezTo>
                  <a:close/>
                  <a:moveTo>
                    <a:pt x="377" y="215"/>
                  </a:moveTo>
                  <a:cubicBezTo>
                    <a:pt x="383" y="215"/>
                    <a:pt x="387" y="219"/>
                    <a:pt x="387" y="225"/>
                  </a:cubicBezTo>
                  <a:cubicBezTo>
                    <a:pt x="387" y="231"/>
                    <a:pt x="383" y="235"/>
                    <a:pt x="377" y="235"/>
                  </a:cubicBezTo>
                  <a:cubicBezTo>
                    <a:pt x="371" y="235"/>
                    <a:pt x="367" y="231"/>
                    <a:pt x="367" y="225"/>
                  </a:cubicBezTo>
                  <a:cubicBezTo>
                    <a:pt x="367" y="219"/>
                    <a:pt x="371" y="215"/>
                    <a:pt x="377" y="215"/>
                  </a:cubicBezTo>
                  <a:close/>
                  <a:moveTo>
                    <a:pt x="349" y="215"/>
                  </a:moveTo>
                  <a:cubicBezTo>
                    <a:pt x="355" y="215"/>
                    <a:pt x="359" y="219"/>
                    <a:pt x="359" y="225"/>
                  </a:cubicBezTo>
                  <a:cubicBezTo>
                    <a:pt x="359" y="231"/>
                    <a:pt x="355" y="235"/>
                    <a:pt x="349" y="235"/>
                  </a:cubicBezTo>
                  <a:cubicBezTo>
                    <a:pt x="343" y="235"/>
                    <a:pt x="339" y="231"/>
                    <a:pt x="339" y="225"/>
                  </a:cubicBezTo>
                  <a:cubicBezTo>
                    <a:pt x="339" y="219"/>
                    <a:pt x="343" y="215"/>
                    <a:pt x="349" y="215"/>
                  </a:cubicBezTo>
                  <a:close/>
                  <a:moveTo>
                    <a:pt x="321" y="215"/>
                  </a:moveTo>
                  <a:cubicBezTo>
                    <a:pt x="326" y="215"/>
                    <a:pt x="331" y="219"/>
                    <a:pt x="331" y="225"/>
                  </a:cubicBezTo>
                  <a:cubicBezTo>
                    <a:pt x="331" y="231"/>
                    <a:pt x="326" y="235"/>
                    <a:pt x="321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5"/>
                    <a:pt x="321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2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2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36" y="215"/>
                  </a:moveTo>
                  <a:cubicBezTo>
                    <a:pt x="242" y="215"/>
                    <a:pt x="246" y="219"/>
                    <a:pt x="246" y="225"/>
                  </a:cubicBezTo>
                  <a:cubicBezTo>
                    <a:pt x="246" y="231"/>
                    <a:pt x="242" y="235"/>
                    <a:pt x="236" y="235"/>
                  </a:cubicBezTo>
                  <a:cubicBezTo>
                    <a:pt x="230" y="235"/>
                    <a:pt x="226" y="231"/>
                    <a:pt x="226" y="225"/>
                  </a:cubicBezTo>
                  <a:cubicBezTo>
                    <a:pt x="226" y="219"/>
                    <a:pt x="230" y="215"/>
                    <a:pt x="236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80" y="235"/>
                  </a:cubicBezTo>
                  <a:cubicBezTo>
                    <a:pt x="174" y="235"/>
                    <a:pt x="169" y="231"/>
                    <a:pt x="169" y="225"/>
                  </a:cubicBezTo>
                  <a:cubicBezTo>
                    <a:pt x="169" y="219"/>
                    <a:pt x="174" y="215"/>
                    <a:pt x="180" y="215"/>
                  </a:cubicBezTo>
                  <a:close/>
                  <a:moveTo>
                    <a:pt x="152" y="215"/>
                  </a:moveTo>
                  <a:cubicBezTo>
                    <a:pt x="157" y="215"/>
                    <a:pt x="162" y="219"/>
                    <a:pt x="162" y="225"/>
                  </a:cubicBezTo>
                  <a:cubicBezTo>
                    <a:pt x="162" y="231"/>
                    <a:pt x="157" y="235"/>
                    <a:pt x="152" y="235"/>
                  </a:cubicBezTo>
                  <a:cubicBezTo>
                    <a:pt x="146" y="235"/>
                    <a:pt x="141" y="231"/>
                    <a:pt x="141" y="225"/>
                  </a:cubicBezTo>
                  <a:cubicBezTo>
                    <a:pt x="141" y="219"/>
                    <a:pt x="146" y="215"/>
                    <a:pt x="152" y="215"/>
                  </a:cubicBezTo>
                  <a:close/>
                  <a:moveTo>
                    <a:pt x="123" y="215"/>
                  </a:moveTo>
                  <a:cubicBezTo>
                    <a:pt x="129" y="215"/>
                    <a:pt x="134" y="219"/>
                    <a:pt x="134" y="225"/>
                  </a:cubicBezTo>
                  <a:cubicBezTo>
                    <a:pt x="134" y="231"/>
                    <a:pt x="129" y="235"/>
                    <a:pt x="123" y="235"/>
                  </a:cubicBezTo>
                  <a:cubicBezTo>
                    <a:pt x="118" y="235"/>
                    <a:pt x="113" y="231"/>
                    <a:pt x="113" y="225"/>
                  </a:cubicBezTo>
                  <a:cubicBezTo>
                    <a:pt x="113" y="219"/>
                    <a:pt x="118" y="215"/>
                    <a:pt x="123" y="215"/>
                  </a:cubicBezTo>
                  <a:close/>
                  <a:moveTo>
                    <a:pt x="95" y="215"/>
                  </a:moveTo>
                  <a:cubicBezTo>
                    <a:pt x="101" y="215"/>
                    <a:pt x="105" y="219"/>
                    <a:pt x="105" y="225"/>
                  </a:cubicBezTo>
                  <a:cubicBezTo>
                    <a:pt x="105" y="231"/>
                    <a:pt x="101" y="235"/>
                    <a:pt x="95" y="235"/>
                  </a:cubicBezTo>
                  <a:cubicBezTo>
                    <a:pt x="89" y="235"/>
                    <a:pt x="85" y="231"/>
                    <a:pt x="85" y="225"/>
                  </a:cubicBezTo>
                  <a:cubicBezTo>
                    <a:pt x="85" y="219"/>
                    <a:pt x="89" y="215"/>
                    <a:pt x="95" y="215"/>
                  </a:cubicBezTo>
                  <a:close/>
                  <a:moveTo>
                    <a:pt x="67" y="215"/>
                  </a:moveTo>
                  <a:cubicBezTo>
                    <a:pt x="73" y="215"/>
                    <a:pt x="77" y="219"/>
                    <a:pt x="77" y="225"/>
                  </a:cubicBezTo>
                  <a:cubicBezTo>
                    <a:pt x="77" y="231"/>
                    <a:pt x="73" y="235"/>
                    <a:pt x="67" y="235"/>
                  </a:cubicBezTo>
                  <a:cubicBezTo>
                    <a:pt x="61" y="235"/>
                    <a:pt x="57" y="231"/>
                    <a:pt x="57" y="225"/>
                  </a:cubicBezTo>
                  <a:cubicBezTo>
                    <a:pt x="57" y="219"/>
                    <a:pt x="61" y="215"/>
                    <a:pt x="67" y="215"/>
                  </a:cubicBezTo>
                  <a:close/>
                  <a:moveTo>
                    <a:pt x="39" y="215"/>
                  </a:moveTo>
                  <a:cubicBezTo>
                    <a:pt x="44" y="215"/>
                    <a:pt x="49" y="219"/>
                    <a:pt x="49" y="225"/>
                  </a:cubicBezTo>
                  <a:cubicBezTo>
                    <a:pt x="49" y="231"/>
                    <a:pt x="44" y="235"/>
                    <a:pt x="39" y="235"/>
                  </a:cubicBezTo>
                  <a:cubicBezTo>
                    <a:pt x="33" y="235"/>
                    <a:pt x="28" y="231"/>
                    <a:pt x="28" y="225"/>
                  </a:cubicBezTo>
                  <a:cubicBezTo>
                    <a:pt x="28" y="219"/>
                    <a:pt x="33" y="215"/>
                    <a:pt x="39" y="215"/>
                  </a:cubicBezTo>
                  <a:close/>
                  <a:moveTo>
                    <a:pt x="800" y="188"/>
                  </a:moveTo>
                  <a:cubicBezTo>
                    <a:pt x="806" y="188"/>
                    <a:pt x="810" y="192"/>
                    <a:pt x="810" y="198"/>
                  </a:cubicBezTo>
                  <a:cubicBezTo>
                    <a:pt x="810" y="204"/>
                    <a:pt x="806" y="209"/>
                    <a:pt x="800" y="209"/>
                  </a:cubicBezTo>
                  <a:cubicBezTo>
                    <a:pt x="794" y="209"/>
                    <a:pt x="790" y="204"/>
                    <a:pt x="790" y="198"/>
                  </a:cubicBezTo>
                  <a:cubicBezTo>
                    <a:pt x="790" y="192"/>
                    <a:pt x="794" y="188"/>
                    <a:pt x="800" y="188"/>
                  </a:cubicBezTo>
                  <a:close/>
                  <a:moveTo>
                    <a:pt x="772" y="188"/>
                  </a:moveTo>
                  <a:cubicBezTo>
                    <a:pt x="777" y="188"/>
                    <a:pt x="782" y="192"/>
                    <a:pt x="782" y="198"/>
                  </a:cubicBezTo>
                  <a:cubicBezTo>
                    <a:pt x="782" y="204"/>
                    <a:pt x="777" y="209"/>
                    <a:pt x="772" y="209"/>
                  </a:cubicBezTo>
                  <a:cubicBezTo>
                    <a:pt x="766" y="209"/>
                    <a:pt x="761" y="204"/>
                    <a:pt x="761" y="198"/>
                  </a:cubicBezTo>
                  <a:cubicBezTo>
                    <a:pt x="761" y="192"/>
                    <a:pt x="766" y="188"/>
                    <a:pt x="772" y="188"/>
                  </a:cubicBezTo>
                  <a:close/>
                  <a:moveTo>
                    <a:pt x="744" y="188"/>
                  </a:moveTo>
                  <a:cubicBezTo>
                    <a:pt x="749" y="188"/>
                    <a:pt x="754" y="192"/>
                    <a:pt x="754" y="198"/>
                  </a:cubicBezTo>
                  <a:cubicBezTo>
                    <a:pt x="754" y="204"/>
                    <a:pt x="749" y="209"/>
                    <a:pt x="744" y="209"/>
                  </a:cubicBezTo>
                  <a:cubicBezTo>
                    <a:pt x="738" y="209"/>
                    <a:pt x="733" y="204"/>
                    <a:pt x="733" y="198"/>
                  </a:cubicBezTo>
                  <a:cubicBezTo>
                    <a:pt x="733" y="192"/>
                    <a:pt x="738" y="188"/>
                    <a:pt x="744" y="188"/>
                  </a:cubicBezTo>
                  <a:close/>
                  <a:moveTo>
                    <a:pt x="715" y="188"/>
                  </a:moveTo>
                  <a:cubicBezTo>
                    <a:pt x="721" y="188"/>
                    <a:pt x="726" y="192"/>
                    <a:pt x="726" y="198"/>
                  </a:cubicBezTo>
                  <a:cubicBezTo>
                    <a:pt x="726" y="204"/>
                    <a:pt x="721" y="209"/>
                    <a:pt x="715" y="209"/>
                  </a:cubicBezTo>
                  <a:cubicBezTo>
                    <a:pt x="710" y="209"/>
                    <a:pt x="705" y="204"/>
                    <a:pt x="705" y="198"/>
                  </a:cubicBezTo>
                  <a:cubicBezTo>
                    <a:pt x="705" y="192"/>
                    <a:pt x="710" y="188"/>
                    <a:pt x="715" y="188"/>
                  </a:cubicBezTo>
                  <a:close/>
                  <a:moveTo>
                    <a:pt x="687" y="188"/>
                  </a:moveTo>
                  <a:cubicBezTo>
                    <a:pt x="693" y="188"/>
                    <a:pt x="697" y="192"/>
                    <a:pt x="697" y="198"/>
                  </a:cubicBezTo>
                  <a:cubicBezTo>
                    <a:pt x="697" y="204"/>
                    <a:pt x="693" y="209"/>
                    <a:pt x="687" y="209"/>
                  </a:cubicBezTo>
                  <a:cubicBezTo>
                    <a:pt x="681" y="209"/>
                    <a:pt x="677" y="204"/>
                    <a:pt x="677" y="198"/>
                  </a:cubicBezTo>
                  <a:cubicBezTo>
                    <a:pt x="677" y="192"/>
                    <a:pt x="681" y="188"/>
                    <a:pt x="687" y="188"/>
                  </a:cubicBezTo>
                  <a:close/>
                  <a:moveTo>
                    <a:pt x="603" y="188"/>
                  </a:moveTo>
                  <a:cubicBezTo>
                    <a:pt x="608" y="188"/>
                    <a:pt x="613" y="192"/>
                    <a:pt x="613" y="198"/>
                  </a:cubicBezTo>
                  <a:cubicBezTo>
                    <a:pt x="613" y="204"/>
                    <a:pt x="608" y="209"/>
                    <a:pt x="603" y="209"/>
                  </a:cubicBezTo>
                  <a:cubicBezTo>
                    <a:pt x="597" y="209"/>
                    <a:pt x="592" y="204"/>
                    <a:pt x="592" y="198"/>
                  </a:cubicBezTo>
                  <a:cubicBezTo>
                    <a:pt x="592" y="192"/>
                    <a:pt x="597" y="188"/>
                    <a:pt x="603" y="188"/>
                  </a:cubicBezTo>
                  <a:close/>
                  <a:moveTo>
                    <a:pt x="574" y="188"/>
                  </a:moveTo>
                  <a:cubicBezTo>
                    <a:pt x="580" y="188"/>
                    <a:pt x="585" y="192"/>
                    <a:pt x="585" y="198"/>
                  </a:cubicBezTo>
                  <a:cubicBezTo>
                    <a:pt x="585" y="204"/>
                    <a:pt x="580" y="209"/>
                    <a:pt x="574" y="209"/>
                  </a:cubicBezTo>
                  <a:cubicBezTo>
                    <a:pt x="569" y="209"/>
                    <a:pt x="564" y="204"/>
                    <a:pt x="564" y="198"/>
                  </a:cubicBezTo>
                  <a:cubicBezTo>
                    <a:pt x="564" y="192"/>
                    <a:pt x="569" y="188"/>
                    <a:pt x="574" y="188"/>
                  </a:cubicBezTo>
                  <a:close/>
                  <a:moveTo>
                    <a:pt x="546" y="188"/>
                  </a:moveTo>
                  <a:cubicBezTo>
                    <a:pt x="552" y="188"/>
                    <a:pt x="557" y="192"/>
                    <a:pt x="557" y="198"/>
                  </a:cubicBezTo>
                  <a:cubicBezTo>
                    <a:pt x="557" y="204"/>
                    <a:pt x="552" y="209"/>
                    <a:pt x="546" y="209"/>
                  </a:cubicBezTo>
                  <a:cubicBezTo>
                    <a:pt x="540" y="209"/>
                    <a:pt x="536" y="204"/>
                    <a:pt x="536" y="198"/>
                  </a:cubicBezTo>
                  <a:cubicBezTo>
                    <a:pt x="536" y="192"/>
                    <a:pt x="540" y="188"/>
                    <a:pt x="546" y="188"/>
                  </a:cubicBezTo>
                  <a:close/>
                  <a:moveTo>
                    <a:pt x="462" y="188"/>
                  </a:moveTo>
                  <a:cubicBezTo>
                    <a:pt x="467" y="188"/>
                    <a:pt x="472" y="192"/>
                    <a:pt x="472" y="198"/>
                  </a:cubicBezTo>
                  <a:cubicBezTo>
                    <a:pt x="472" y="204"/>
                    <a:pt x="467" y="209"/>
                    <a:pt x="462" y="209"/>
                  </a:cubicBezTo>
                  <a:cubicBezTo>
                    <a:pt x="456" y="209"/>
                    <a:pt x="451" y="204"/>
                    <a:pt x="451" y="198"/>
                  </a:cubicBezTo>
                  <a:cubicBezTo>
                    <a:pt x="451" y="192"/>
                    <a:pt x="456" y="188"/>
                    <a:pt x="462" y="188"/>
                  </a:cubicBezTo>
                  <a:close/>
                  <a:moveTo>
                    <a:pt x="405" y="188"/>
                  </a:moveTo>
                  <a:cubicBezTo>
                    <a:pt x="411" y="188"/>
                    <a:pt x="416" y="192"/>
                    <a:pt x="416" y="198"/>
                  </a:cubicBezTo>
                  <a:cubicBezTo>
                    <a:pt x="416" y="204"/>
                    <a:pt x="411" y="209"/>
                    <a:pt x="405" y="209"/>
                  </a:cubicBezTo>
                  <a:cubicBezTo>
                    <a:pt x="400" y="209"/>
                    <a:pt x="395" y="204"/>
                    <a:pt x="395" y="198"/>
                  </a:cubicBezTo>
                  <a:cubicBezTo>
                    <a:pt x="395" y="192"/>
                    <a:pt x="400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3" y="188"/>
                    <a:pt x="387" y="192"/>
                    <a:pt x="387" y="198"/>
                  </a:cubicBezTo>
                  <a:cubicBezTo>
                    <a:pt x="387" y="204"/>
                    <a:pt x="383" y="209"/>
                    <a:pt x="377" y="209"/>
                  </a:cubicBezTo>
                  <a:cubicBezTo>
                    <a:pt x="371" y="209"/>
                    <a:pt x="367" y="204"/>
                    <a:pt x="367" y="198"/>
                  </a:cubicBezTo>
                  <a:cubicBezTo>
                    <a:pt x="367" y="192"/>
                    <a:pt x="371" y="188"/>
                    <a:pt x="377" y="188"/>
                  </a:cubicBezTo>
                  <a:close/>
                  <a:moveTo>
                    <a:pt x="349" y="188"/>
                  </a:moveTo>
                  <a:cubicBezTo>
                    <a:pt x="355" y="188"/>
                    <a:pt x="359" y="192"/>
                    <a:pt x="359" y="198"/>
                  </a:cubicBezTo>
                  <a:cubicBezTo>
                    <a:pt x="359" y="204"/>
                    <a:pt x="355" y="209"/>
                    <a:pt x="349" y="209"/>
                  </a:cubicBezTo>
                  <a:cubicBezTo>
                    <a:pt x="343" y="209"/>
                    <a:pt x="339" y="204"/>
                    <a:pt x="339" y="198"/>
                  </a:cubicBezTo>
                  <a:cubicBezTo>
                    <a:pt x="339" y="192"/>
                    <a:pt x="343" y="188"/>
                    <a:pt x="349" y="188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2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2"/>
                    <a:pt x="259" y="188"/>
                    <a:pt x="264" y="188"/>
                  </a:cubicBezTo>
                  <a:close/>
                  <a:moveTo>
                    <a:pt x="95" y="188"/>
                  </a:moveTo>
                  <a:cubicBezTo>
                    <a:pt x="101" y="188"/>
                    <a:pt x="105" y="192"/>
                    <a:pt x="105" y="198"/>
                  </a:cubicBezTo>
                  <a:cubicBezTo>
                    <a:pt x="105" y="204"/>
                    <a:pt x="101" y="209"/>
                    <a:pt x="95" y="209"/>
                  </a:cubicBezTo>
                  <a:cubicBezTo>
                    <a:pt x="89" y="209"/>
                    <a:pt x="85" y="204"/>
                    <a:pt x="85" y="198"/>
                  </a:cubicBezTo>
                  <a:cubicBezTo>
                    <a:pt x="85" y="192"/>
                    <a:pt x="89" y="188"/>
                    <a:pt x="95" y="188"/>
                  </a:cubicBezTo>
                  <a:close/>
                  <a:moveTo>
                    <a:pt x="67" y="188"/>
                  </a:moveTo>
                  <a:cubicBezTo>
                    <a:pt x="73" y="188"/>
                    <a:pt x="77" y="192"/>
                    <a:pt x="77" y="198"/>
                  </a:cubicBezTo>
                  <a:cubicBezTo>
                    <a:pt x="77" y="204"/>
                    <a:pt x="73" y="209"/>
                    <a:pt x="67" y="209"/>
                  </a:cubicBezTo>
                  <a:cubicBezTo>
                    <a:pt x="61" y="209"/>
                    <a:pt x="57" y="204"/>
                    <a:pt x="57" y="198"/>
                  </a:cubicBezTo>
                  <a:cubicBezTo>
                    <a:pt x="57" y="192"/>
                    <a:pt x="61" y="188"/>
                    <a:pt x="67" y="188"/>
                  </a:cubicBezTo>
                  <a:close/>
                  <a:moveTo>
                    <a:pt x="39" y="188"/>
                  </a:moveTo>
                  <a:cubicBezTo>
                    <a:pt x="44" y="188"/>
                    <a:pt x="49" y="192"/>
                    <a:pt x="49" y="198"/>
                  </a:cubicBezTo>
                  <a:cubicBezTo>
                    <a:pt x="49" y="204"/>
                    <a:pt x="44" y="209"/>
                    <a:pt x="39" y="209"/>
                  </a:cubicBezTo>
                  <a:cubicBezTo>
                    <a:pt x="33" y="209"/>
                    <a:pt x="28" y="204"/>
                    <a:pt x="28" y="198"/>
                  </a:cubicBezTo>
                  <a:cubicBezTo>
                    <a:pt x="28" y="192"/>
                    <a:pt x="33" y="188"/>
                    <a:pt x="39" y="188"/>
                  </a:cubicBezTo>
                  <a:close/>
                  <a:moveTo>
                    <a:pt x="800" y="161"/>
                  </a:moveTo>
                  <a:cubicBezTo>
                    <a:pt x="806" y="161"/>
                    <a:pt x="810" y="166"/>
                    <a:pt x="810" y="171"/>
                  </a:cubicBezTo>
                  <a:cubicBezTo>
                    <a:pt x="810" y="177"/>
                    <a:pt x="806" y="182"/>
                    <a:pt x="800" y="182"/>
                  </a:cubicBezTo>
                  <a:cubicBezTo>
                    <a:pt x="794" y="182"/>
                    <a:pt x="790" y="177"/>
                    <a:pt x="790" y="171"/>
                  </a:cubicBezTo>
                  <a:cubicBezTo>
                    <a:pt x="790" y="166"/>
                    <a:pt x="794" y="161"/>
                    <a:pt x="800" y="161"/>
                  </a:cubicBezTo>
                  <a:close/>
                  <a:moveTo>
                    <a:pt x="772" y="161"/>
                  </a:moveTo>
                  <a:cubicBezTo>
                    <a:pt x="777" y="161"/>
                    <a:pt x="782" y="166"/>
                    <a:pt x="782" y="171"/>
                  </a:cubicBezTo>
                  <a:cubicBezTo>
                    <a:pt x="782" y="177"/>
                    <a:pt x="777" y="182"/>
                    <a:pt x="772" y="182"/>
                  </a:cubicBezTo>
                  <a:cubicBezTo>
                    <a:pt x="766" y="182"/>
                    <a:pt x="761" y="177"/>
                    <a:pt x="761" y="171"/>
                  </a:cubicBezTo>
                  <a:cubicBezTo>
                    <a:pt x="761" y="166"/>
                    <a:pt x="766" y="161"/>
                    <a:pt x="772" y="161"/>
                  </a:cubicBezTo>
                  <a:close/>
                  <a:moveTo>
                    <a:pt x="744" y="161"/>
                  </a:moveTo>
                  <a:cubicBezTo>
                    <a:pt x="749" y="161"/>
                    <a:pt x="754" y="166"/>
                    <a:pt x="754" y="171"/>
                  </a:cubicBezTo>
                  <a:cubicBezTo>
                    <a:pt x="754" y="177"/>
                    <a:pt x="749" y="182"/>
                    <a:pt x="744" y="182"/>
                  </a:cubicBezTo>
                  <a:cubicBezTo>
                    <a:pt x="738" y="182"/>
                    <a:pt x="733" y="177"/>
                    <a:pt x="733" y="171"/>
                  </a:cubicBezTo>
                  <a:cubicBezTo>
                    <a:pt x="733" y="166"/>
                    <a:pt x="738" y="161"/>
                    <a:pt x="744" y="161"/>
                  </a:cubicBezTo>
                  <a:close/>
                  <a:moveTo>
                    <a:pt x="715" y="161"/>
                  </a:moveTo>
                  <a:cubicBezTo>
                    <a:pt x="721" y="161"/>
                    <a:pt x="726" y="166"/>
                    <a:pt x="726" y="171"/>
                  </a:cubicBezTo>
                  <a:cubicBezTo>
                    <a:pt x="726" y="177"/>
                    <a:pt x="721" y="182"/>
                    <a:pt x="715" y="182"/>
                  </a:cubicBezTo>
                  <a:cubicBezTo>
                    <a:pt x="710" y="182"/>
                    <a:pt x="705" y="177"/>
                    <a:pt x="705" y="171"/>
                  </a:cubicBezTo>
                  <a:cubicBezTo>
                    <a:pt x="705" y="166"/>
                    <a:pt x="710" y="161"/>
                    <a:pt x="715" y="161"/>
                  </a:cubicBezTo>
                  <a:close/>
                  <a:moveTo>
                    <a:pt x="687" y="161"/>
                  </a:moveTo>
                  <a:cubicBezTo>
                    <a:pt x="693" y="161"/>
                    <a:pt x="697" y="166"/>
                    <a:pt x="697" y="171"/>
                  </a:cubicBezTo>
                  <a:cubicBezTo>
                    <a:pt x="697" y="177"/>
                    <a:pt x="693" y="182"/>
                    <a:pt x="687" y="182"/>
                  </a:cubicBezTo>
                  <a:cubicBezTo>
                    <a:pt x="681" y="182"/>
                    <a:pt x="677" y="177"/>
                    <a:pt x="677" y="171"/>
                  </a:cubicBezTo>
                  <a:cubicBezTo>
                    <a:pt x="677" y="166"/>
                    <a:pt x="681" y="161"/>
                    <a:pt x="687" y="161"/>
                  </a:cubicBezTo>
                  <a:close/>
                  <a:moveTo>
                    <a:pt x="659" y="161"/>
                  </a:moveTo>
                  <a:cubicBezTo>
                    <a:pt x="665" y="161"/>
                    <a:pt x="669" y="166"/>
                    <a:pt x="669" y="171"/>
                  </a:cubicBezTo>
                  <a:cubicBezTo>
                    <a:pt x="669" y="177"/>
                    <a:pt x="665" y="182"/>
                    <a:pt x="659" y="182"/>
                  </a:cubicBezTo>
                  <a:cubicBezTo>
                    <a:pt x="653" y="182"/>
                    <a:pt x="649" y="177"/>
                    <a:pt x="649" y="171"/>
                  </a:cubicBezTo>
                  <a:cubicBezTo>
                    <a:pt x="649" y="166"/>
                    <a:pt x="653" y="161"/>
                    <a:pt x="659" y="161"/>
                  </a:cubicBezTo>
                  <a:close/>
                  <a:moveTo>
                    <a:pt x="631" y="161"/>
                  </a:moveTo>
                  <a:cubicBezTo>
                    <a:pt x="636" y="161"/>
                    <a:pt x="641" y="166"/>
                    <a:pt x="641" y="171"/>
                  </a:cubicBezTo>
                  <a:cubicBezTo>
                    <a:pt x="641" y="177"/>
                    <a:pt x="636" y="182"/>
                    <a:pt x="631" y="182"/>
                  </a:cubicBezTo>
                  <a:cubicBezTo>
                    <a:pt x="625" y="182"/>
                    <a:pt x="620" y="177"/>
                    <a:pt x="620" y="171"/>
                  </a:cubicBezTo>
                  <a:cubicBezTo>
                    <a:pt x="620" y="166"/>
                    <a:pt x="625" y="161"/>
                    <a:pt x="631" y="161"/>
                  </a:cubicBezTo>
                  <a:close/>
                  <a:moveTo>
                    <a:pt x="546" y="161"/>
                  </a:moveTo>
                  <a:cubicBezTo>
                    <a:pt x="552" y="161"/>
                    <a:pt x="557" y="166"/>
                    <a:pt x="557" y="171"/>
                  </a:cubicBezTo>
                  <a:cubicBezTo>
                    <a:pt x="557" y="177"/>
                    <a:pt x="552" y="182"/>
                    <a:pt x="546" y="182"/>
                  </a:cubicBezTo>
                  <a:cubicBezTo>
                    <a:pt x="540" y="182"/>
                    <a:pt x="536" y="177"/>
                    <a:pt x="536" y="171"/>
                  </a:cubicBezTo>
                  <a:cubicBezTo>
                    <a:pt x="536" y="166"/>
                    <a:pt x="540" y="161"/>
                    <a:pt x="546" y="161"/>
                  </a:cubicBezTo>
                  <a:close/>
                  <a:moveTo>
                    <a:pt x="377" y="161"/>
                  </a:moveTo>
                  <a:cubicBezTo>
                    <a:pt x="383" y="161"/>
                    <a:pt x="387" y="166"/>
                    <a:pt x="387" y="171"/>
                  </a:cubicBezTo>
                  <a:cubicBezTo>
                    <a:pt x="387" y="177"/>
                    <a:pt x="383" y="182"/>
                    <a:pt x="377" y="182"/>
                  </a:cubicBezTo>
                  <a:cubicBezTo>
                    <a:pt x="371" y="182"/>
                    <a:pt x="367" y="177"/>
                    <a:pt x="367" y="171"/>
                  </a:cubicBezTo>
                  <a:cubicBezTo>
                    <a:pt x="367" y="166"/>
                    <a:pt x="371" y="161"/>
                    <a:pt x="377" y="161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6"/>
                    <a:pt x="359" y="171"/>
                  </a:cubicBezTo>
                  <a:cubicBezTo>
                    <a:pt x="359" y="177"/>
                    <a:pt x="355" y="182"/>
                    <a:pt x="349" y="182"/>
                  </a:cubicBezTo>
                  <a:cubicBezTo>
                    <a:pt x="343" y="182"/>
                    <a:pt x="339" y="177"/>
                    <a:pt x="339" y="171"/>
                  </a:cubicBezTo>
                  <a:cubicBezTo>
                    <a:pt x="339" y="166"/>
                    <a:pt x="343" y="161"/>
                    <a:pt x="349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6"/>
                    <a:pt x="331" y="171"/>
                  </a:cubicBezTo>
                  <a:cubicBezTo>
                    <a:pt x="331" y="177"/>
                    <a:pt x="326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800" y="134"/>
                  </a:moveTo>
                  <a:cubicBezTo>
                    <a:pt x="806" y="134"/>
                    <a:pt x="810" y="139"/>
                    <a:pt x="810" y="145"/>
                  </a:cubicBezTo>
                  <a:cubicBezTo>
                    <a:pt x="810" y="150"/>
                    <a:pt x="806" y="155"/>
                    <a:pt x="800" y="155"/>
                  </a:cubicBezTo>
                  <a:cubicBezTo>
                    <a:pt x="794" y="155"/>
                    <a:pt x="790" y="150"/>
                    <a:pt x="790" y="145"/>
                  </a:cubicBezTo>
                  <a:cubicBezTo>
                    <a:pt x="790" y="139"/>
                    <a:pt x="794" y="134"/>
                    <a:pt x="800" y="134"/>
                  </a:cubicBezTo>
                  <a:close/>
                  <a:moveTo>
                    <a:pt x="772" y="134"/>
                  </a:moveTo>
                  <a:cubicBezTo>
                    <a:pt x="777" y="134"/>
                    <a:pt x="782" y="139"/>
                    <a:pt x="782" y="145"/>
                  </a:cubicBezTo>
                  <a:cubicBezTo>
                    <a:pt x="782" y="150"/>
                    <a:pt x="777" y="155"/>
                    <a:pt x="772" y="155"/>
                  </a:cubicBezTo>
                  <a:cubicBezTo>
                    <a:pt x="766" y="155"/>
                    <a:pt x="761" y="150"/>
                    <a:pt x="761" y="145"/>
                  </a:cubicBezTo>
                  <a:cubicBezTo>
                    <a:pt x="761" y="139"/>
                    <a:pt x="766" y="134"/>
                    <a:pt x="772" y="134"/>
                  </a:cubicBezTo>
                  <a:close/>
                  <a:moveTo>
                    <a:pt x="744" y="134"/>
                  </a:moveTo>
                  <a:cubicBezTo>
                    <a:pt x="749" y="134"/>
                    <a:pt x="754" y="139"/>
                    <a:pt x="754" y="145"/>
                  </a:cubicBezTo>
                  <a:cubicBezTo>
                    <a:pt x="754" y="150"/>
                    <a:pt x="749" y="155"/>
                    <a:pt x="744" y="155"/>
                  </a:cubicBezTo>
                  <a:cubicBezTo>
                    <a:pt x="738" y="155"/>
                    <a:pt x="733" y="150"/>
                    <a:pt x="733" y="145"/>
                  </a:cubicBezTo>
                  <a:cubicBezTo>
                    <a:pt x="733" y="139"/>
                    <a:pt x="738" y="134"/>
                    <a:pt x="744" y="134"/>
                  </a:cubicBezTo>
                  <a:close/>
                  <a:moveTo>
                    <a:pt x="715" y="134"/>
                  </a:moveTo>
                  <a:cubicBezTo>
                    <a:pt x="721" y="134"/>
                    <a:pt x="726" y="139"/>
                    <a:pt x="726" y="145"/>
                  </a:cubicBezTo>
                  <a:cubicBezTo>
                    <a:pt x="726" y="150"/>
                    <a:pt x="721" y="155"/>
                    <a:pt x="715" y="155"/>
                  </a:cubicBezTo>
                  <a:cubicBezTo>
                    <a:pt x="710" y="155"/>
                    <a:pt x="705" y="150"/>
                    <a:pt x="705" y="145"/>
                  </a:cubicBezTo>
                  <a:cubicBezTo>
                    <a:pt x="705" y="139"/>
                    <a:pt x="710" y="134"/>
                    <a:pt x="715" y="134"/>
                  </a:cubicBezTo>
                  <a:close/>
                  <a:moveTo>
                    <a:pt x="687" y="134"/>
                  </a:moveTo>
                  <a:cubicBezTo>
                    <a:pt x="693" y="134"/>
                    <a:pt x="697" y="139"/>
                    <a:pt x="697" y="145"/>
                  </a:cubicBezTo>
                  <a:cubicBezTo>
                    <a:pt x="697" y="150"/>
                    <a:pt x="693" y="155"/>
                    <a:pt x="687" y="155"/>
                  </a:cubicBezTo>
                  <a:cubicBezTo>
                    <a:pt x="681" y="155"/>
                    <a:pt x="677" y="150"/>
                    <a:pt x="677" y="145"/>
                  </a:cubicBezTo>
                  <a:cubicBezTo>
                    <a:pt x="677" y="139"/>
                    <a:pt x="681" y="134"/>
                    <a:pt x="687" y="134"/>
                  </a:cubicBezTo>
                  <a:close/>
                  <a:moveTo>
                    <a:pt x="659" y="134"/>
                  </a:moveTo>
                  <a:cubicBezTo>
                    <a:pt x="665" y="134"/>
                    <a:pt x="669" y="139"/>
                    <a:pt x="669" y="145"/>
                  </a:cubicBezTo>
                  <a:cubicBezTo>
                    <a:pt x="669" y="150"/>
                    <a:pt x="665" y="155"/>
                    <a:pt x="659" y="155"/>
                  </a:cubicBezTo>
                  <a:cubicBezTo>
                    <a:pt x="653" y="155"/>
                    <a:pt x="649" y="150"/>
                    <a:pt x="649" y="145"/>
                  </a:cubicBezTo>
                  <a:cubicBezTo>
                    <a:pt x="649" y="139"/>
                    <a:pt x="653" y="134"/>
                    <a:pt x="659" y="134"/>
                  </a:cubicBezTo>
                  <a:close/>
                  <a:moveTo>
                    <a:pt x="631" y="134"/>
                  </a:moveTo>
                  <a:cubicBezTo>
                    <a:pt x="636" y="134"/>
                    <a:pt x="641" y="139"/>
                    <a:pt x="641" y="145"/>
                  </a:cubicBezTo>
                  <a:cubicBezTo>
                    <a:pt x="641" y="150"/>
                    <a:pt x="636" y="155"/>
                    <a:pt x="631" y="155"/>
                  </a:cubicBezTo>
                  <a:cubicBezTo>
                    <a:pt x="625" y="155"/>
                    <a:pt x="620" y="150"/>
                    <a:pt x="620" y="145"/>
                  </a:cubicBezTo>
                  <a:cubicBezTo>
                    <a:pt x="620" y="139"/>
                    <a:pt x="625" y="134"/>
                    <a:pt x="631" y="134"/>
                  </a:cubicBezTo>
                  <a:close/>
                  <a:moveTo>
                    <a:pt x="490" y="134"/>
                  </a:moveTo>
                  <a:cubicBezTo>
                    <a:pt x="496" y="134"/>
                    <a:pt x="500" y="139"/>
                    <a:pt x="500" y="145"/>
                  </a:cubicBezTo>
                  <a:cubicBezTo>
                    <a:pt x="500" y="150"/>
                    <a:pt x="496" y="155"/>
                    <a:pt x="490" y="155"/>
                  </a:cubicBezTo>
                  <a:cubicBezTo>
                    <a:pt x="484" y="155"/>
                    <a:pt x="479" y="150"/>
                    <a:pt x="479" y="145"/>
                  </a:cubicBezTo>
                  <a:cubicBezTo>
                    <a:pt x="479" y="139"/>
                    <a:pt x="484" y="134"/>
                    <a:pt x="490" y="134"/>
                  </a:cubicBezTo>
                  <a:close/>
                  <a:moveTo>
                    <a:pt x="462" y="134"/>
                  </a:moveTo>
                  <a:cubicBezTo>
                    <a:pt x="467" y="134"/>
                    <a:pt x="472" y="139"/>
                    <a:pt x="472" y="145"/>
                  </a:cubicBezTo>
                  <a:cubicBezTo>
                    <a:pt x="472" y="150"/>
                    <a:pt x="467" y="155"/>
                    <a:pt x="462" y="155"/>
                  </a:cubicBezTo>
                  <a:cubicBezTo>
                    <a:pt x="456" y="155"/>
                    <a:pt x="451" y="150"/>
                    <a:pt x="451" y="145"/>
                  </a:cubicBezTo>
                  <a:cubicBezTo>
                    <a:pt x="451" y="139"/>
                    <a:pt x="456" y="134"/>
                    <a:pt x="462" y="134"/>
                  </a:cubicBezTo>
                  <a:close/>
                  <a:moveTo>
                    <a:pt x="433" y="134"/>
                  </a:moveTo>
                  <a:cubicBezTo>
                    <a:pt x="439" y="134"/>
                    <a:pt x="444" y="139"/>
                    <a:pt x="444" y="145"/>
                  </a:cubicBezTo>
                  <a:cubicBezTo>
                    <a:pt x="444" y="150"/>
                    <a:pt x="439" y="155"/>
                    <a:pt x="433" y="155"/>
                  </a:cubicBezTo>
                  <a:cubicBezTo>
                    <a:pt x="428" y="155"/>
                    <a:pt x="423" y="150"/>
                    <a:pt x="423" y="145"/>
                  </a:cubicBezTo>
                  <a:cubicBezTo>
                    <a:pt x="423" y="139"/>
                    <a:pt x="428" y="134"/>
                    <a:pt x="433" y="134"/>
                  </a:cubicBezTo>
                  <a:close/>
                  <a:moveTo>
                    <a:pt x="377" y="134"/>
                  </a:moveTo>
                  <a:cubicBezTo>
                    <a:pt x="383" y="134"/>
                    <a:pt x="387" y="139"/>
                    <a:pt x="387" y="145"/>
                  </a:cubicBezTo>
                  <a:cubicBezTo>
                    <a:pt x="387" y="150"/>
                    <a:pt x="383" y="155"/>
                    <a:pt x="377" y="155"/>
                  </a:cubicBezTo>
                  <a:cubicBezTo>
                    <a:pt x="371" y="155"/>
                    <a:pt x="367" y="150"/>
                    <a:pt x="367" y="145"/>
                  </a:cubicBezTo>
                  <a:cubicBezTo>
                    <a:pt x="367" y="139"/>
                    <a:pt x="371" y="134"/>
                    <a:pt x="377" y="134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9"/>
                    <a:pt x="359" y="145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5"/>
                  </a:cubicBezTo>
                  <a:cubicBezTo>
                    <a:pt x="339" y="139"/>
                    <a:pt x="343" y="134"/>
                    <a:pt x="349" y="134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9"/>
                    <a:pt x="331" y="145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2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2" y="134"/>
                  </a:cubicBezTo>
                  <a:close/>
                  <a:moveTo>
                    <a:pt x="800" y="107"/>
                  </a:moveTo>
                  <a:cubicBezTo>
                    <a:pt x="806" y="107"/>
                    <a:pt x="810" y="112"/>
                    <a:pt x="810" y="118"/>
                  </a:cubicBezTo>
                  <a:cubicBezTo>
                    <a:pt x="810" y="123"/>
                    <a:pt x="806" y="128"/>
                    <a:pt x="800" y="128"/>
                  </a:cubicBezTo>
                  <a:cubicBezTo>
                    <a:pt x="794" y="128"/>
                    <a:pt x="790" y="123"/>
                    <a:pt x="790" y="118"/>
                  </a:cubicBezTo>
                  <a:cubicBezTo>
                    <a:pt x="790" y="112"/>
                    <a:pt x="794" y="107"/>
                    <a:pt x="800" y="107"/>
                  </a:cubicBezTo>
                  <a:close/>
                  <a:moveTo>
                    <a:pt x="772" y="107"/>
                  </a:moveTo>
                  <a:cubicBezTo>
                    <a:pt x="777" y="107"/>
                    <a:pt x="782" y="112"/>
                    <a:pt x="782" y="118"/>
                  </a:cubicBezTo>
                  <a:cubicBezTo>
                    <a:pt x="782" y="123"/>
                    <a:pt x="777" y="128"/>
                    <a:pt x="772" y="128"/>
                  </a:cubicBezTo>
                  <a:cubicBezTo>
                    <a:pt x="766" y="128"/>
                    <a:pt x="761" y="123"/>
                    <a:pt x="761" y="118"/>
                  </a:cubicBezTo>
                  <a:cubicBezTo>
                    <a:pt x="761" y="112"/>
                    <a:pt x="766" y="107"/>
                    <a:pt x="772" y="107"/>
                  </a:cubicBezTo>
                  <a:close/>
                  <a:moveTo>
                    <a:pt x="744" y="107"/>
                  </a:moveTo>
                  <a:cubicBezTo>
                    <a:pt x="749" y="107"/>
                    <a:pt x="754" y="112"/>
                    <a:pt x="754" y="118"/>
                  </a:cubicBezTo>
                  <a:cubicBezTo>
                    <a:pt x="754" y="123"/>
                    <a:pt x="749" y="128"/>
                    <a:pt x="744" y="128"/>
                  </a:cubicBezTo>
                  <a:cubicBezTo>
                    <a:pt x="738" y="128"/>
                    <a:pt x="733" y="123"/>
                    <a:pt x="733" y="118"/>
                  </a:cubicBezTo>
                  <a:cubicBezTo>
                    <a:pt x="733" y="112"/>
                    <a:pt x="738" y="107"/>
                    <a:pt x="744" y="107"/>
                  </a:cubicBezTo>
                  <a:close/>
                  <a:moveTo>
                    <a:pt x="715" y="107"/>
                  </a:moveTo>
                  <a:cubicBezTo>
                    <a:pt x="721" y="107"/>
                    <a:pt x="726" y="112"/>
                    <a:pt x="726" y="118"/>
                  </a:cubicBezTo>
                  <a:cubicBezTo>
                    <a:pt x="726" y="123"/>
                    <a:pt x="721" y="128"/>
                    <a:pt x="715" y="128"/>
                  </a:cubicBezTo>
                  <a:cubicBezTo>
                    <a:pt x="710" y="128"/>
                    <a:pt x="705" y="123"/>
                    <a:pt x="705" y="118"/>
                  </a:cubicBezTo>
                  <a:cubicBezTo>
                    <a:pt x="705" y="112"/>
                    <a:pt x="710" y="107"/>
                    <a:pt x="715" y="107"/>
                  </a:cubicBezTo>
                  <a:close/>
                  <a:moveTo>
                    <a:pt x="687" y="107"/>
                  </a:moveTo>
                  <a:cubicBezTo>
                    <a:pt x="693" y="107"/>
                    <a:pt x="697" y="112"/>
                    <a:pt x="697" y="118"/>
                  </a:cubicBezTo>
                  <a:cubicBezTo>
                    <a:pt x="697" y="123"/>
                    <a:pt x="693" y="128"/>
                    <a:pt x="687" y="128"/>
                  </a:cubicBezTo>
                  <a:cubicBezTo>
                    <a:pt x="681" y="128"/>
                    <a:pt x="677" y="123"/>
                    <a:pt x="677" y="118"/>
                  </a:cubicBezTo>
                  <a:cubicBezTo>
                    <a:pt x="677" y="112"/>
                    <a:pt x="681" y="107"/>
                    <a:pt x="687" y="107"/>
                  </a:cubicBezTo>
                  <a:close/>
                  <a:moveTo>
                    <a:pt x="659" y="107"/>
                  </a:moveTo>
                  <a:cubicBezTo>
                    <a:pt x="665" y="107"/>
                    <a:pt x="669" y="112"/>
                    <a:pt x="669" y="118"/>
                  </a:cubicBezTo>
                  <a:cubicBezTo>
                    <a:pt x="669" y="123"/>
                    <a:pt x="665" y="128"/>
                    <a:pt x="659" y="128"/>
                  </a:cubicBezTo>
                  <a:cubicBezTo>
                    <a:pt x="653" y="128"/>
                    <a:pt x="649" y="123"/>
                    <a:pt x="649" y="118"/>
                  </a:cubicBezTo>
                  <a:cubicBezTo>
                    <a:pt x="649" y="112"/>
                    <a:pt x="653" y="107"/>
                    <a:pt x="659" y="107"/>
                  </a:cubicBezTo>
                  <a:close/>
                  <a:moveTo>
                    <a:pt x="574" y="107"/>
                  </a:moveTo>
                  <a:cubicBezTo>
                    <a:pt x="580" y="107"/>
                    <a:pt x="585" y="112"/>
                    <a:pt x="585" y="118"/>
                  </a:cubicBezTo>
                  <a:cubicBezTo>
                    <a:pt x="585" y="123"/>
                    <a:pt x="580" y="128"/>
                    <a:pt x="574" y="128"/>
                  </a:cubicBezTo>
                  <a:cubicBezTo>
                    <a:pt x="569" y="128"/>
                    <a:pt x="564" y="123"/>
                    <a:pt x="564" y="118"/>
                  </a:cubicBezTo>
                  <a:cubicBezTo>
                    <a:pt x="564" y="112"/>
                    <a:pt x="569" y="107"/>
                    <a:pt x="574" y="107"/>
                  </a:cubicBezTo>
                  <a:close/>
                  <a:moveTo>
                    <a:pt x="518" y="107"/>
                  </a:moveTo>
                  <a:cubicBezTo>
                    <a:pt x="524" y="107"/>
                    <a:pt x="528" y="112"/>
                    <a:pt x="528" y="118"/>
                  </a:cubicBezTo>
                  <a:cubicBezTo>
                    <a:pt x="528" y="123"/>
                    <a:pt x="524" y="128"/>
                    <a:pt x="518" y="128"/>
                  </a:cubicBezTo>
                  <a:cubicBezTo>
                    <a:pt x="512" y="128"/>
                    <a:pt x="508" y="123"/>
                    <a:pt x="508" y="118"/>
                  </a:cubicBezTo>
                  <a:cubicBezTo>
                    <a:pt x="508" y="112"/>
                    <a:pt x="512" y="107"/>
                    <a:pt x="518" y="107"/>
                  </a:cubicBezTo>
                  <a:close/>
                  <a:moveTo>
                    <a:pt x="490" y="107"/>
                  </a:moveTo>
                  <a:cubicBezTo>
                    <a:pt x="496" y="107"/>
                    <a:pt x="500" y="112"/>
                    <a:pt x="500" y="118"/>
                  </a:cubicBezTo>
                  <a:cubicBezTo>
                    <a:pt x="500" y="123"/>
                    <a:pt x="496" y="128"/>
                    <a:pt x="490" y="128"/>
                  </a:cubicBezTo>
                  <a:cubicBezTo>
                    <a:pt x="484" y="128"/>
                    <a:pt x="479" y="123"/>
                    <a:pt x="479" y="118"/>
                  </a:cubicBezTo>
                  <a:cubicBezTo>
                    <a:pt x="479" y="112"/>
                    <a:pt x="484" y="107"/>
                    <a:pt x="490" y="107"/>
                  </a:cubicBezTo>
                  <a:close/>
                  <a:moveTo>
                    <a:pt x="349" y="107"/>
                  </a:moveTo>
                  <a:cubicBezTo>
                    <a:pt x="355" y="107"/>
                    <a:pt x="359" y="112"/>
                    <a:pt x="359" y="118"/>
                  </a:cubicBezTo>
                  <a:cubicBezTo>
                    <a:pt x="359" y="123"/>
                    <a:pt x="355" y="128"/>
                    <a:pt x="349" y="128"/>
                  </a:cubicBezTo>
                  <a:cubicBezTo>
                    <a:pt x="343" y="128"/>
                    <a:pt x="339" y="123"/>
                    <a:pt x="339" y="118"/>
                  </a:cubicBezTo>
                  <a:cubicBezTo>
                    <a:pt x="339" y="112"/>
                    <a:pt x="343" y="107"/>
                    <a:pt x="349" y="107"/>
                  </a:cubicBezTo>
                  <a:close/>
                  <a:moveTo>
                    <a:pt x="292" y="107"/>
                  </a:moveTo>
                  <a:cubicBezTo>
                    <a:pt x="298" y="107"/>
                    <a:pt x="303" y="112"/>
                    <a:pt x="303" y="118"/>
                  </a:cubicBezTo>
                  <a:cubicBezTo>
                    <a:pt x="303" y="123"/>
                    <a:pt x="298" y="128"/>
                    <a:pt x="292" y="128"/>
                  </a:cubicBezTo>
                  <a:cubicBezTo>
                    <a:pt x="287" y="128"/>
                    <a:pt x="282" y="123"/>
                    <a:pt x="282" y="118"/>
                  </a:cubicBezTo>
                  <a:cubicBezTo>
                    <a:pt x="282" y="112"/>
                    <a:pt x="287" y="107"/>
                    <a:pt x="292" y="107"/>
                  </a:cubicBezTo>
                  <a:close/>
                  <a:moveTo>
                    <a:pt x="828" y="81"/>
                  </a:moveTo>
                  <a:cubicBezTo>
                    <a:pt x="834" y="81"/>
                    <a:pt x="838" y="85"/>
                    <a:pt x="838" y="91"/>
                  </a:cubicBezTo>
                  <a:cubicBezTo>
                    <a:pt x="838" y="97"/>
                    <a:pt x="834" y="101"/>
                    <a:pt x="828" y="101"/>
                  </a:cubicBezTo>
                  <a:cubicBezTo>
                    <a:pt x="822" y="101"/>
                    <a:pt x="818" y="97"/>
                    <a:pt x="818" y="91"/>
                  </a:cubicBezTo>
                  <a:cubicBezTo>
                    <a:pt x="818" y="85"/>
                    <a:pt x="822" y="81"/>
                    <a:pt x="828" y="81"/>
                  </a:cubicBezTo>
                  <a:close/>
                  <a:moveTo>
                    <a:pt x="800" y="81"/>
                  </a:moveTo>
                  <a:cubicBezTo>
                    <a:pt x="806" y="81"/>
                    <a:pt x="810" y="85"/>
                    <a:pt x="810" y="91"/>
                  </a:cubicBezTo>
                  <a:cubicBezTo>
                    <a:pt x="810" y="97"/>
                    <a:pt x="806" y="101"/>
                    <a:pt x="800" y="101"/>
                  </a:cubicBezTo>
                  <a:cubicBezTo>
                    <a:pt x="794" y="101"/>
                    <a:pt x="790" y="97"/>
                    <a:pt x="790" y="91"/>
                  </a:cubicBezTo>
                  <a:cubicBezTo>
                    <a:pt x="790" y="85"/>
                    <a:pt x="794" y="81"/>
                    <a:pt x="800" y="81"/>
                  </a:cubicBezTo>
                  <a:close/>
                  <a:moveTo>
                    <a:pt x="772" y="81"/>
                  </a:moveTo>
                  <a:cubicBezTo>
                    <a:pt x="777" y="81"/>
                    <a:pt x="782" y="85"/>
                    <a:pt x="782" y="91"/>
                  </a:cubicBezTo>
                  <a:cubicBezTo>
                    <a:pt x="782" y="97"/>
                    <a:pt x="777" y="101"/>
                    <a:pt x="772" y="101"/>
                  </a:cubicBezTo>
                  <a:cubicBezTo>
                    <a:pt x="766" y="101"/>
                    <a:pt x="761" y="97"/>
                    <a:pt x="761" y="91"/>
                  </a:cubicBezTo>
                  <a:cubicBezTo>
                    <a:pt x="761" y="85"/>
                    <a:pt x="766" y="81"/>
                    <a:pt x="772" y="81"/>
                  </a:cubicBezTo>
                  <a:close/>
                  <a:moveTo>
                    <a:pt x="744" y="81"/>
                  </a:moveTo>
                  <a:cubicBezTo>
                    <a:pt x="749" y="81"/>
                    <a:pt x="754" y="85"/>
                    <a:pt x="754" y="91"/>
                  </a:cubicBezTo>
                  <a:cubicBezTo>
                    <a:pt x="754" y="97"/>
                    <a:pt x="749" y="101"/>
                    <a:pt x="744" y="101"/>
                  </a:cubicBezTo>
                  <a:cubicBezTo>
                    <a:pt x="738" y="101"/>
                    <a:pt x="733" y="97"/>
                    <a:pt x="733" y="91"/>
                  </a:cubicBezTo>
                  <a:cubicBezTo>
                    <a:pt x="733" y="85"/>
                    <a:pt x="738" y="81"/>
                    <a:pt x="744" y="81"/>
                  </a:cubicBezTo>
                  <a:close/>
                  <a:moveTo>
                    <a:pt x="715" y="81"/>
                  </a:moveTo>
                  <a:cubicBezTo>
                    <a:pt x="721" y="81"/>
                    <a:pt x="726" y="85"/>
                    <a:pt x="726" y="91"/>
                  </a:cubicBezTo>
                  <a:cubicBezTo>
                    <a:pt x="726" y="97"/>
                    <a:pt x="721" y="101"/>
                    <a:pt x="715" y="101"/>
                  </a:cubicBezTo>
                  <a:cubicBezTo>
                    <a:pt x="710" y="101"/>
                    <a:pt x="705" y="97"/>
                    <a:pt x="705" y="91"/>
                  </a:cubicBezTo>
                  <a:cubicBezTo>
                    <a:pt x="705" y="85"/>
                    <a:pt x="710" y="81"/>
                    <a:pt x="715" y="81"/>
                  </a:cubicBezTo>
                  <a:close/>
                  <a:moveTo>
                    <a:pt x="687" y="81"/>
                  </a:moveTo>
                  <a:cubicBezTo>
                    <a:pt x="693" y="81"/>
                    <a:pt x="697" y="85"/>
                    <a:pt x="697" y="91"/>
                  </a:cubicBezTo>
                  <a:cubicBezTo>
                    <a:pt x="697" y="97"/>
                    <a:pt x="693" y="101"/>
                    <a:pt x="687" y="101"/>
                  </a:cubicBezTo>
                  <a:cubicBezTo>
                    <a:pt x="681" y="101"/>
                    <a:pt x="677" y="97"/>
                    <a:pt x="677" y="91"/>
                  </a:cubicBezTo>
                  <a:cubicBezTo>
                    <a:pt x="677" y="85"/>
                    <a:pt x="681" y="81"/>
                    <a:pt x="687" y="81"/>
                  </a:cubicBezTo>
                  <a:close/>
                  <a:moveTo>
                    <a:pt x="659" y="81"/>
                  </a:moveTo>
                  <a:cubicBezTo>
                    <a:pt x="665" y="81"/>
                    <a:pt x="669" y="85"/>
                    <a:pt x="669" y="91"/>
                  </a:cubicBezTo>
                  <a:cubicBezTo>
                    <a:pt x="669" y="97"/>
                    <a:pt x="665" y="101"/>
                    <a:pt x="659" y="101"/>
                  </a:cubicBezTo>
                  <a:cubicBezTo>
                    <a:pt x="653" y="101"/>
                    <a:pt x="649" y="97"/>
                    <a:pt x="649" y="91"/>
                  </a:cubicBezTo>
                  <a:cubicBezTo>
                    <a:pt x="649" y="85"/>
                    <a:pt x="653" y="81"/>
                    <a:pt x="659" y="81"/>
                  </a:cubicBezTo>
                  <a:close/>
                  <a:moveTo>
                    <a:pt x="603" y="81"/>
                  </a:moveTo>
                  <a:cubicBezTo>
                    <a:pt x="608" y="81"/>
                    <a:pt x="613" y="85"/>
                    <a:pt x="613" y="91"/>
                  </a:cubicBezTo>
                  <a:cubicBezTo>
                    <a:pt x="613" y="97"/>
                    <a:pt x="608" y="101"/>
                    <a:pt x="603" y="101"/>
                  </a:cubicBezTo>
                  <a:cubicBezTo>
                    <a:pt x="597" y="101"/>
                    <a:pt x="592" y="97"/>
                    <a:pt x="592" y="91"/>
                  </a:cubicBezTo>
                  <a:cubicBezTo>
                    <a:pt x="592" y="85"/>
                    <a:pt x="597" y="81"/>
                    <a:pt x="603" y="81"/>
                  </a:cubicBezTo>
                  <a:close/>
                  <a:moveTo>
                    <a:pt x="574" y="81"/>
                  </a:moveTo>
                  <a:cubicBezTo>
                    <a:pt x="580" y="81"/>
                    <a:pt x="585" y="85"/>
                    <a:pt x="585" y="91"/>
                  </a:cubicBezTo>
                  <a:cubicBezTo>
                    <a:pt x="585" y="97"/>
                    <a:pt x="580" y="101"/>
                    <a:pt x="574" y="101"/>
                  </a:cubicBezTo>
                  <a:cubicBezTo>
                    <a:pt x="569" y="101"/>
                    <a:pt x="564" y="97"/>
                    <a:pt x="564" y="91"/>
                  </a:cubicBezTo>
                  <a:cubicBezTo>
                    <a:pt x="564" y="85"/>
                    <a:pt x="569" y="81"/>
                    <a:pt x="574" y="81"/>
                  </a:cubicBezTo>
                  <a:close/>
                  <a:moveTo>
                    <a:pt x="490" y="81"/>
                  </a:moveTo>
                  <a:cubicBezTo>
                    <a:pt x="496" y="81"/>
                    <a:pt x="500" y="85"/>
                    <a:pt x="500" y="91"/>
                  </a:cubicBezTo>
                  <a:cubicBezTo>
                    <a:pt x="500" y="97"/>
                    <a:pt x="496" y="101"/>
                    <a:pt x="490" y="101"/>
                  </a:cubicBezTo>
                  <a:cubicBezTo>
                    <a:pt x="484" y="101"/>
                    <a:pt x="479" y="97"/>
                    <a:pt x="479" y="91"/>
                  </a:cubicBezTo>
                  <a:cubicBezTo>
                    <a:pt x="479" y="85"/>
                    <a:pt x="484" y="81"/>
                    <a:pt x="490" y="81"/>
                  </a:cubicBezTo>
                  <a:close/>
                  <a:moveTo>
                    <a:pt x="462" y="81"/>
                  </a:moveTo>
                  <a:cubicBezTo>
                    <a:pt x="467" y="81"/>
                    <a:pt x="472" y="85"/>
                    <a:pt x="472" y="91"/>
                  </a:cubicBezTo>
                  <a:cubicBezTo>
                    <a:pt x="472" y="97"/>
                    <a:pt x="467" y="101"/>
                    <a:pt x="462" y="101"/>
                  </a:cubicBezTo>
                  <a:cubicBezTo>
                    <a:pt x="456" y="101"/>
                    <a:pt x="451" y="97"/>
                    <a:pt x="451" y="91"/>
                  </a:cubicBezTo>
                  <a:cubicBezTo>
                    <a:pt x="451" y="85"/>
                    <a:pt x="456" y="81"/>
                    <a:pt x="462" y="81"/>
                  </a:cubicBezTo>
                  <a:close/>
                  <a:moveTo>
                    <a:pt x="433" y="81"/>
                  </a:moveTo>
                  <a:cubicBezTo>
                    <a:pt x="439" y="81"/>
                    <a:pt x="444" y="85"/>
                    <a:pt x="444" y="91"/>
                  </a:cubicBezTo>
                  <a:cubicBezTo>
                    <a:pt x="444" y="97"/>
                    <a:pt x="439" y="101"/>
                    <a:pt x="433" y="101"/>
                  </a:cubicBezTo>
                  <a:cubicBezTo>
                    <a:pt x="428" y="101"/>
                    <a:pt x="423" y="97"/>
                    <a:pt x="423" y="91"/>
                  </a:cubicBezTo>
                  <a:cubicBezTo>
                    <a:pt x="423" y="85"/>
                    <a:pt x="428" y="81"/>
                    <a:pt x="433" y="81"/>
                  </a:cubicBezTo>
                  <a:close/>
                  <a:moveTo>
                    <a:pt x="828" y="54"/>
                  </a:moveTo>
                  <a:cubicBezTo>
                    <a:pt x="834" y="54"/>
                    <a:pt x="838" y="58"/>
                    <a:pt x="838" y="64"/>
                  </a:cubicBezTo>
                  <a:cubicBezTo>
                    <a:pt x="838" y="70"/>
                    <a:pt x="834" y="74"/>
                    <a:pt x="828" y="74"/>
                  </a:cubicBezTo>
                  <a:cubicBezTo>
                    <a:pt x="822" y="74"/>
                    <a:pt x="818" y="70"/>
                    <a:pt x="818" y="64"/>
                  </a:cubicBezTo>
                  <a:cubicBezTo>
                    <a:pt x="818" y="58"/>
                    <a:pt x="822" y="54"/>
                    <a:pt x="828" y="54"/>
                  </a:cubicBezTo>
                  <a:close/>
                  <a:moveTo>
                    <a:pt x="800" y="54"/>
                  </a:moveTo>
                  <a:cubicBezTo>
                    <a:pt x="806" y="54"/>
                    <a:pt x="810" y="58"/>
                    <a:pt x="810" y="64"/>
                  </a:cubicBezTo>
                  <a:cubicBezTo>
                    <a:pt x="810" y="70"/>
                    <a:pt x="806" y="74"/>
                    <a:pt x="800" y="74"/>
                  </a:cubicBezTo>
                  <a:cubicBezTo>
                    <a:pt x="794" y="74"/>
                    <a:pt x="790" y="70"/>
                    <a:pt x="790" y="64"/>
                  </a:cubicBezTo>
                  <a:cubicBezTo>
                    <a:pt x="790" y="58"/>
                    <a:pt x="794" y="54"/>
                    <a:pt x="800" y="54"/>
                  </a:cubicBezTo>
                  <a:close/>
                  <a:moveTo>
                    <a:pt x="772" y="54"/>
                  </a:moveTo>
                  <a:cubicBezTo>
                    <a:pt x="777" y="54"/>
                    <a:pt x="782" y="58"/>
                    <a:pt x="782" y="64"/>
                  </a:cubicBezTo>
                  <a:cubicBezTo>
                    <a:pt x="782" y="70"/>
                    <a:pt x="777" y="74"/>
                    <a:pt x="772" y="74"/>
                  </a:cubicBezTo>
                  <a:cubicBezTo>
                    <a:pt x="766" y="74"/>
                    <a:pt x="761" y="70"/>
                    <a:pt x="761" y="64"/>
                  </a:cubicBezTo>
                  <a:cubicBezTo>
                    <a:pt x="761" y="58"/>
                    <a:pt x="766" y="54"/>
                    <a:pt x="772" y="54"/>
                  </a:cubicBezTo>
                  <a:close/>
                  <a:moveTo>
                    <a:pt x="744" y="54"/>
                  </a:moveTo>
                  <a:cubicBezTo>
                    <a:pt x="749" y="54"/>
                    <a:pt x="754" y="58"/>
                    <a:pt x="754" y="64"/>
                  </a:cubicBezTo>
                  <a:cubicBezTo>
                    <a:pt x="754" y="70"/>
                    <a:pt x="749" y="74"/>
                    <a:pt x="744" y="74"/>
                  </a:cubicBezTo>
                  <a:cubicBezTo>
                    <a:pt x="738" y="74"/>
                    <a:pt x="733" y="70"/>
                    <a:pt x="733" y="64"/>
                  </a:cubicBezTo>
                  <a:cubicBezTo>
                    <a:pt x="733" y="58"/>
                    <a:pt x="738" y="54"/>
                    <a:pt x="744" y="54"/>
                  </a:cubicBezTo>
                  <a:close/>
                  <a:moveTo>
                    <a:pt x="715" y="54"/>
                  </a:moveTo>
                  <a:cubicBezTo>
                    <a:pt x="721" y="54"/>
                    <a:pt x="726" y="58"/>
                    <a:pt x="726" y="64"/>
                  </a:cubicBezTo>
                  <a:cubicBezTo>
                    <a:pt x="726" y="70"/>
                    <a:pt x="721" y="74"/>
                    <a:pt x="715" y="74"/>
                  </a:cubicBezTo>
                  <a:cubicBezTo>
                    <a:pt x="710" y="74"/>
                    <a:pt x="705" y="70"/>
                    <a:pt x="705" y="64"/>
                  </a:cubicBezTo>
                  <a:cubicBezTo>
                    <a:pt x="705" y="58"/>
                    <a:pt x="710" y="54"/>
                    <a:pt x="715" y="54"/>
                  </a:cubicBezTo>
                  <a:close/>
                  <a:moveTo>
                    <a:pt x="687" y="54"/>
                  </a:moveTo>
                  <a:cubicBezTo>
                    <a:pt x="693" y="54"/>
                    <a:pt x="697" y="58"/>
                    <a:pt x="697" y="64"/>
                  </a:cubicBezTo>
                  <a:cubicBezTo>
                    <a:pt x="697" y="70"/>
                    <a:pt x="693" y="74"/>
                    <a:pt x="687" y="74"/>
                  </a:cubicBezTo>
                  <a:cubicBezTo>
                    <a:pt x="681" y="74"/>
                    <a:pt x="677" y="70"/>
                    <a:pt x="677" y="64"/>
                  </a:cubicBezTo>
                  <a:cubicBezTo>
                    <a:pt x="677" y="58"/>
                    <a:pt x="681" y="54"/>
                    <a:pt x="687" y="54"/>
                  </a:cubicBezTo>
                  <a:close/>
                  <a:moveTo>
                    <a:pt x="603" y="54"/>
                  </a:moveTo>
                  <a:cubicBezTo>
                    <a:pt x="608" y="54"/>
                    <a:pt x="613" y="58"/>
                    <a:pt x="613" y="64"/>
                  </a:cubicBezTo>
                  <a:cubicBezTo>
                    <a:pt x="613" y="70"/>
                    <a:pt x="608" y="74"/>
                    <a:pt x="603" y="74"/>
                  </a:cubicBezTo>
                  <a:cubicBezTo>
                    <a:pt x="597" y="74"/>
                    <a:pt x="592" y="70"/>
                    <a:pt x="592" y="64"/>
                  </a:cubicBezTo>
                  <a:cubicBezTo>
                    <a:pt x="592" y="58"/>
                    <a:pt x="597" y="54"/>
                    <a:pt x="603" y="54"/>
                  </a:cubicBezTo>
                  <a:close/>
                  <a:moveTo>
                    <a:pt x="574" y="54"/>
                  </a:moveTo>
                  <a:cubicBezTo>
                    <a:pt x="580" y="54"/>
                    <a:pt x="585" y="58"/>
                    <a:pt x="585" y="64"/>
                  </a:cubicBezTo>
                  <a:cubicBezTo>
                    <a:pt x="585" y="70"/>
                    <a:pt x="580" y="74"/>
                    <a:pt x="574" y="74"/>
                  </a:cubicBezTo>
                  <a:cubicBezTo>
                    <a:pt x="569" y="74"/>
                    <a:pt x="564" y="70"/>
                    <a:pt x="564" y="64"/>
                  </a:cubicBezTo>
                  <a:cubicBezTo>
                    <a:pt x="564" y="58"/>
                    <a:pt x="569" y="54"/>
                    <a:pt x="574" y="54"/>
                  </a:cubicBezTo>
                  <a:close/>
                  <a:moveTo>
                    <a:pt x="546" y="54"/>
                  </a:moveTo>
                  <a:cubicBezTo>
                    <a:pt x="552" y="54"/>
                    <a:pt x="557" y="58"/>
                    <a:pt x="557" y="64"/>
                  </a:cubicBezTo>
                  <a:cubicBezTo>
                    <a:pt x="557" y="70"/>
                    <a:pt x="552" y="74"/>
                    <a:pt x="546" y="74"/>
                  </a:cubicBezTo>
                  <a:cubicBezTo>
                    <a:pt x="540" y="74"/>
                    <a:pt x="536" y="70"/>
                    <a:pt x="536" y="64"/>
                  </a:cubicBezTo>
                  <a:cubicBezTo>
                    <a:pt x="536" y="58"/>
                    <a:pt x="540" y="54"/>
                    <a:pt x="546" y="54"/>
                  </a:cubicBezTo>
                  <a:close/>
                  <a:moveTo>
                    <a:pt x="405" y="54"/>
                  </a:moveTo>
                  <a:cubicBezTo>
                    <a:pt x="411" y="54"/>
                    <a:pt x="416" y="58"/>
                    <a:pt x="416" y="64"/>
                  </a:cubicBezTo>
                  <a:cubicBezTo>
                    <a:pt x="416" y="70"/>
                    <a:pt x="411" y="74"/>
                    <a:pt x="405" y="74"/>
                  </a:cubicBezTo>
                  <a:cubicBezTo>
                    <a:pt x="400" y="74"/>
                    <a:pt x="395" y="70"/>
                    <a:pt x="395" y="64"/>
                  </a:cubicBezTo>
                  <a:cubicBezTo>
                    <a:pt x="395" y="58"/>
                    <a:pt x="400" y="54"/>
                    <a:pt x="405" y="54"/>
                  </a:cubicBezTo>
                  <a:close/>
                  <a:moveTo>
                    <a:pt x="349" y="54"/>
                  </a:moveTo>
                  <a:cubicBezTo>
                    <a:pt x="355" y="54"/>
                    <a:pt x="359" y="58"/>
                    <a:pt x="359" y="64"/>
                  </a:cubicBezTo>
                  <a:cubicBezTo>
                    <a:pt x="359" y="70"/>
                    <a:pt x="355" y="74"/>
                    <a:pt x="349" y="74"/>
                  </a:cubicBezTo>
                  <a:cubicBezTo>
                    <a:pt x="343" y="74"/>
                    <a:pt x="339" y="70"/>
                    <a:pt x="339" y="64"/>
                  </a:cubicBezTo>
                  <a:cubicBezTo>
                    <a:pt x="339" y="58"/>
                    <a:pt x="343" y="54"/>
                    <a:pt x="349" y="54"/>
                  </a:cubicBezTo>
                  <a:close/>
                  <a:moveTo>
                    <a:pt x="321" y="54"/>
                  </a:moveTo>
                  <a:cubicBezTo>
                    <a:pt x="326" y="54"/>
                    <a:pt x="331" y="58"/>
                    <a:pt x="331" y="64"/>
                  </a:cubicBezTo>
                  <a:cubicBezTo>
                    <a:pt x="331" y="70"/>
                    <a:pt x="326" y="74"/>
                    <a:pt x="321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1" y="54"/>
                  </a:cubicBezTo>
                  <a:close/>
                  <a:moveTo>
                    <a:pt x="772" y="27"/>
                  </a:moveTo>
                  <a:cubicBezTo>
                    <a:pt x="777" y="27"/>
                    <a:pt x="782" y="32"/>
                    <a:pt x="782" y="37"/>
                  </a:cubicBezTo>
                  <a:cubicBezTo>
                    <a:pt x="782" y="43"/>
                    <a:pt x="777" y="48"/>
                    <a:pt x="772" y="48"/>
                  </a:cubicBezTo>
                  <a:cubicBezTo>
                    <a:pt x="766" y="48"/>
                    <a:pt x="761" y="43"/>
                    <a:pt x="761" y="37"/>
                  </a:cubicBezTo>
                  <a:cubicBezTo>
                    <a:pt x="761" y="32"/>
                    <a:pt x="766" y="27"/>
                    <a:pt x="772" y="27"/>
                  </a:cubicBezTo>
                  <a:close/>
                  <a:moveTo>
                    <a:pt x="744" y="27"/>
                  </a:moveTo>
                  <a:cubicBezTo>
                    <a:pt x="749" y="27"/>
                    <a:pt x="754" y="32"/>
                    <a:pt x="754" y="37"/>
                  </a:cubicBezTo>
                  <a:cubicBezTo>
                    <a:pt x="754" y="43"/>
                    <a:pt x="749" y="48"/>
                    <a:pt x="744" y="48"/>
                  </a:cubicBezTo>
                  <a:cubicBezTo>
                    <a:pt x="738" y="48"/>
                    <a:pt x="733" y="43"/>
                    <a:pt x="733" y="37"/>
                  </a:cubicBezTo>
                  <a:cubicBezTo>
                    <a:pt x="733" y="32"/>
                    <a:pt x="738" y="27"/>
                    <a:pt x="744" y="27"/>
                  </a:cubicBezTo>
                  <a:close/>
                  <a:moveTo>
                    <a:pt x="631" y="27"/>
                  </a:moveTo>
                  <a:cubicBezTo>
                    <a:pt x="636" y="27"/>
                    <a:pt x="641" y="32"/>
                    <a:pt x="641" y="37"/>
                  </a:cubicBezTo>
                  <a:cubicBezTo>
                    <a:pt x="641" y="43"/>
                    <a:pt x="636" y="48"/>
                    <a:pt x="631" y="48"/>
                  </a:cubicBezTo>
                  <a:cubicBezTo>
                    <a:pt x="625" y="48"/>
                    <a:pt x="620" y="43"/>
                    <a:pt x="620" y="37"/>
                  </a:cubicBezTo>
                  <a:cubicBezTo>
                    <a:pt x="620" y="32"/>
                    <a:pt x="625" y="27"/>
                    <a:pt x="631" y="27"/>
                  </a:cubicBezTo>
                  <a:close/>
                  <a:moveTo>
                    <a:pt x="603" y="27"/>
                  </a:moveTo>
                  <a:cubicBezTo>
                    <a:pt x="608" y="27"/>
                    <a:pt x="613" y="32"/>
                    <a:pt x="613" y="37"/>
                  </a:cubicBezTo>
                  <a:cubicBezTo>
                    <a:pt x="613" y="43"/>
                    <a:pt x="608" y="48"/>
                    <a:pt x="603" y="48"/>
                  </a:cubicBezTo>
                  <a:cubicBezTo>
                    <a:pt x="597" y="48"/>
                    <a:pt x="592" y="43"/>
                    <a:pt x="592" y="37"/>
                  </a:cubicBezTo>
                  <a:cubicBezTo>
                    <a:pt x="592" y="32"/>
                    <a:pt x="597" y="27"/>
                    <a:pt x="603" y="27"/>
                  </a:cubicBezTo>
                  <a:close/>
                  <a:moveTo>
                    <a:pt x="574" y="27"/>
                  </a:moveTo>
                  <a:cubicBezTo>
                    <a:pt x="580" y="27"/>
                    <a:pt x="585" y="32"/>
                    <a:pt x="585" y="37"/>
                  </a:cubicBezTo>
                  <a:cubicBezTo>
                    <a:pt x="585" y="43"/>
                    <a:pt x="580" y="48"/>
                    <a:pt x="574" y="48"/>
                  </a:cubicBezTo>
                  <a:cubicBezTo>
                    <a:pt x="569" y="48"/>
                    <a:pt x="564" y="43"/>
                    <a:pt x="564" y="37"/>
                  </a:cubicBezTo>
                  <a:cubicBezTo>
                    <a:pt x="564" y="32"/>
                    <a:pt x="569" y="27"/>
                    <a:pt x="574" y="27"/>
                  </a:cubicBezTo>
                  <a:close/>
                  <a:moveTo>
                    <a:pt x="546" y="27"/>
                  </a:moveTo>
                  <a:cubicBezTo>
                    <a:pt x="552" y="27"/>
                    <a:pt x="557" y="32"/>
                    <a:pt x="557" y="37"/>
                  </a:cubicBezTo>
                  <a:cubicBezTo>
                    <a:pt x="557" y="43"/>
                    <a:pt x="552" y="48"/>
                    <a:pt x="546" y="48"/>
                  </a:cubicBezTo>
                  <a:cubicBezTo>
                    <a:pt x="540" y="48"/>
                    <a:pt x="536" y="43"/>
                    <a:pt x="536" y="37"/>
                  </a:cubicBezTo>
                  <a:cubicBezTo>
                    <a:pt x="536" y="32"/>
                    <a:pt x="540" y="27"/>
                    <a:pt x="546" y="27"/>
                  </a:cubicBezTo>
                  <a:close/>
                  <a:moveTo>
                    <a:pt x="490" y="27"/>
                  </a:moveTo>
                  <a:cubicBezTo>
                    <a:pt x="496" y="27"/>
                    <a:pt x="500" y="32"/>
                    <a:pt x="500" y="37"/>
                  </a:cubicBezTo>
                  <a:cubicBezTo>
                    <a:pt x="500" y="43"/>
                    <a:pt x="496" y="48"/>
                    <a:pt x="490" y="48"/>
                  </a:cubicBezTo>
                  <a:cubicBezTo>
                    <a:pt x="484" y="48"/>
                    <a:pt x="479" y="43"/>
                    <a:pt x="479" y="37"/>
                  </a:cubicBezTo>
                  <a:cubicBezTo>
                    <a:pt x="479" y="32"/>
                    <a:pt x="484" y="27"/>
                    <a:pt x="490" y="27"/>
                  </a:cubicBezTo>
                  <a:close/>
                  <a:moveTo>
                    <a:pt x="405" y="27"/>
                  </a:moveTo>
                  <a:cubicBezTo>
                    <a:pt x="411" y="27"/>
                    <a:pt x="416" y="32"/>
                    <a:pt x="416" y="37"/>
                  </a:cubicBezTo>
                  <a:cubicBezTo>
                    <a:pt x="416" y="43"/>
                    <a:pt x="411" y="48"/>
                    <a:pt x="405" y="48"/>
                  </a:cubicBezTo>
                  <a:cubicBezTo>
                    <a:pt x="400" y="48"/>
                    <a:pt x="395" y="43"/>
                    <a:pt x="395" y="37"/>
                  </a:cubicBezTo>
                  <a:cubicBezTo>
                    <a:pt x="395" y="32"/>
                    <a:pt x="400" y="27"/>
                    <a:pt x="405" y="27"/>
                  </a:cubicBezTo>
                  <a:close/>
                  <a:moveTo>
                    <a:pt x="377" y="27"/>
                  </a:moveTo>
                  <a:cubicBezTo>
                    <a:pt x="383" y="27"/>
                    <a:pt x="387" y="32"/>
                    <a:pt x="387" y="37"/>
                  </a:cubicBezTo>
                  <a:cubicBezTo>
                    <a:pt x="387" y="43"/>
                    <a:pt x="383" y="48"/>
                    <a:pt x="377" y="48"/>
                  </a:cubicBezTo>
                  <a:cubicBezTo>
                    <a:pt x="371" y="48"/>
                    <a:pt x="367" y="43"/>
                    <a:pt x="367" y="37"/>
                  </a:cubicBezTo>
                  <a:cubicBezTo>
                    <a:pt x="367" y="32"/>
                    <a:pt x="371" y="27"/>
                    <a:pt x="377" y="27"/>
                  </a:cubicBezTo>
                  <a:close/>
                  <a:moveTo>
                    <a:pt x="349" y="27"/>
                  </a:moveTo>
                  <a:cubicBezTo>
                    <a:pt x="355" y="27"/>
                    <a:pt x="359" y="32"/>
                    <a:pt x="359" y="37"/>
                  </a:cubicBezTo>
                  <a:cubicBezTo>
                    <a:pt x="359" y="43"/>
                    <a:pt x="355" y="48"/>
                    <a:pt x="349" y="48"/>
                  </a:cubicBezTo>
                  <a:cubicBezTo>
                    <a:pt x="343" y="48"/>
                    <a:pt x="339" y="43"/>
                    <a:pt x="339" y="37"/>
                  </a:cubicBezTo>
                  <a:cubicBezTo>
                    <a:pt x="339" y="32"/>
                    <a:pt x="343" y="27"/>
                    <a:pt x="349" y="27"/>
                  </a:cubicBezTo>
                  <a:close/>
                  <a:moveTo>
                    <a:pt x="631" y="0"/>
                  </a:moveTo>
                  <a:cubicBezTo>
                    <a:pt x="636" y="0"/>
                    <a:pt x="641" y="5"/>
                    <a:pt x="641" y="11"/>
                  </a:cubicBezTo>
                  <a:cubicBezTo>
                    <a:pt x="641" y="16"/>
                    <a:pt x="636" y="21"/>
                    <a:pt x="631" y="21"/>
                  </a:cubicBezTo>
                  <a:cubicBezTo>
                    <a:pt x="625" y="21"/>
                    <a:pt x="620" y="16"/>
                    <a:pt x="620" y="11"/>
                  </a:cubicBezTo>
                  <a:cubicBezTo>
                    <a:pt x="620" y="5"/>
                    <a:pt x="625" y="0"/>
                    <a:pt x="631" y="0"/>
                  </a:cubicBezTo>
                  <a:close/>
                  <a:moveTo>
                    <a:pt x="603" y="0"/>
                  </a:moveTo>
                  <a:cubicBezTo>
                    <a:pt x="608" y="0"/>
                    <a:pt x="613" y="5"/>
                    <a:pt x="613" y="11"/>
                  </a:cubicBezTo>
                  <a:cubicBezTo>
                    <a:pt x="613" y="16"/>
                    <a:pt x="608" y="21"/>
                    <a:pt x="603" y="21"/>
                  </a:cubicBezTo>
                  <a:cubicBezTo>
                    <a:pt x="597" y="21"/>
                    <a:pt x="592" y="16"/>
                    <a:pt x="592" y="11"/>
                  </a:cubicBezTo>
                  <a:cubicBezTo>
                    <a:pt x="592" y="5"/>
                    <a:pt x="597" y="0"/>
                    <a:pt x="603" y="0"/>
                  </a:cubicBezTo>
                  <a:close/>
                  <a:moveTo>
                    <a:pt x="574" y="0"/>
                  </a:moveTo>
                  <a:cubicBezTo>
                    <a:pt x="580" y="0"/>
                    <a:pt x="585" y="5"/>
                    <a:pt x="585" y="11"/>
                  </a:cubicBezTo>
                  <a:cubicBezTo>
                    <a:pt x="585" y="16"/>
                    <a:pt x="580" y="21"/>
                    <a:pt x="574" y="21"/>
                  </a:cubicBezTo>
                  <a:cubicBezTo>
                    <a:pt x="569" y="21"/>
                    <a:pt x="564" y="16"/>
                    <a:pt x="564" y="11"/>
                  </a:cubicBezTo>
                  <a:cubicBezTo>
                    <a:pt x="564" y="5"/>
                    <a:pt x="569" y="0"/>
                    <a:pt x="574" y="0"/>
                  </a:cubicBezTo>
                  <a:close/>
                  <a:moveTo>
                    <a:pt x="546" y="0"/>
                  </a:moveTo>
                  <a:cubicBezTo>
                    <a:pt x="552" y="0"/>
                    <a:pt x="557" y="5"/>
                    <a:pt x="557" y="11"/>
                  </a:cubicBezTo>
                  <a:cubicBezTo>
                    <a:pt x="557" y="16"/>
                    <a:pt x="552" y="21"/>
                    <a:pt x="546" y="21"/>
                  </a:cubicBezTo>
                  <a:cubicBezTo>
                    <a:pt x="540" y="21"/>
                    <a:pt x="536" y="16"/>
                    <a:pt x="536" y="11"/>
                  </a:cubicBezTo>
                  <a:cubicBezTo>
                    <a:pt x="536" y="5"/>
                    <a:pt x="540" y="0"/>
                    <a:pt x="546" y="0"/>
                  </a:cubicBezTo>
                  <a:close/>
                  <a:moveTo>
                    <a:pt x="490" y="0"/>
                  </a:moveTo>
                  <a:cubicBezTo>
                    <a:pt x="496" y="0"/>
                    <a:pt x="500" y="5"/>
                    <a:pt x="500" y="11"/>
                  </a:cubicBezTo>
                  <a:cubicBezTo>
                    <a:pt x="500" y="16"/>
                    <a:pt x="496" y="21"/>
                    <a:pt x="490" y="21"/>
                  </a:cubicBezTo>
                  <a:cubicBezTo>
                    <a:pt x="484" y="21"/>
                    <a:pt x="479" y="16"/>
                    <a:pt x="479" y="11"/>
                  </a:cubicBezTo>
                  <a:cubicBezTo>
                    <a:pt x="479" y="5"/>
                    <a:pt x="484" y="0"/>
                    <a:pt x="490" y="0"/>
                  </a:cubicBezTo>
                  <a:close/>
                  <a:moveTo>
                    <a:pt x="462" y="0"/>
                  </a:moveTo>
                  <a:cubicBezTo>
                    <a:pt x="467" y="0"/>
                    <a:pt x="472" y="5"/>
                    <a:pt x="472" y="11"/>
                  </a:cubicBezTo>
                  <a:cubicBezTo>
                    <a:pt x="472" y="16"/>
                    <a:pt x="467" y="21"/>
                    <a:pt x="462" y="21"/>
                  </a:cubicBezTo>
                  <a:cubicBezTo>
                    <a:pt x="456" y="21"/>
                    <a:pt x="451" y="16"/>
                    <a:pt x="451" y="11"/>
                  </a:cubicBezTo>
                  <a:cubicBezTo>
                    <a:pt x="451" y="5"/>
                    <a:pt x="456" y="0"/>
                    <a:pt x="462" y="0"/>
                  </a:cubicBezTo>
                  <a:close/>
                  <a:moveTo>
                    <a:pt x="433" y="0"/>
                  </a:moveTo>
                  <a:cubicBezTo>
                    <a:pt x="439" y="0"/>
                    <a:pt x="444" y="5"/>
                    <a:pt x="444" y="11"/>
                  </a:cubicBezTo>
                  <a:cubicBezTo>
                    <a:pt x="444" y="16"/>
                    <a:pt x="439" y="21"/>
                    <a:pt x="433" y="21"/>
                  </a:cubicBezTo>
                  <a:cubicBezTo>
                    <a:pt x="428" y="21"/>
                    <a:pt x="423" y="16"/>
                    <a:pt x="423" y="11"/>
                  </a:cubicBezTo>
                  <a:cubicBezTo>
                    <a:pt x="423" y="5"/>
                    <a:pt x="428" y="0"/>
                    <a:pt x="433" y="0"/>
                  </a:cubicBezTo>
                  <a:close/>
                  <a:moveTo>
                    <a:pt x="405" y="0"/>
                  </a:moveTo>
                  <a:cubicBezTo>
                    <a:pt x="411" y="0"/>
                    <a:pt x="416" y="5"/>
                    <a:pt x="416" y="11"/>
                  </a:cubicBezTo>
                  <a:cubicBezTo>
                    <a:pt x="416" y="16"/>
                    <a:pt x="411" y="21"/>
                    <a:pt x="405" y="21"/>
                  </a:cubicBezTo>
                  <a:cubicBezTo>
                    <a:pt x="400" y="21"/>
                    <a:pt x="395" y="16"/>
                    <a:pt x="395" y="11"/>
                  </a:cubicBezTo>
                  <a:cubicBezTo>
                    <a:pt x="395" y="5"/>
                    <a:pt x="400" y="0"/>
                    <a:pt x="405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Freeform 40219"/>
          <p:cNvSpPr>
            <a:spLocks noEditPoints="1"/>
          </p:cNvSpPr>
          <p:nvPr userDrawn="1"/>
        </p:nvSpPr>
        <p:spPr bwMode="auto">
          <a:xfrm>
            <a:off x="7932623" y="3361842"/>
            <a:ext cx="2117725" cy="2024063"/>
          </a:xfrm>
          <a:custGeom>
            <a:avLst/>
            <a:gdLst>
              <a:gd name="T0" fmla="*/ 416 w 500"/>
              <a:gd name="T1" fmla="*/ 466 h 477"/>
              <a:gd name="T2" fmla="*/ 423 w 500"/>
              <a:gd name="T3" fmla="*/ 439 h 477"/>
              <a:gd name="T4" fmla="*/ 433 w 500"/>
              <a:gd name="T5" fmla="*/ 402 h 477"/>
              <a:gd name="T6" fmla="*/ 405 w 500"/>
              <a:gd name="T7" fmla="*/ 423 h 477"/>
              <a:gd name="T8" fmla="*/ 292 w 500"/>
              <a:gd name="T9" fmla="*/ 402 h 477"/>
              <a:gd name="T10" fmla="*/ 303 w 500"/>
              <a:gd name="T11" fmla="*/ 359 h 477"/>
              <a:gd name="T12" fmla="*/ 254 w 500"/>
              <a:gd name="T13" fmla="*/ 359 h 477"/>
              <a:gd name="T14" fmla="*/ 321 w 500"/>
              <a:gd name="T15" fmla="*/ 322 h 477"/>
              <a:gd name="T16" fmla="*/ 292 w 500"/>
              <a:gd name="T17" fmla="*/ 343 h 477"/>
              <a:gd name="T18" fmla="*/ 264 w 500"/>
              <a:gd name="T19" fmla="*/ 322 h 477"/>
              <a:gd name="T20" fmla="*/ 218 w 500"/>
              <a:gd name="T21" fmla="*/ 332 h 477"/>
              <a:gd name="T22" fmla="*/ 169 w 500"/>
              <a:gd name="T23" fmla="*/ 332 h 477"/>
              <a:gd name="T24" fmla="*/ 123 w 500"/>
              <a:gd name="T25" fmla="*/ 322 h 477"/>
              <a:gd name="T26" fmla="*/ 95 w 500"/>
              <a:gd name="T27" fmla="*/ 343 h 477"/>
              <a:gd name="T28" fmla="*/ 321 w 500"/>
              <a:gd name="T29" fmla="*/ 295 h 477"/>
              <a:gd name="T30" fmla="*/ 275 w 500"/>
              <a:gd name="T31" fmla="*/ 305 h 477"/>
              <a:gd name="T32" fmla="*/ 226 w 500"/>
              <a:gd name="T33" fmla="*/ 305 h 477"/>
              <a:gd name="T34" fmla="*/ 180 w 500"/>
              <a:gd name="T35" fmla="*/ 295 h 477"/>
              <a:gd name="T36" fmla="*/ 151 w 500"/>
              <a:gd name="T37" fmla="*/ 316 h 477"/>
              <a:gd name="T38" fmla="*/ 123 w 500"/>
              <a:gd name="T39" fmla="*/ 295 h 477"/>
              <a:gd name="T40" fmla="*/ 331 w 500"/>
              <a:gd name="T41" fmla="*/ 279 h 477"/>
              <a:gd name="T42" fmla="*/ 282 w 500"/>
              <a:gd name="T43" fmla="*/ 279 h 477"/>
              <a:gd name="T44" fmla="*/ 236 w 500"/>
              <a:gd name="T45" fmla="*/ 268 h 477"/>
              <a:gd name="T46" fmla="*/ 208 w 500"/>
              <a:gd name="T47" fmla="*/ 289 h 477"/>
              <a:gd name="T48" fmla="*/ 180 w 500"/>
              <a:gd name="T49" fmla="*/ 268 h 477"/>
              <a:gd name="T50" fmla="*/ 134 w 500"/>
              <a:gd name="T51" fmla="*/ 279 h 477"/>
              <a:gd name="T52" fmla="*/ 85 w 500"/>
              <a:gd name="T53" fmla="*/ 279 h 477"/>
              <a:gd name="T54" fmla="*/ 264 w 500"/>
              <a:gd name="T55" fmla="*/ 242 h 477"/>
              <a:gd name="T56" fmla="*/ 236 w 500"/>
              <a:gd name="T57" fmla="*/ 262 h 477"/>
              <a:gd name="T58" fmla="*/ 208 w 500"/>
              <a:gd name="T59" fmla="*/ 242 h 477"/>
              <a:gd name="T60" fmla="*/ 162 w 500"/>
              <a:gd name="T61" fmla="*/ 252 h 477"/>
              <a:gd name="T62" fmla="*/ 113 w 500"/>
              <a:gd name="T63" fmla="*/ 252 h 477"/>
              <a:gd name="T64" fmla="*/ 433 w 500"/>
              <a:gd name="T65" fmla="*/ 215 h 477"/>
              <a:gd name="T66" fmla="*/ 405 w 500"/>
              <a:gd name="T67" fmla="*/ 235 h 477"/>
              <a:gd name="T68" fmla="*/ 292 w 500"/>
              <a:gd name="T69" fmla="*/ 215 h 477"/>
              <a:gd name="T70" fmla="*/ 218 w 500"/>
              <a:gd name="T71" fmla="*/ 225 h 477"/>
              <a:gd name="T72" fmla="*/ 169 w 500"/>
              <a:gd name="T73" fmla="*/ 225 h 477"/>
              <a:gd name="T74" fmla="*/ 264 w 500"/>
              <a:gd name="T75" fmla="*/ 188 h 477"/>
              <a:gd name="T76" fmla="*/ 208 w 500"/>
              <a:gd name="T77" fmla="*/ 209 h 477"/>
              <a:gd name="T78" fmla="*/ 405 w 500"/>
              <a:gd name="T79" fmla="*/ 161 h 477"/>
              <a:gd name="T80" fmla="*/ 303 w 500"/>
              <a:gd name="T81" fmla="*/ 171 h 477"/>
              <a:gd name="T82" fmla="*/ 169 w 500"/>
              <a:gd name="T83" fmla="*/ 171 h 477"/>
              <a:gd name="T84" fmla="*/ 95 w 500"/>
              <a:gd name="T85" fmla="*/ 161 h 477"/>
              <a:gd name="T86" fmla="*/ 67 w 500"/>
              <a:gd name="T87" fmla="*/ 182 h 477"/>
              <a:gd name="T88" fmla="*/ 321 w 500"/>
              <a:gd name="T89" fmla="*/ 134 h 477"/>
              <a:gd name="T90" fmla="*/ 275 w 500"/>
              <a:gd name="T91" fmla="*/ 145 h 477"/>
              <a:gd name="T92" fmla="*/ 226 w 500"/>
              <a:gd name="T93" fmla="*/ 145 h 477"/>
              <a:gd name="T94" fmla="*/ 39 w 500"/>
              <a:gd name="T95" fmla="*/ 134 h 477"/>
              <a:gd name="T96" fmla="*/ 264 w 500"/>
              <a:gd name="T97" fmla="*/ 128 h 477"/>
              <a:gd name="T98" fmla="*/ 236 w 500"/>
              <a:gd name="T99" fmla="*/ 107 h 477"/>
              <a:gd name="T100" fmla="*/ 134 w 500"/>
              <a:gd name="T101" fmla="*/ 118 h 477"/>
              <a:gd name="T102" fmla="*/ 85 w 500"/>
              <a:gd name="T103" fmla="*/ 118 h 477"/>
              <a:gd name="T104" fmla="*/ 11 w 500"/>
              <a:gd name="T105" fmla="*/ 107 h 477"/>
              <a:gd name="T106" fmla="*/ 123 w 500"/>
              <a:gd name="T107" fmla="*/ 101 h 477"/>
              <a:gd name="T108" fmla="*/ 95 w 500"/>
              <a:gd name="T109" fmla="*/ 81 h 477"/>
              <a:gd name="T110" fmla="*/ 21 w 500"/>
              <a:gd name="T111" fmla="*/ 91 h 477"/>
              <a:gd name="T112" fmla="*/ 254 w 500"/>
              <a:gd name="T113" fmla="*/ 64 h 477"/>
              <a:gd name="T114" fmla="*/ 123 w 500"/>
              <a:gd name="T115" fmla="*/ 54 h 477"/>
              <a:gd name="T116" fmla="*/ 11 w 500"/>
              <a:gd name="T117" fmla="*/ 75 h 477"/>
              <a:gd name="T118" fmla="*/ 405 w 500"/>
              <a:gd name="T119" fmla="*/ 27 h 477"/>
              <a:gd name="T120" fmla="*/ 134 w 500"/>
              <a:gd name="T121" fmla="*/ 37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0" h="477">
                <a:moveTo>
                  <a:pt x="151" y="0"/>
                </a:moveTo>
                <a:cubicBezTo>
                  <a:pt x="157" y="0"/>
                  <a:pt x="162" y="5"/>
                  <a:pt x="162" y="11"/>
                </a:cubicBezTo>
                <a:cubicBezTo>
                  <a:pt x="162" y="16"/>
                  <a:pt x="157" y="21"/>
                  <a:pt x="151" y="21"/>
                </a:cubicBezTo>
                <a:cubicBezTo>
                  <a:pt x="146" y="21"/>
                  <a:pt x="141" y="16"/>
                  <a:pt x="141" y="11"/>
                </a:cubicBezTo>
                <a:cubicBezTo>
                  <a:pt x="141" y="5"/>
                  <a:pt x="146" y="0"/>
                  <a:pt x="151" y="0"/>
                </a:cubicBezTo>
                <a:close/>
                <a:moveTo>
                  <a:pt x="405" y="456"/>
                </a:moveTo>
                <a:cubicBezTo>
                  <a:pt x="411" y="456"/>
                  <a:pt x="416" y="461"/>
                  <a:pt x="416" y="466"/>
                </a:cubicBezTo>
                <a:cubicBezTo>
                  <a:pt x="416" y="472"/>
                  <a:pt x="411" y="477"/>
                  <a:pt x="405" y="477"/>
                </a:cubicBezTo>
                <a:cubicBezTo>
                  <a:pt x="400" y="477"/>
                  <a:pt x="395" y="472"/>
                  <a:pt x="395" y="466"/>
                </a:cubicBezTo>
                <a:cubicBezTo>
                  <a:pt x="395" y="461"/>
                  <a:pt x="400" y="456"/>
                  <a:pt x="405" y="456"/>
                </a:cubicBezTo>
                <a:close/>
                <a:moveTo>
                  <a:pt x="433" y="429"/>
                </a:moveTo>
                <a:cubicBezTo>
                  <a:pt x="439" y="429"/>
                  <a:pt x="444" y="434"/>
                  <a:pt x="444" y="439"/>
                </a:cubicBezTo>
                <a:cubicBezTo>
                  <a:pt x="444" y="445"/>
                  <a:pt x="439" y="450"/>
                  <a:pt x="433" y="450"/>
                </a:cubicBezTo>
                <a:cubicBezTo>
                  <a:pt x="428" y="450"/>
                  <a:pt x="423" y="445"/>
                  <a:pt x="423" y="439"/>
                </a:cubicBezTo>
                <a:cubicBezTo>
                  <a:pt x="423" y="434"/>
                  <a:pt x="428" y="429"/>
                  <a:pt x="433" y="429"/>
                </a:cubicBezTo>
                <a:close/>
                <a:moveTo>
                  <a:pt x="405" y="429"/>
                </a:moveTo>
                <a:cubicBezTo>
                  <a:pt x="411" y="429"/>
                  <a:pt x="416" y="434"/>
                  <a:pt x="416" y="439"/>
                </a:cubicBezTo>
                <a:cubicBezTo>
                  <a:pt x="416" y="445"/>
                  <a:pt x="411" y="450"/>
                  <a:pt x="405" y="450"/>
                </a:cubicBezTo>
                <a:cubicBezTo>
                  <a:pt x="400" y="450"/>
                  <a:pt x="395" y="445"/>
                  <a:pt x="395" y="439"/>
                </a:cubicBezTo>
                <a:cubicBezTo>
                  <a:pt x="395" y="434"/>
                  <a:pt x="400" y="429"/>
                  <a:pt x="405" y="429"/>
                </a:cubicBezTo>
                <a:close/>
                <a:moveTo>
                  <a:pt x="433" y="402"/>
                </a:moveTo>
                <a:cubicBezTo>
                  <a:pt x="439" y="402"/>
                  <a:pt x="444" y="407"/>
                  <a:pt x="444" y="413"/>
                </a:cubicBezTo>
                <a:cubicBezTo>
                  <a:pt x="444" y="418"/>
                  <a:pt x="439" y="423"/>
                  <a:pt x="433" y="423"/>
                </a:cubicBezTo>
                <a:cubicBezTo>
                  <a:pt x="428" y="423"/>
                  <a:pt x="423" y="418"/>
                  <a:pt x="423" y="413"/>
                </a:cubicBezTo>
                <a:cubicBezTo>
                  <a:pt x="423" y="407"/>
                  <a:pt x="428" y="402"/>
                  <a:pt x="433" y="402"/>
                </a:cubicBezTo>
                <a:close/>
                <a:moveTo>
                  <a:pt x="405" y="402"/>
                </a:moveTo>
                <a:cubicBezTo>
                  <a:pt x="411" y="402"/>
                  <a:pt x="416" y="407"/>
                  <a:pt x="416" y="413"/>
                </a:cubicBezTo>
                <a:cubicBezTo>
                  <a:pt x="416" y="418"/>
                  <a:pt x="411" y="423"/>
                  <a:pt x="405" y="423"/>
                </a:cubicBezTo>
                <a:cubicBezTo>
                  <a:pt x="400" y="423"/>
                  <a:pt x="395" y="418"/>
                  <a:pt x="395" y="413"/>
                </a:cubicBezTo>
                <a:cubicBezTo>
                  <a:pt x="395" y="407"/>
                  <a:pt x="400" y="402"/>
                  <a:pt x="405" y="402"/>
                </a:cubicBezTo>
                <a:close/>
                <a:moveTo>
                  <a:pt x="292" y="402"/>
                </a:moveTo>
                <a:cubicBezTo>
                  <a:pt x="298" y="402"/>
                  <a:pt x="303" y="407"/>
                  <a:pt x="303" y="413"/>
                </a:cubicBezTo>
                <a:cubicBezTo>
                  <a:pt x="303" y="418"/>
                  <a:pt x="298" y="423"/>
                  <a:pt x="292" y="423"/>
                </a:cubicBezTo>
                <a:cubicBezTo>
                  <a:pt x="287" y="423"/>
                  <a:pt x="282" y="418"/>
                  <a:pt x="282" y="413"/>
                </a:cubicBezTo>
                <a:cubicBezTo>
                  <a:pt x="282" y="407"/>
                  <a:pt x="287" y="402"/>
                  <a:pt x="292" y="402"/>
                </a:cubicBezTo>
                <a:close/>
                <a:moveTo>
                  <a:pt x="405" y="376"/>
                </a:moveTo>
                <a:cubicBezTo>
                  <a:pt x="411" y="376"/>
                  <a:pt x="416" y="380"/>
                  <a:pt x="416" y="386"/>
                </a:cubicBezTo>
                <a:cubicBezTo>
                  <a:pt x="416" y="392"/>
                  <a:pt x="411" y="396"/>
                  <a:pt x="405" y="396"/>
                </a:cubicBezTo>
                <a:cubicBezTo>
                  <a:pt x="400" y="396"/>
                  <a:pt x="395" y="392"/>
                  <a:pt x="395" y="386"/>
                </a:cubicBezTo>
                <a:cubicBezTo>
                  <a:pt x="395" y="380"/>
                  <a:pt x="400" y="376"/>
                  <a:pt x="405" y="376"/>
                </a:cubicBezTo>
                <a:close/>
                <a:moveTo>
                  <a:pt x="292" y="349"/>
                </a:moveTo>
                <a:cubicBezTo>
                  <a:pt x="298" y="349"/>
                  <a:pt x="303" y="353"/>
                  <a:pt x="303" y="359"/>
                </a:cubicBezTo>
                <a:cubicBezTo>
                  <a:pt x="303" y="365"/>
                  <a:pt x="298" y="369"/>
                  <a:pt x="292" y="369"/>
                </a:cubicBezTo>
                <a:cubicBezTo>
                  <a:pt x="287" y="369"/>
                  <a:pt x="282" y="365"/>
                  <a:pt x="282" y="359"/>
                </a:cubicBezTo>
                <a:cubicBezTo>
                  <a:pt x="282" y="353"/>
                  <a:pt x="287" y="349"/>
                  <a:pt x="292" y="349"/>
                </a:cubicBezTo>
                <a:close/>
                <a:moveTo>
                  <a:pt x="264" y="349"/>
                </a:moveTo>
                <a:cubicBezTo>
                  <a:pt x="270" y="349"/>
                  <a:pt x="275" y="353"/>
                  <a:pt x="275" y="359"/>
                </a:cubicBezTo>
                <a:cubicBezTo>
                  <a:pt x="275" y="365"/>
                  <a:pt x="270" y="369"/>
                  <a:pt x="264" y="369"/>
                </a:cubicBezTo>
                <a:cubicBezTo>
                  <a:pt x="259" y="369"/>
                  <a:pt x="254" y="365"/>
                  <a:pt x="254" y="359"/>
                </a:cubicBezTo>
                <a:cubicBezTo>
                  <a:pt x="254" y="353"/>
                  <a:pt x="259" y="349"/>
                  <a:pt x="264" y="349"/>
                </a:cubicBezTo>
                <a:close/>
                <a:moveTo>
                  <a:pt x="123" y="349"/>
                </a:moveTo>
                <a:cubicBezTo>
                  <a:pt x="129" y="349"/>
                  <a:pt x="134" y="353"/>
                  <a:pt x="134" y="359"/>
                </a:cubicBezTo>
                <a:cubicBezTo>
                  <a:pt x="134" y="365"/>
                  <a:pt x="129" y="369"/>
                  <a:pt x="123" y="369"/>
                </a:cubicBezTo>
                <a:cubicBezTo>
                  <a:pt x="118" y="369"/>
                  <a:pt x="113" y="365"/>
                  <a:pt x="113" y="359"/>
                </a:cubicBezTo>
                <a:cubicBezTo>
                  <a:pt x="113" y="353"/>
                  <a:pt x="118" y="349"/>
                  <a:pt x="123" y="349"/>
                </a:cubicBezTo>
                <a:close/>
                <a:moveTo>
                  <a:pt x="321" y="322"/>
                </a:moveTo>
                <a:cubicBezTo>
                  <a:pt x="326" y="322"/>
                  <a:pt x="331" y="327"/>
                  <a:pt x="331" y="332"/>
                </a:cubicBezTo>
                <a:cubicBezTo>
                  <a:pt x="331" y="338"/>
                  <a:pt x="326" y="343"/>
                  <a:pt x="321" y="343"/>
                </a:cubicBezTo>
                <a:cubicBezTo>
                  <a:pt x="315" y="343"/>
                  <a:pt x="310" y="338"/>
                  <a:pt x="310" y="332"/>
                </a:cubicBezTo>
                <a:cubicBezTo>
                  <a:pt x="310" y="327"/>
                  <a:pt x="315" y="322"/>
                  <a:pt x="321" y="322"/>
                </a:cubicBezTo>
                <a:close/>
                <a:moveTo>
                  <a:pt x="292" y="322"/>
                </a:moveTo>
                <a:cubicBezTo>
                  <a:pt x="298" y="322"/>
                  <a:pt x="303" y="327"/>
                  <a:pt x="303" y="332"/>
                </a:cubicBezTo>
                <a:cubicBezTo>
                  <a:pt x="303" y="338"/>
                  <a:pt x="298" y="343"/>
                  <a:pt x="292" y="343"/>
                </a:cubicBezTo>
                <a:cubicBezTo>
                  <a:pt x="287" y="343"/>
                  <a:pt x="282" y="338"/>
                  <a:pt x="282" y="332"/>
                </a:cubicBezTo>
                <a:cubicBezTo>
                  <a:pt x="282" y="327"/>
                  <a:pt x="287" y="322"/>
                  <a:pt x="292" y="322"/>
                </a:cubicBezTo>
                <a:close/>
                <a:moveTo>
                  <a:pt x="264" y="322"/>
                </a:moveTo>
                <a:cubicBezTo>
                  <a:pt x="270" y="322"/>
                  <a:pt x="275" y="327"/>
                  <a:pt x="275" y="332"/>
                </a:cubicBezTo>
                <a:cubicBezTo>
                  <a:pt x="275" y="338"/>
                  <a:pt x="270" y="343"/>
                  <a:pt x="264" y="343"/>
                </a:cubicBezTo>
                <a:cubicBezTo>
                  <a:pt x="259" y="343"/>
                  <a:pt x="254" y="338"/>
                  <a:pt x="254" y="332"/>
                </a:cubicBezTo>
                <a:cubicBezTo>
                  <a:pt x="254" y="327"/>
                  <a:pt x="259" y="322"/>
                  <a:pt x="264" y="322"/>
                </a:cubicBezTo>
                <a:close/>
                <a:moveTo>
                  <a:pt x="236" y="322"/>
                </a:moveTo>
                <a:cubicBezTo>
                  <a:pt x="242" y="322"/>
                  <a:pt x="246" y="327"/>
                  <a:pt x="246" y="332"/>
                </a:cubicBezTo>
                <a:cubicBezTo>
                  <a:pt x="246" y="338"/>
                  <a:pt x="242" y="343"/>
                  <a:pt x="236" y="343"/>
                </a:cubicBezTo>
                <a:cubicBezTo>
                  <a:pt x="230" y="343"/>
                  <a:pt x="226" y="338"/>
                  <a:pt x="226" y="332"/>
                </a:cubicBezTo>
                <a:cubicBezTo>
                  <a:pt x="226" y="327"/>
                  <a:pt x="230" y="322"/>
                  <a:pt x="236" y="322"/>
                </a:cubicBezTo>
                <a:close/>
                <a:moveTo>
                  <a:pt x="208" y="322"/>
                </a:moveTo>
                <a:cubicBezTo>
                  <a:pt x="214" y="322"/>
                  <a:pt x="218" y="327"/>
                  <a:pt x="218" y="332"/>
                </a:cubicBezTo>
                <a:cubicBezTo>
                  <a:pt x="218" y="338"/>
                  <a:pt x="214" y="343"/>
                  <a:pt x="208" y="343"/>
                </a:cubicBezTo>
                <a:cubicBezTo>
                  <a:pt x="202" y="343"/>
                  <a:pt x="198" y="338"/>
                  <a:pt x="198" y="332"/>
                </a:cubicBezTo>
                <a:cubicBezTo>
                  <a:pt x="198" y="327"/>
                  <a:pt x="202" y="322"/>
                  <a:pt x="208" y="322"/>
                </a:cubicBezTo>
                <a:close/>
                <a:moveTo>
                  <a:pt x="180" y="322"/>
                </a:moveTo>
                <a:cubicBezTo>
                  <a:pt x="185" y="322"/>
                  <a:pt x="190" y="327"/>
                  <a:pt x="190" y="332"/>
                </a:cubicBezTo>
                <a:cubicBezTo>
                  <a:pt x="190" y="338"/>
                  <a:pt x="185" y="343"/>
                  <a:pt x="180" y="343"/>
                </a:cubicBezTo>
                <a:cubicBezTo>
                  <a:pt x="174" y="343"/>
                  <a:pt x="169" y="338"/>
                  <a:pt x="169" y="332"/>
                </a:cubicBezTo>
                <a:cubicBezTo>
                  <a:pt x="169" y="327"/>
                  <a:pt x="174" y="322"/>
                  <a:pt x="180" y="322"/>
                </a:cubicBezTo>
                <a:close/>
                <a:moveTo>
                  <a:pt x="151" y="322"/>
                </a:moveTo>
                <a:cubicBezTo>
                  <a:pt x="157" y="322"/>
                  <a:pt x="162" y="327"/>
                  <a:pt x="162" y="332"/>
                </a:cubicBezTo>
                <a:cubicBezTo>
                  <a:pt x="162" y="338"/>
                  <a:pt x="157" y="343"/>
                  <a:pt x="151" y="343"/>
                </a:cubicBezTo>
                <a:cubicBezTo>
                  <a:pt x="146" y="343"/>
                  <a:pt x="141" y="338"/>
                  <a:pt x="141" y="332"/>
                </a:cubicBezTo>
                <a:cubicBezTo>
                  <a:pt x="141" y="327"/>
                  <a:pt x="146" y="322"/>
                  <a:pt x="151" y="322"/>
                </a:cubicBezTo>
                <a:close/>
                <a:moveTo>
                  <a:pt x="123" y="322"/>
                </a:moveTo>
                <a:cubicBezTo>
                  <a:pt x="129" y="322"/>
                  <a:pt x="134" y="327"/>
                  <a:pt x="134" y="332"/>
                </a:cubicBezTo>
                <a:cubicBezTo>
                  <a:pt x="134" y="338"/>
                  <a:pt x="129" y="343"/>
                  <a:pt x="123" y="343"/>
                </a:cubicBezTo>
                <a:cubicBezTo>
                  <a:pt x="118" y="343"/>
                  <a:pt x="113" y="338"/>
                  <a:pt x="113" y="332"/>
                </a:cubicBezTo>
                <a:cubicBezTo>
                  <a:pt x="113" y="327"/>
                  <a:pt x="118" y="322"/>
                  <a:pt x="123" y="322"/>
                </a:cubicBezTo>
                <a:close/>
                <a:moveTo>
                  <a:pt x="95" y="322"/>
                </a:moveTo>
                <a:cubicBezTo>
                  <a:pt x="101" y="322"/>
                  <a:pt x="105" y="327"/>
                  <a:pt x="105" y="332"/>
                </a:cubicBezTo>
                <a:cubicBezTo>
                  <a:pt x="105" y="338"/>
                  <a:pt x="101" y="343"/>
                  <a:pt x="95" y="343"/>
                </a:cubicBezTo>
                <a:cubicBezTo>
                  <a:pt x="89" y="343"/>
                  <a:pt x="85" y="338"/>
                  <a:pt x="85" y="332"/>
                </a:cubicBezTo>
                <a:cubicBezTo>
                  <a:pt x="85" y="327"/>
                  <a:pt x="89" y="322"/>
                  <a:pt x="95" y="322"/>
                </a:cubicBezTo>
                <a:close/>
                <a:moveTo>
                  <a:pt x="321" y="295"/>
                </a:moveTo>
                <a:cubicBezTo>
                  <a:pt x="326" y="295"/>
                  <a:pt x="331" y="300"/>
                  <a:pt x="331" y="305"/>
                </a:cubicBezTo>
                <a:cubicBezTo>
                  <a:pt x="331" y="311"/>
                  <a:pt x="326" y="316"/>
                  <a:pt x="321" y="316"/>
                </a:cubicBezTo>
                <a:cubicBezTo>
                  <a:pt x="315" y="316"/>
                  <a:pt x="310" y="311"/>
                  <a:pt x="310" y="305"/>
                </a:cubicBezTo>
                <a:cubicBezTo>
                  <a:pt x="310" y="300"/>
                  <a:pt x="315" y="295"/>
                  <a:pt x="321" y="295"/>
                </a:cubicBezTo>
                <a:close/>
                <a:moveTo>
                  <a:pt x="292" y="295"/>
                </a:moveTo>
                <a:cubicBezTo>
                  <a:pt x="298" y="295"/>
                  <a:pt x="303" y="300"/>
                  <a:pt x="303" y="305"/>
                </a:cubicBezTo>
                <a:cubicBezTo>
                  <a:pt x="303" y="311"/>
                  <a:pt x="298" y="316"/>
                  <a:pt x="292" y="316"/>
                </a:cubicBezTo>
                <a:cubicBezTo>
                  <a:pt x="287" y="316"/>
                  <a:pt x="282" y="311"/>
                  <a:pt x="282" y="305"/>
                </a:cubicBezTo>
                <a:cubicBezTo>
                  <a:pt x="282" y="300"/>
                  <a:pt x="287" y="295"/>
                  <a:pt x="292" y="295"/>
                </a:cubicBezTo>
                <a:close/>
                <a:moveTo>
                  <a:pt x="264" y="295"/>
                </a:moveTo>
                <a:cubicBezTo>
                  <a:pt x="270" y="295"/>
                  <a:pt x="275" y="300"/>
                  <a:pt x="275" y="305"/>
                </a:cubicBezTo>
                <a:cubicBezTo>
                  <a:pt x="275" y="311"/>
                  <a:pt x="270" y="316"/>
                  <a:pt x="264" y="316"/>
                </a:cubicBezTo>
                <a:cubicBezTo>
                  <a:pt x="259" y="316"/>
                  <a:pt x="254" y="311"/>
                  <a:pt x="254" y="305"/>
                </a:cubicBezTo>
                <a:cubicBezTo>
                  <a:pt x="254" y="300"/>
                  <a:pt x="259" y="295"/>
                  <a:pt x="264" y="295"/>
                </a:cubicBezTo>
                <a:close/>
                <a:moveTo>
                  <a:pt x="236" y="295"/>
                </a:moveTo>
                <a:cubicBezTo>
                  <a:pt x="242" y="295"/>
                  <a:pt x="246" y="300"/>
                  <a:pt x="246" y="305"/>
                </a:cubicBezTo>
                <a:cubicBezTo>
                  <a:pt x="246" y="311"/>
                  <a:pt x="242" y="316"/>
                  <a:pt x="236" y="316"/>
                </a:cubicBezTo>
                <a:cubicBezTo>
                  <a:pt x="230" y="316"/>
                  <a:pt x="226" y="311"/>
                  <a:pt x="226" y="305"/>
                </a:cubicBezTo>
                <a:cubicBezTo>
                  <a:pt x="226" y="300"/>
                  <a:pt x="230" y="295"/>
                  <a:pt x="236" y="295"/>
                </a:cubicBezTo>
                <a:close/>
                <a:moveTo>
                  <a:pt x="208" y="295"/>
                </a:moveTo>
                <a:cubicBezTo>
                  <a:pt x="214" y="295"/>
                  <a:pt x="218" y="300"/>
                  <a:pt x="218" y="305"/>
                </a:cubicBezTo>
                <a:cubicBezTo>
                  <a:pt x="218" y="311"/>
                  <a:pt x="214" y="316"/>
                  <a:pt x="208" y="316"/>
                </a:cubicBezTo>
                <a:cubicBezTo>
                  <a:pt x="202" y="316"/>
                  <a:pt x="198" y="311"/>
                  <a:pt x="198" y="305"/>
                </a:cubicBezTo>
                <a:cubicBezTo>
                  <a:pt x="198" y="300"/>
                  <a:pt x="202" y="295"/>
                  <a:pt x="208" y="295"/>
                </a:cubicBezTo>
                <a:close/>
                <a:moveTo>
                  <a:pt x="180" y="295"/>
                </a:moveTo>
                <a:cubicBezTo>
                  <a:pt x="185" y="295"/>
                  <a:pt x="190" y="300"/>
                  <a:pt x="190" y="305"/>
                </a:cubicBezTo>
                <a:cubicBezTo>
                  <a:pt x="190" y="311"/>
                  <a:pt x="185" y="316"/>
                  <a:pt x="180" y="316"/>
                </a:cubicBezTo>
                <a:cubicBezTo>
                  <a:pt x="174" y="316"/>
                  <a:pt x="169" y="311"/>
                  <a:pt x="169" y="305"/>
                </a:cubicBezTo>
                <a:cubicBezTo>
                  <a:pt x="169" y="300"/>
                  <a:pt x="174" y="295"/>
                  <a:pt x="180" y="295"/>
                </a:cubicBezTo>
                <a:close/>
                <a:moveTo>
                  <a:pt x="151" y="295"/>
                </a:moveTo>
                <a:cubicBezTo>
                  <a:pt x="157" y="295"/>
                  <a:pt x="162" y="300"/>
                  <a:pt x="162" y="305"/>
                </a:cubicBezTo>
                <a:cubicBezTo>
                  <a:pt x="162" y="311"/>
                  <a:pt x="157" y="316"/>
                  <a:pt x="151" y="316"/>
                </a:cubicBezTo>
                <a:cubicBezTo>
                  <a:pt x="146" y="316"/>
                  <a:pt x="141" y="311"/>
                  <a:pt x="141" y="305"/>
                </a:cubicBezTo>
                <a:cubicBezTo>
                  <a:pt x="141" y="300"/>
                  <a:pt x="146" y="295"/>
                  <a:pt x="151" y="295"/>
                </a:cubicBezTo>
                <a:close/>
                <a:moveTo>
                  <a:pt x="123" y="295"/>
                </a:moveTo>
                <a:cubicBezTo>
                  <a:pt x="129" y="295"/>
                  <a:pt x="134" y="300"/>
                  <a:pt x="134" y="305"/>
                </a:cubicBezTo>
                <a:cubicBezTo>
                  <a:pt x="134" y="311"/>
                  <a:pt x="129" y="316"/>
                  <a:pt x="123" y="316"/>
                </a:cubicBezTo>
                <a:cubicBezTo>
                  <a:pt x="118" y="316"/>
                  <a:pt x="113" y="311"/>
                  <a:pt x="113" y="305"/>
                </a:cubicBezTo>
                <a:cubicBezTo>
                  <a:pt x="113" y="300"/>
                  <a:pt x="118" y="295"/>
                  <a:pt x="123" y="295"/>
                </a:cubicBezTo>
                <a:close/>
                <a:moveTo>
                  <a:pt x="95" y="295"/>
                </a:moveTo>
                <a:cubicBezTo>
                  <a:pt x="101" y="295"/>
                  <a:pt x="105" y="300"/>
                  <a:pt x="105" y="305"/>
                </a:cubicBezTo>
                <a:cubicBezTo>
                  <a:pt x="105" y="311"/>
                  <a:pt x="101" y="316"/>
                  <a:pt x="95" y="316"/>
                </a:cubicBezTo>
                <a:cubicBezTo>
                  <a:pt x="89" y="316"/>
                  <a:pt x="85" y="311"/>
                  <a:pt x="85" y="305"/>
                </a:cubicBezTo>
                <a:cubicBezTo>
                  <a:pt x="85" y="300"/>
                  <a:pt x="89" y="295"/>
                  <a:pt x="95" y="295"/>
                </a:cubicBezTo>
                <a:close/>
                <a:moveTo>
                  <a:pt x="321" y="268"/>
                </a:moveTo>
                <a:cubicBezTo>
                  <a:pt x="326" y="268"/>
                  <a:pt x="331" y="273"/>
                  <a:pt x="331" y="279"/>
                </a:cubicBezTo>
                <a:cubicBezTo>
                  <a:pt x="331" y="284"/>
                  <a:pt x="326" y="289"/>
                  <a:pt x="321" y="289"/>
                </a:cubicBezTo>
                <a:cubicBezTo>
                  <a:pt x="315" y="289"/>
                  <a:pt x="310" y="284"/>
                  <a:pt x="310" y="279"/>
                </a:cubicBezTo>
                <a:cubicBezTo>
                  <a:pt x="310" y="273"/>
                  <a:pt x="315" y="268"/>
                  <a:pt x="321" y="268"/>
                </a:cubicBezTo>
                <a:close/>
                <a:moveTo>
                  <a:pt x="292" y="268"/>
                </a:moveTo>
                <a:cubicBezTo>
                  <a:pt x="298" y="268"/>
                  <a:pt x="303" y="273"/>
                  <a:pt x="303" y="279"/>
                </a:cubicBezTo>
                <a:cubicBezTo>
                  <a:pt x="303" y="284"/>
                  <a:pt x="298" y="289"/>
                  <a:pt x="292" y="289"/>
                </a:cubicBezTo>
                <a:cubicBezTo>
                  <a:pt x="287" y="289"/>
                  <a:pt x="282" y="284"/>
                  <a:pt x="282" y="279"/>
                </a:cubicBezTo>
                <a:cubicBezTo>
                  <a:pt x="282" y="273"/>
                  <a:pt x="287" y="268"/>
                  <a:pt x="292" y="268"/>
                </a:cubicBezTo>
                <a:close/>
                <a:moveTo>
                  <a:pt x="264" y="268"/>
                </a:moveTo>
                <a:cubicBezTo>
                  <a:pt x="270" y="268"/>
                  <a:pt x="275" y="273"/>
                  <a:pt x="275" y="279"/>
                </a:cubicBezTo>
                <a:cubicBezTo>
                  <a:pt x="275" y="284"/>
                  <a:pt x="270" y="289"/>
                  <a:pt x="264" y="289"/>
                </a:cubicBezTo>
                <a:cubicBezTo>
                  <a:pt x="259" y="289"/>
                  <a:pt x="254" y="284"/>
                  <a:pt x="254" y="279"/>
                </a:cubicBezTo>
                <a:cubicBezTo>
                  <a:pt x="254" y="273"/>
                  <a:pt x="259" y="268"/>
                  <a:pt x="264" y="268"/>
                </a:cubicBezTo>
                <a:close/>
                <a:moveTo>
                  <a:pt x="236" y="268"/>
                </a:moveTo>
                <a:cubicBezTo>
                  <a:pt x="242" y="268"/>
                  <a:pt x="246" y="273"/>
                  <a:pt x="246" y="279"/>
                </a:cubicBezTo>
                <a:cubicBezTo>
                  <a:pt x="246" y="284"/>
                  <a:pt x="242" y="289"/>
                  <a:pt x="236" y="289"/>
                </a:cubicBezTo>
                <a:cubicBezTo>
                  <a:pt x="230" y="289"/>
                  <a:pt x="226" y="284"/>
                  <a:pt x="226" y="279"/>
                </a:cubicBezTo>
                <a:cubicBezTo>
                  <a:pt x="226" y="273"/>
                  <a:pt x="230" y="268"/>
                  <a:pt x="236" y="268"/>
                </a:cubicBezTo>
                <a:close/>
                <a:moveTo>
                  <a:pt x="208" y="268"/>
                </a:moveTo>
                <a:cubicBezTo>
                  <a:pt x="214" y="268"/>
                  <a:pt x="218" y="273"/>
                  <a:pt x="218" y="279"/>
                </a:cubicBezTo>
                <a:cubicBezTo>
                  <a:pt x="218" y="284"/>
                  <a:pt x="214" y="289"/>
                  <a:pt x="208" y="289"/>
                </a:cubicBezTo>
                <a:cubicBezTo>
                  <a:pt x="202" y="289"/>
                  <a:pt x="198" y="284"/>
                  <a:pt x="198" y="279"/>
                </a:cubicBezTo>
                <a:cubicBezTo>
                  <a:pt x="198" y="273"/>
                  <a:pt x="202" y="268"/>
                  <a:pt x="208" y="268"/>
                </a:cubicBezTo>
                <a:close/>
                <a:moveTo>
                  <a:pt x="180" y="268"/>
                </a:moveTo>
                <a:cubicBezTo>
                  <a:pt x="185" y="268"/>
                  <a:pt x="190" y="273"/>
                  <a:pt x="190" y="279"/>
                </a:cubicBezTo>
                <a:cubicBezTo>
                  <a:pt x="190" y="284"/>
                  <a:pt x="185" y="289"/>
                  <a:pt x="180" y="289"/>
                </a:cubicBezTo>
                <a:cubicBezTo>
                  <a:pt x="174" y="289"/>
                  <a:pt x="169" y="284"/>
                  <a:pt x="169" y="279"/>
                </a:cubicBezTo>
                <a:cubicBezTo>
                  <a:pt x="169" y="273"/>
                  <a:pt x="174" y="268"/>
                  <a:pt x="180" y="268"/>
                </a:cubicBezTo>
                <a:close/>
                <a:moveTo>
                  <a:pt x="151" y="268"/>
                </a:moveTo>
                <a:cubicBezTo>
                  <a:pt x="157" y="268"/>
                  <a:pt x="162" y="273"/>
                  <a:pt x="162" y="279"/>
                </a:cubicBezTo>
                <a:cubicBezTo>
                  <a:pt x="162" y="284"/>
                  <a:pt x="157" y="289"/>
                  <a:pt x="151" y="289"/>
                </a:cubicBezTo>
                <a:cubicBezTo>
                  <a:pt x="146" y="289"/>
                  <a:pt x="141" y="284"/>
                  <a:pt x="141" y="279"/>
                </a:cubicBezTo>
                <a:cubicBezTo>
                  <a:pt x="141" y="273"/>
                  <a:pt x="146" y="268"/>
                  <a:pt x="151" y="268"/>
                </a:cubicBezTo>
                <a:close/>
                <a:moveTo>
                  <a:pt x="123" y="268"/>
                </a:moveTo>
                <a:cubicBezTo>
                  <a:pt x="129" y="268"/>
                  <a:pt x="134" y="273"/>
                  <a:pt x="134" y="279"/>
                </a:cubicBezTo>
                <a:cubicBezTo>
                  <a:pt x="134" y="284"/>
                  <a:pt x="129" y="289"/>
                  <a:pt x="123" y="289"/>
                </a:cubicBezTo>
                <a:cubicBezTo>
                  <a:pt x="118" y="289"/>
                  <a:pt x="113" y="284"/>
                  <a:pt x="113" y="279"/>
                </a:cubicBezTo>
                <a:cubicBezTo>
                  <a:pt x="113" y="273"/>
                  <a:pt x="118" y="268"/>
                  <a:pt x="123" y="268"/>
                </a:cubicBezTo>
                <a:close/>
                <a:moveTo>
                  <a:pt x="95" y="268"/>
                </a:moveTo>
                <a:cubicBezTo>
                  <a:pt x="101" y="268"/>
                  <a:pt x="105" y="273"/>
                  <a:pt x="105" y="279"/>
                </a:cubicBezTo>
                <a:cubicBezTo>
                  <a:pt x="105" y="284"/>
                  <a:pt x="101" y="289"/>
                  <a:pt x="95" y="289"/>
                </a:cubicBezTo>
                <a:cubicBezTo>
                  <a:pt x="89" y="289"/>
                  <a:pt x="85" y="284"/>
                  <a:pt x="85" y="279"/>
                </a:cubicBezTo>
                <a:cubicBezTo>
                  <a:pt x="85" y="273"/>
                  <a:pt x="89" y="268"/>
                  <a:pt x="95" y="268"/>
                </a:cubicBezTo>
                <a:close/>
                <a:moveTo>
                  <a:pt x="292" y="242"/>
                </a:moveTo>
                <a:cubicBezTo>
                  <a:pt x="298" y="242"/>
                  <a:pt x="303" y="246"/>
                  <a:pt x="303" y="252"/>
                </a:cubicBezTo>
                <a:cubicBezTo>
                  <a:pt x="303" y="258"/>
                  <a:pt x="298" y="262"/>
                  <a:pt x="292" y="262"/>
                </a:cubicBezTo>
                <a:cubicBezTo>
                  <a:pt x="287" y="262"/>
                  <a:pt x="282" y="258"/>
                  <a:pt x="282" y="252"/>
                </a:cubicBezTo>
                <a:cubicBezTo>
                  <a:pt x="282" y="246"/>
                  <a:pt x="287" y="242"/>
                  <a:pt x="292" y="242"/>
                </a:cubicBezTo>
                <a:close/>
                <a:moveTo>
                  <a:pt x="264" y="242"/>
                </a:moveTo>
                <a:cubicBezTo>
                  <a:pt x="270" y="242"/>
                  <a:pt x="275" y="246"/>
                  <a:pt x="275" y="252"/>
                </a:cubicBezTo>
                <a:cubicBezTo>
                  <a:pt x="275" y="258"/>
                  <a:pt x="270" y="262"/>
                  <a:pt x="264" y="262"/>
                </a:cubicBezTo>
                <a:cubicBezTo>
                  <a:pt x="259" y="262"/>
                  <a:pt x="254" y="258"/>
                  <a:pt x="254" y="252"/>
                </a:cubicBezTo>
                <a:cubicBezTo>
                  <a:pt x="254" y="246"/>
                  <a:pt x="259" y="242"/>
                  <a:pt x="264" y="242"/>
                </a:cubicBezTo>
                <a:close/>
                <a:moveTo>
                  <a:pt x="236" y="242"/>
                </a:moveTo>
                <a:cubicBezTo>
                  <a:pt x="242" y="242"/>
                  <a:pt x="246" y="246"/>
                  <a:pt x="246" y="252"/>
                </a:cubicBezTo>
                <a:cubicBezTo>
                  <a:pt x="246" y="258"/>
                  <a:pt x="242" y="262"/>
                  <a:pt x="236" y="262"/>
                </a:cubicBezTo>
                <a:cubicBezTo>
                  <a:pt x="230" y="262"/>
                  <a:pt x="226" y="258"/>
                  <a:pt x="226" y="252"/>
                </a:cubicBezTo>
                <a:cubicBezTo>
                  <a:pt x="226" y="246"/>
                  <a:pt x="230" y="242"/>
                  <a:pt x="236" y="242"/>
                </a:cubicBezTo>
                <a:close/>
                <a:moveTo>
                  <a:pt x="208" y="242"/>
                </a:moveTo>
                <a:cubicBezTo>
                  <a:pt x="214" y="242"/>
                  <a:pt x="218" y="246"/>
                  <a:pt x="218" y="252"/>
                </a:cubicBezTo>
                <a:cubicBezTo>
                  <a:pt x="218" y="258"/>
                  <a:pt x="214" y="262"/>
                  <a:pt x="208" y="262"/>
                </a:cubicBezTo>
                <a:cubicBezTo>
                  <a:pt x="202" y="262"/>
                  <a:pt x="198" y="258"/>
                  <a:pt x="198" y="252"/>
                </a:cubicBezTo>
                <a:cubicBezTo>
                  <a:pt x="198" y="246"/>
                  <a:pt x="202" y="242"/>
                  <a:pt x="208" y="242"/>
                </a:cubicBezTo>
                <a:close/>
                <a:moveTo>
                  <a:pt x="180" y="242"/>
                </a:moveTo>
                <a:cubicBezTo>
                  <a:pt x="185" y="242"/>
                  <a:pt x="190" y="246"/>
                  <a:pt x="190" y="252"/>
                </a:cubicBezTo>
                <a:cubicBezTo>
                  <a:pt x="190" y="258"/>
                  <a:pt x="185" y="262"/>
                  <a:pt x="180" y="262"/>
                </a:cubicBezTo>
                <a:cubicBezTo>
                  <a:pt x="174" y="262"/>
                  <a:pt x="169" y="258"/>
                  <a:pt x="169" y="252"/>
                </a:cubicBezTo>
                <a:cubicBezTo>
                  <a:pt x="169" y="246"/>
                  <a:pt x="174" y="242"/>
                  <a:pt x="180" y="242"/>
                </a:cubicBezTo>
                <a:close/>
                <a:moveTo>
                  <a:pt x="151" y="242"/>
                </a:moveTo>
                <a:cubicBezTo>
                  <a:pt x="157" y="242"/>
                  <a:pt x="162" y="246"/>
                  <a:pt x="162" y="252"/>
                </a:cubicBezTo>
                <a:cubicBezTo>
                  <a:pt x="162" y="258"/>
                  <a:pt x="157" y="262"/>
                  <a:pt x="151" y="262"/>
                </a:cubicBezTo>
                <a:cubicBezTo>
                  <a:pt x="146" y="262"/>
                  <a:pt x="141" y="258"/>
                  <a:pt x="141" y="252"/>
                </a:cubicBezTo>
                <a:cubicBezTo>
                  <a:pt x="141" y="246"/>
                  <a:pt x="146" y="242"/>
                  <a:pt x="151" y="242"/>
                </a:cubicBezTo>
                <a:close/>
                <a:moveTo>
                  <a:pt x="123" y="242"/>
                </a:moveTo>
                <a:cubicBezTo>
                  <a:pt x="129" y="242"/>
                  <a:pt x="134" y="246"/>
                  <a:pt x="134" y="252"/>
                </a:cubicBezTo>
                <a:cubicBezTo>
                  <a:pt x="134" y="258"/>
                  <a:pt x="129" y="262"/>
                  <a:pt x="123" y="262"/>
                </a:cubicBezTo>
                <a:cubicBezTo>
                  <a:pt x="118" y="262"/>
                  <a:pt x="113" y="258"/>
                  <a:pt x="113" y="252"/>
                </a:cubicBezTo>
                <a:cubicBezTo>
                  <a:pt x="113" y="246"/>
                  <a:pt x="118" y="242"/>
                  <a:pt x="123" y="242"/>
                </a:cubicBezTo>
                <a:close/>
                <a:moveTo>
                  <a:pt x="490" y="215"/>
                </a:moveTo>
                <a:cubicBezTo>
                  <a:pt x="496" y="215"/>
                  <a:pt x="500" y="219"/>
                  <a:pt x="500" y="225"/>
                </a:cubicBezTo>
                <a:cubicBezTo>
                  <a:pt x="500" y="231"/>
                  <a:pt x="496" y="235"/>
                  <a:pt x="490" y="235"/>
                </a:cubicBezTo>
                <a:cubicBezTo>
                  <a:pt x="484" y="235"/>
                  <a:pt x="479" y="231"/>
                  <a:pt x="479" y="225"/>
                </a:cubicBezTo>
                <a:cubicBezTo>
                  <a:pt x="479" y="219"/>
                  <a:pt x="484" y="215"/>
                  <a:pt x="490" y="215"/>
                </a:cubicBezTo>
                <a:close/>
                <a:moveTo>
                  <a:pt x="433" y="215"/>
                </a:moveTo>
                <a:cubicBezTo>
                  <a:pt x="439" y="215"/>
                  <a:pt x="444" y="219"/>
                  <a:pt x="444" y="225"/>
                </a:cubicBezTo>
                <a:cubicBezTo>
                  <a:pt x="444" y="231"/>
                  <a:pt x="439" y="235"/>
                  <a:pt x="433" y="235"/>
                </a:cubicBezTo>
                <a:cubicBezTo>
                  <a:pt x="428" y="235"/>
                  <a:pt x="423" y="231"/>
                  <a:pt x="423" y="225"/>
                </a:cubicBezTo>
                <a:cubicBezTo>
                  <a:pt x="423" y="219"/>
                  <a:pt x="428" y="215"/>
                  <a:pt x="433" y="215"/>
                </a:cubicBezTo>
                <a:close/>
                <a:moveTo>
                  <a:pt x="405" y="215"/>
                </a:moveTo>
                <a:cubicBezTo>
                  <a:pt x="411" y="215"/>
                  <a:pt x="416" y="219"/>
                  <a:pt x="416" y="225"/>
                </a:cubicBezTo>
                <a:cubicBezTo>
                  <a:pt x="416" y="231"/>
                  <a:pt x="411" y="235"/>
                  <a:pt x="405" y="235"/>
                </a:cubicBezTo>
                <a:cubicBezTo>
                  <a:pt x="400" y="235"/>
                  <a:pt x="395" y="231"/>
                  <a:pt x="395" y="225"/>
                </a:cubicBezTo>
                <a:cubicBezTo>
                  <a:pt x="395" y="219"/>
                  <a:pt x="400" y="215"/>
                  <a:pt x="405" y="215"/>
                </a:cubicBezTo>
                <a:close/>
                <a:moveTo>
                  <a:pt x="292" y="215"/>
                </a:moveTo>
                <a:cubicBezTo>
                  <a:pt x="298" y="215"/>
                  <a:pt x="303" y="219"/>
                  <a:pt x="303" y="225"/>
                </a:cubicBezTo>
                <a:cubicBezTo>
                  <a:pt x="303" y="231"/>
                  <a:pt x="298" y="235"/>
                  <a:pt x="292" y="235"/>
                </a:cubicBezTo>
                <a:cubicBezTo>
                  <a:pt x="287" y="235"/>
                  <a:pt x="282" y="231"/>
                  <a:pt x="282" y="225"/>
                </a:cubicBezTo>
                <a:cubicBezTo>
                  <a:pt x="282" y="219"/>
                  <a:pt x="287" y="215"/>
                  <a:pt x="292" y="215"/>
                </a:cubicBezTo>
                <a:close/>
                <a:moveTo>
                  <a:pt x="264" y="215"/>
                </a:moveTo>
                <a:cubicBezTo>
                  <a:pt x="270" y="215"/>
                  <a:pt x="275" y="219"/>
                  <a:pt x="275" y="225"/>
                </a:cubicBezTo>
                <a:cubicBezTo>
                  <a:pt x="275" y="231"/>
                  <a:pt x="270" y="235"/>
                  <a:pt x="264" y="235"/>
                </a:cubicBezTo>
                <a:cubicBezTo>
                  <a:pt x="259" y="235"/>
                  <a:pt x="254" y="231"/>
                  <a:pt x="254" y="225"/>
                </a:cubicBezTo>
                <a:cubicBezTo>
                  <a:pt x="254" y="219"/>
                  <a:pt x="259" y="215"/>
                  <a:pt x="264" y="215"/>
                </a:cubicBezTo>
                <a:close/>
                <a:moveTo>
                  <a:pt x="208" y="215"/>
                </a:moveTo>
                <a:cubicBezTo>
                  <a:pt x="214" y="215"/>
                  <a:pt x="218" y="219"/>
                  <a:pt x="218" y="225"/>
                </a:cubicBezTo>
                <a:cubicBezTo>
                  <a:pt x="218" y="231"/>
                  <a:pt x="214" y="235"/>
                  <a:pt x="208" y="235"/>
                </a:cubicBezTo>
                <a:cubicBezTo>
                  <a:pt x="202" y="235"/>
                  <a:pt x="198" y="231"/>
                  <a:pt x="198" y="225"/>
                </a:cubicBezTo>
                <a:cubicBezTo>
                  <a:pt x="198" y="219"/>
                  <a:pt x="202" y="215"/>
                  <a:pt x="208" y="215"/>
                </a:cubicBezTo>
                <a:close/>
                <a:moveTo>
                  <a:pt x="180" y="215"/>
                </a:moveTo>
                <a:cubicBezTo>
                  <a:pt x="185" y="215"/>
                  <a:pt x="190" y="219"/>
                  <a:pt x="190" y="225"/>
                </a:cubicBezTo>
                <a:cubicBezTo>
                  <a:pt x="190" y="231"/>
                  <a:pt x="185" y="235"/>
                  <a:pt x="180" y="235"/>
                </a:cubicBezTo>
                <a:cubicBezTo>
                  <a:pt x="174" y="235"/>
                  <a:pt x="169" y="231"/>
                  <a:pt x="169" y="225"/>
                </a:cubicBezTo>
                <a:cubicBezTo>
                  <a:pt x="169" y="219"/>
                  <a:pt x="174" y="215"/>
                  <a:pt x="180" y="215"/>
                </a:cubicBezTo>
                <a:close/>
                <a:moveTo>
                  <a:pt x="151" y="215"/>
                </a:moveTo>
                <a:cubicBezTo>
                  <a:pt x="157" y="215"/>
                  <a:pt x="162" y="219"/>
                  <a:pt x="162" y="225"/>
                </a:cubicBezTo>
                <a:cubicBezTo>
                  <a:pt x="162" y="231"/>
                  <a:pt x="157" y="235"/>
                  <a:pt x="151" y="235"/>
                </a:cubicBezTo>
                <a:cubicBezTo>
                  <a:pt x="146" y="235"/>
                  <a:pt x="141" y="231"/>
                  <a:pt x="141" y="225"/>
                </a:cubicBezTo>
                <a:cubicBezTo>
                  <a:pt x="141" y="219"/>
                  <a:pt x="146" y="215"/>
                  <a:pt x="151" y="215"/>
                </a:cubicBezTo>
                <a:close/>
                <a:moveTo>
                  <a:pt x="264" y="188"/>
                </a:moveTo>
                <a:cubicBezTo>
                  <a:pt x="270" y="188"/>
                  <a:pt x="275" y="193"/>
                  <a:pt x="275" y="198"/>
                </a:cubicBezTo>
                <a:cubicBezTo>
                  <a:pt x="275" y="204"/>
                  <a:pt x="270" y="209"/>
                  <a:pt x="264" y="209"/>
                </a:cubicBezTo>
                <a:cubicBezTo>
                  <a:pt x="259" y="209"/>
                  <a:pt x="254" y="204"/>
                  <a:pt x="254" y="198"/>
                </a:cubicBezTo>
                <a:cubicBezTo>
                  <a:pt x="254" y="193"/>
                  <a:pt x="259" y="188"/>
                  <a:pt x="264" y="188"/>
                </a:cubicBezTo>
                <a:close/>
                <a:moveTo>
                  <a:pt x="208" y="188"/>
                </a:moveTo>
                <a:cubicBezTo>
                  <a:pt x="214" y="188"/>
                  <a:pt x="218" y="193"/>
                  <a:pt x="218" y="198"/>
                </a:cubicBezTo>
                <a:cubicBezTo>
                  <a:pt x="218" y="204"/>
                  <a:pt x="214" y="209"/>
                  <a:pt x="208" y="209"/>
                </a:cubicBezTo>
                <a:cubicBezTo>
                  <a:pt x="202" y="209"/>
                  <a:pt x="198" y="204"/>
                  <a:pt x="198" y="198"/>
                </a:cubicBezTo>
                <a:cubicBezTo>
                  <a:pt x="198" y="193"/>
                  <a:pt x="202" y="188"/>
                  <a:pt x="208" y="188"/>
                </a:cubicBezTo>
                <a:close/>
                <a:moveTo>
                  <a:pt x="405" y="161"/>
                </a:moveTo>
                <a:cubicBezTo>
                  <a:pt x="411" y="161"/>
                  <a:pt x="416" y="166"/>
                  <a:pt x="416" y="171"/>
                </a:cubicBezTo>
                <a:cubicBezTo>
                  <a:pt x="416" y="177"/>
                  <a:pt x="411" y="182"/>
                  <a:pt x="405" y="182"/>
                </a:cubicBezTo>
                <a:cubicBezTo>
                  <a:pt x="400" y="182"/>
                  <a:pt x="395" y="177"/>
                  <a:pt x="395" y="171"/>
                </a:cubicBezTo>
                <a:cubicBezTo>
                  <a:pt x="395" y="166"/>
                  <a:pt x="400" y="161"/>
                  <a:pt x="405" y="161"/>
                </a:cubicBezTo>
                <a:close/>
                <a:moveTo>
                  <a:pt x="321" y="161"/>
                </a:moveTo>
                <a:cubicBezTo>
                  <a:pt x="326" y="161"/>
                  <a:pt x="331" y="166"/>
                  <a:pt x="331" y="171"/>
                </a:cubicBezTo>
                <a:cubicBezTo>
                  <a:pt x="331" y="177"/>
                  <a:pt x="326" y="182"/>
                  <a:pt x="321" y="182"/>
                </a:cubicBezTo>
                <a:cubicBezTo>
                  <a:pt x="315" y="182"/>
                  <a:pt x="310" y="177"/>
                  <a:pt x="310" y="171"/>
                </a:cubicBezTo>
                <a:cubicBezTo>
                  <a:pt x="310" y="166"/>
                  <a:pt x="315" y="161"/>
                  <a:pt x="321" y="161"/>
                </a:cubicBezTo>
                <a:close/>
                <a:moveTo>
                  <a:pt x="292" y="161"/>
                </a:moveTo>
                <a:cubicBezTo>
                  <a:pt x="298" y="161"/>
                  <a:pt x="303" y="166"/>
                  <a:pt x="303" y="171"/>
                </a:cubicBezTo>
                <a:cubicBezTo>
                  <a:pt x="303" y="177"/>
                  <a:pt x="298" y="182"/>
                  <a:pt x="292" y="182"/>
                </a:cubicBezTo>
                <a:cubicBezTo>
                  <a:pt x="287" y="182"/>
                  <a:pt x="282" y="177"/>
                  <a:pt x="282" y="171"/>
                </a:cubicBezTo>
                <a:cubicBezTo>
                  <a:pt x="282" y="166"/>
                  <a:pt x="287" y="161"/>
                  <a:pt x="292" y="161"/>
                </a:cubicBezTo>
                <a:close/>
                <a:moveTo>
                  <a:pt x="180" y="161"/>
                </a:moveTo>
                <a:cubicBezTo>
                  <a:pt x="185" y="161"/>
                  <a:pt x="190" y="166"/>
                  <a:pt x="190" y="171"/>
                </a:cubicBezTo>
                <a:cubicBezTo>
                  <a:pt x="190" y="177"/>
                  <a:pt x="185" y="182"/>
                  <a:pt x="180" y="182"/>
                </a:cubicBezTo>
                <a:cubicBezTo>
                  <a:pt x="174" y="182"/>
                  <a:pt x="169" y="177"/>
                  <a:pt x="169" y="171"/>
                </a:cubicBezTo>
                <a:cubicBezTo>
                  <a:pt x="169" y="166"/>
                  <a:pt x="174" y="161"/>
                  <a:pt x="180" y="161"/>
                </a:cubicBezTo>
                <a:close/>
                <a:moveTo>
                  <a:pt x="151" y="161"/>
                </a:moveTo>
                <a:cubicBezTo>
                  <a:pt x="157" y="161"/>
                  <a:pt x="162" y="166"/>
                  <a:pt x="162" y="171"/>
                </a:cubicBezTo>
                <a:cubicBezTo>
                  <a:pt x="162" y="177"/>
                  <a:pt x="157" y="182"/>
                  <a:pt x="151" y="182"/>
                </a:cubicBezTo>
                <a:cubicBezTo>
                  <a:pt x="146" y="182"/>
                  <a:pt x="141" y="177"/>
                  <a:pt x="141" y="171"/>
                </a:cubicBezTo>
                <a:cubicBezTo>
                  <a:pt x="141" y="166"/>
                  <a:pt x="146" y="161"/>
                  <a:pt x="151" y="161"/>
                </a:cubicBezTo>
                <a:close/>
                <a:moveTo>
                  <a:pt x="95" y="161"/>
                </a:moveTo>
                <a:cubicBezTo>
                  <a:pt x="101" y="161"/>
                  <a:pt x="105" y="166"/>
                  <a:pt x="105" y="171"/>
                </a:cubicBezTo>
                <a:cubicBezTo>
                  <a:pt x="105" y="177"/>
                  <a:pt x="101" y="182"/>
                  <a:pt x="95" y="182"/>
                </a:cubicBezTo>
                <a:cubicBezTo>
                  <a:pt x="89" y="182"/>
                  <a:pt x="85" y="177"/>
                  <a:pt x="85" y="171"/>
                </a:cubicBezTo>
                <a:cubicBezTo>
                  <a:pt x="85" y="166"/>
                  <a:pt x="89" y="161"/>
                  <a:pt x="95" y="161"/>
                </a:cubicBezTo>
                <a:close/>
                <a:moveTo>
                  <a:pt x="67" y="161"/>
                </a:moveTo>
                <a:cubicBezTo>
                  <a:pt x="73" y="161"/>
                  <a:pt x="77" y="166"/>
                  <a:pt x="77" y="171"/>
                </a:cubicBezTo>
                <a:cubicBezTo>
                  <a:pt x="77" y="177"/>
                  <a:pt x="73" y="182"/>
                  <a:pt x="67" y="182"/>
                </a:cubicBezTo>
                <a:cubicBezTo>
                  <a:pt x="61" y="182"/>
                  <a:pt x="57" y="177"/>
                  <a:pt x="57" y="171"/>
                </a:cubicBezTo>
                <a:cubicBezTo>
                  <a:pt x="57" y="166"/>
                  <a:pt x="61" y="161"/>
                  <a:pt x="67" y="161"/>
                </a:cubicBezTo>
                <a:close/>
                <a:moveTo>
                  <a:pt x="321" y="134"/>
                </a:moveTo>
                <a:cubicBezTo>
                  <a:pt x="326" y="134"/>
                  <a:pt x="331" y="139"/>
                  <a:pt x="331" y="145"/>
                </a:cubicBezTo>
                <a:cubicBezTo>
                  <a:pt x="331" y="150"/>
                  <a:pt x="326" y="155"/>
                  <a:pt x="321" y="155"/>
                </a:cubicBezTo>
                <a:cubicBezTo>
                  <a:pt x="315" y="155"/>
                  <a:pt x="310" y="150"/>
                  <a:pt x="310" y="145"/>
                </a:cubicBezTo>
                <a:cubicBezTo>
                  <a:pt x="310" y="139"/>
                  <a:pt x="315" y="134"/>
                  <a:pt x="321" y="134"/>
                </a:cubicBezTo>
                <a:close/>
                <a:moveTo>
                  <a:pt x="292" y="134"/>
                </a:moveTo>
                <a:cubicBezTo>
                  <a:pt x="298" y="134"/>
                  <a:pt x="303" y="139"/>
                  <a:pt x="303" y="145"/>
                </a:cubicBezTo>
                <a:cubicBezTo>
                  <a:pt x="303" y="150"/>
                  <a:pt x="298" y="155"/>
                  <a:pt x="292" y="155"/>
                </a:cubicBezTo>
                <a:cubicBezTo>
                  <a:pt x="287" y="155"/>
                  <a:pt x="282" y="150"/>
                  <a:pt x="282" y="145"/>
                </a:cubicBezTo>
                <a:cubicBezTo>
                  <a:pt x="282" y="139"/>
                  <a:pt x="287" y="134"/>
                  <a:pt x="292" y="134"/>
                </a:cubicBezTo>
                <a:close/>
                <a:moveTo>
                  <a:pt x="264" y="134"/>
                </a:moveTo>
                <a:cubicBezTo>
                  <a:pt x="270" y="134"/>
                  <a:pt x="275" y="139"/>
                  <a:pt x="275" y="145"/>
                </a:cubicBezTo>
                <a:cubicBezTo>
                  <a:pt x="275" y="150"/>
                  <a:pt x="270" y="155"/>
                  <a:pt x="264" y="155"/>
                </a:cubicBezTo>
                <a:cubicBezTo>
                  <a:pt x="259" y="155"/>
                  <a:pt x="254" y="150"/>
                  <a:pt x="254" y="145"/>
                </a:cubicBezTo>
                <a:cubicBezTo>
                  <a:pt x="254" y="139"/>
                  <a:pt x="259" y="134"/>
                  <a:pt x="264" y="134"/>
                </a:cubicBezTo>
                <a:close/>
                <a:moveTo>
                  <a:pt x="236" y="134"/>
                </a:moveTo>
                <a:cubicBezTo>
                  <a:pt x="242" y="134"/>
                  <a:pt x="246" y="139"/>
                  <a:pt x="246" y="145"/>
                </a:cubicBezTo>
                <a:cubicBezTo>
                  <a:pt x="246" y="150"/>
                  <a:pt x="242" y="155"/>
                  <a:pt x="236" y="155"/>
                </a:cubicBezTo>
                <a:cubicBezTo>
                  <a:pt x="230" y="155"/>
                  <a:pt x="226" y="150"/>
                  <a:pt x="226" y="145"/>
                </a:cubicBezTo>
                <a:cubicBezTo>
                  <a:pt x="226" y="139"/>
                  <a:pt x="230" y="134"/>
                  <a:pt x="236" y="134"/>
                </a:cubicBezTo>
                <a:close/>
                <a:moveTo>
                  <a:pt x="151" y="134"/>
                </a:moveTo>
                <a:cubicBezTo>
                  <a:pt x="157" y="134"/>
                  <a:pt x="162" y="139"/>
                  <a:pt x="162" y="145"/>
                </a:cubicBezTo>
                <a:cubicBezTo>
                  <a:pt x="162" y="150"/>
                  <a:pt x="157" y="155"/>
                  <a:pt x="151" y="155"/>
                </a:cubicBezTo>
                <a:cubicBezTo>
                  <a:pt x="146" y="155"/>
                  <a:pt x="141" y="150"/>
                  <a:pt x="141" y="145"/>
                </a:cubicBezTo>
                <a:cubicBezTo>
                  <a:pt x="141" y="139"/>
                  <a:pt x="146" y="134"/>
                  <a:pt x="151" y="134"/>
                </a:cubicBezTo>
                <a:close/>
                <a:moveTo>
                  <a:pt x="39" y="134"/>
                </a:moveTo>
                <a:cubicBezTo>
                  <a:pt x="44" y="134"/>
                  <a:pt x="49" y="139"/>
                  <a:pt x="49" y="145"/>
                </a:cubicBezTo>
                <a:cubicBezTo>
                  <a:pt x="49" y="150"/>
                  <a:pt x="44" y="155"/>
                  <a:pt x="39" y="155"/>
                </a:cubicBezTo>
                <a:cubicBezTo>
                  <a:pt x="33" y="155"/>
                  <a:pt x="28" y="150"/>
                  <a:pt x="28" y="145"/>
                </a:cubicBezTo>
                <a:cubicBezTo>
                  <a:pt x="28" y="139"/>
                  <a:pt x="33" y="134"/>
                  <a:pt x="39" y="134"/>
                </a:cubicBezTo>
                <a:close/>
                <a:moveTo>
                  <a:pt x="264" y="107"/>
                </a:moveTo>
                <a:cubicBezTo>
                  <a:pt x="270" y="107"/>
                  <a:pt x="275" y="112"/>
                  <a:pt x="275" y="118"/>
                </a:cubicBezTo>
                <a:cubicBezTo>
                  <a:pt x="275" y="124"/>
                  <a:pt x="270" y="128"/>
                  <a:pt x="264" y="128"/>
                </a:cubicBezTo>
                <a:cubicBezTo>
                  <a:pt x="259" y="128"/>
                  <a:pt x="254" y="124"/>
                  <a:pt x="254" y="118"/>
                </a:cubicBezTo>
                <a:cubicBezTo>
                  <a:pt x="254" y="112"/>
                  <a:pt x="259" y="107"/>
                  <a:pt x="264" y="107"/>
                </a:cubicBezTo>
                <a:close/>
                <a:moveTo>
                  <a:pt x="236" y="107"/>
                </a:moveTo>
                <a:cubicBezTo>
                  <a:pt x="242" y="107"/>
                  <a:pt x="246" y="112"/>
                  <a:pt x="246" y="118"/>
                </a:cubicBezTo>
                <a:cubicBezTo>
                  <a:pt x="246" y="124"/>
                  <a:pt x="242" y="128"/>
                  <a:pt x="236" y="128"/>
                </a:cubicBezTo>
                <a:cubicBezTo>
                  <a:pt x="230" y="128"/>
                  <a:pt x="226" y="124"/>
                  <a:pt x="226" y="118"/>
                </a:cubicBezTo>
                <a:cubicBezTo>
                  <a:pt x="226" y="112"/>
                  <a:pt x="230" y="107"/>
                  <a:pt x="236" y="107"/>
                </a:cubicBezTo>
                <a:close/>
                <a:moveTo>
                  <a:pt x="208" y="107"/>
                </a:moveTo>
                <a:cubicBezTo>
                  <a:pt x="214" y="107"/>
                  <a:pt x="218" y="112"/>
                  <a:pt x="218" y="118"/>
                </a:cubicBezTo>
                <a:cubicBezTo>
                  <a:pt x="218" y="124"/>
                  <a:pt x="214" y="128"/>
                  <a:pt x="208" y="128"/>
                </a:cubicBezTo>
                <a:cubicBezTo>
                  <a:pt x="202" y="128"/>
                  <a:pt x="198" y="124"/>
                  <a:pt x="198" y="118"/>
                </a:cubicBezTo>
                <a:cubicBezTo>
                  <a:pt x="198" y="112"/>
                  <a:pt x="202" y="107"/>
                  <a:pt x="208" y="107"/>
                </a:cubicBezTo>
                <a:close/>
                <a:moveTo>
                  <a:pt x="123" y="107"/>
                </a:moveTo>
                <a:cubicBezTo>
                  <a:pt x="129" y="107"/>
                  <a:pt x="134" y="112"/>
                  <a:pt x="134" y="118"/>
                </a:cubicBezTo>
                <a:cubicBezTo>
                  <a:pt x="134" y="124"/>
                  <a:pt x="129" y="128"/>
                  <a:pt x="123" y="128"/>
                </a:cubicBezTo>
                <a:cubicBezTo>
                  <a:pt x="118" y="128"/>
                  <a:pt x="113" y="124"/>
                  <a:pt x="113" y="118"/>
                </a:cubicBezTo>
                <a:cubicBezTo>
                  <a:pt x="113" y="112"/>
                  <a:pt x="118" y="107"/>
                  <a:pt x="123" y="107"/>
                </a:cubicBezTo>
                <a:close/>
                <a:moveTo>
                  <a:pt x="95" y="107"/>
                </a:moveTo>
                <a:cubicBezTo>
                  <a:pt x="101" y="107"/>
                  <a:pt x="105" y="112"/>
                  <a:pt x="105" y="118"/>
                </a:cubicBezTo>
                <a:cubicBezTo>
                  <a:pt x="105" y="124"/>
                  <a:pt x="101" y="128"/>
                  <a:pt x="95" y="128"/>
                </a:cubicBezTo>
                <a:cubicBezTo>
                  <a:pt x="89" y="128"/>
                  <a:pt x="85" y="124"/>
                  <a:pt x="85" y="118"/>
                </a:cubicBezTo>
                <a:cubicBezTo>
                  <a:pt x="85" y="112"/>
                  <a:pt x="89" y="107"/>
                  <a:pt x="95" y="107"/>
                </a:cubicBezTo>
                <a:close/>
                <a:moveTo>
                  <a:pt x="39" y="107"/>
                </a:moveTo>
                <a:cubicBezTo>
                  <a:pt x="44" y="107"/>
                  <a:pt x="49" y="112"/>
                  <a:pt x="49" y="118"/>
                </a:cubicBezTo>
                <a:cubicBezTo>
                  <a:pt x="49" y="124"/>
                  <a:pt x="44" y="128"/>
                  <a:pt x="39" y="128"/>
                </a:cubicBezTo>
                <a:cubicBezTo>
                  <a:pt x="33" y="128"/>
                  <a:pt x="28" y="124"/>
                  <a:pt x="28" y="118"/>
                </a:cubicBezTo>
                <a:cubicBezTo>
                  <a:pt x="28" y="112"/>
                  <a:pt x="33" y="107"/>
                  <a:pt x="39" y="107"/>
                </a:cubicBezTo>
                <a:close/>
                <a:moveTo>
                  <a:pt x="11" y="107"/>
                </a:moveTo>
                <a:cubicBezTo>
                  <a:pt x="16" y="107"/>
                  <a:pt x="21" y="112"/>
                  <a:pt x="21" y="118"/>
                </a:cubicBezTo>
                <a:cubicBezTo>
                  <a:pt x="21" y="124"/>
                  <a:pt x="16" y="128"/>
                  <a:pt x="11" y="128"/>
                </a:cubicBezTo>
                <a:cubicBezTo>
                  <a:pt x="5" y="128"/>
                  <a:pt x="0" y="124"/>
                  <a:pt x="0" y="118"/>
                </a:cubicBezTo>
                <a:cubicBezTo>
                  <a:pt x="0" y="112"/>
                  <a:pt x="5" y="107"/>
                  <a:pt x="11" y="107"/>
                </a:cubicBezTo>
                <a:close/>
                <a:moveTo>
                  <a:pt x="123" y="81"/>
                </a:moveTo>
                <a:cubicBezTo>
                  <a:pt x="129" y="81"/>
                  <a:pt x="134" y="85"/>
                  <a:pt x="134" y="91"/>
                </a:cubicBezTo>
                <a:cubicBezTo>
                  <a:pt x="134" y="97"/>
                  <a:pt x="129" y="101"/>
                  <a:pt x="123" y="101"/>
                </a:cubicBezTo>
                <a:cubicBezTo>
                  <a:pt x="118" y="101"/>
                  <a:pt x="113" y="97"/>
                  <a:pt x="113" y="91"/>
                </a:cubicBezTo>
                <a:cubicBezTo>
                  <a:pt x="113" y="85"/>
                  <a:pt x="118" y="81"/>
                  <a:pt x="123" y="81"/>
                </a:cubicBezTo>
                <a:close/>
                <a:moveTo>
                  <a:pt x="95" y="81"/>
                </a:moveTo>
                <a:cubicBezTo>
                  <a:pt x="101" y="81"/>
                  <a:pt x="105" y="85"/>
                  <a:pt x="105" y="91"/>
                </a:cubicBezTo>
                <a:cubicBezTo>
                  <a:pt x="105" y="97"/>
                  <a:pt x="101" y="101"/>
                  <a:pt x="95" y="101"/>
                </a:cubicBezTo>
                <a:cubicBezTo>
                  <a:pt x="89" y="101"/>
                  <a:pt x="85" y="97"/>
                  <a:pt x="85" y="91"/>
                </a:cubicBezTo>
                <a:cubicBezTo>
                  <a:pt x="85" y="85"/>
                  <a:pt x="89" y="81"/>
                  <a:pt x="95" y="81"/>
                </a:cubicBezTo>
                <a:close/>
                <a:moveTo>
                  <a:pt x="39" y="81"/>
                </a:moveTo>
                <a:cubicBezTo>
                  <a:pt x="44" y="81"/>
                  <a:pt x="49" y="85"/>
                  <a:pt x="49" y="91"/>
                </a:cubicBezTo>
                <a:cubicBezTo>
                  <a:pt x="49" y="97"/>
                  <a:pt x="44" y="101"/>
                  <a:pt x="39" y="101"/>
                </a:cubicBezTo>
                <a:cubicBezTo>
                  <a:pt x="33" y="101"/>
                  <a:pt x="28" y="97"/>
                  <a:pt x="28" y="91"/>
                </a:cubicBezTo>
                <a:cubicBezTo>
                  <a:pt x="28" y="85"/>
                  <a:pt x="33" y="81"/>
                  <a:pt x="39" y="81"/>
                </a:cubicBezTo>
                <a:close/>
                <a:moveTo>
                  <a:pt x="11" y="81"/>
                </a:moveTo>
                <a:cubicBezTo>
                  <a:pt x="16" y="81"/>
                  <a:pt x="21" y="85"/>
                  <a:pt x="21" y="91"/>
                </a:cubicBezTo>
                <a:cubicBezTo>
                  <a:pt x="21" y="97"/>
                  <a:pt x="16" y="101"/>
                  <a:pt x="11" y="101"/>
                </a:cubicBezTo>
                <a:cubicBezTo>
                  <a:pt x="5" y="101"/>
                  <a:pt x="0" y="97"/>
                  <a:pt x="0" y="91"/>
                </a:cubicBezTo>
                <a:cubicBezTo>
                  <a:pt x="0" y="85"/>
                  <a:pt x="5" y="81"/>
                  <a:pt x="11" y="81"/>
                </a:cubicBezTo>
                <a:close/>
                <a:moveTo>
                  <a:pt x="264" y="54"/>
                </a:moveTo>
                <a:cubicBezTo>
                  <a:pt x="270" y="54"/>
                  <a:pt x="275" y="58"/>
                  <a:pt x="275" y="64"/>
                </a:cubicBezTo>
                <a:cubicBezTo>
                  <a:pt x="275" y="70"/>
                  <a:pt x="270" y="75"/>
                  <a:pt x="264" y="75"/>
                </a:cubicBezTo>
                <a:cubicBezTo>
                  <a:pt x="259" y="75"/>
                  <a:pt x="254" y="70"/>
                  <a:pt x="254" y="64"/>
                </a:cubicBezTo>
                <a:cubicBezTo>
                  <a:pt x="254" y="58"/>
                  <a:pt x="259" y="54"/>
                  <a:pt x="264" y="54"/>
                </a:cubicBezTo>
                <a:close/>
                <a:moveTo>
                  <a:pt x="208" y="54"/>
                </a:moveTo>
                <a:cubicBezTo>
                  <a:pt x="214" y="54"/>
                  <a:pt x="218" y="58"/>
                  <a:pt x="218" y="64"/>
                </a:cubicBezTo>
                <a:cubicBezTo>
                  <a:pt x="218" y="70"/>
                  <a:pt x="214" y="75"/>
                  <a:pt x="208" y="75"/>
                </a:cubicBezTo>
                <a:cubicBezTo>
                  <a:pt x="202" y="75"/>
                  <a:pt x="198" y="70"/>
                  <a:pt x="198" y="64"/>
                </a:cubicBezTo>
                <a:cubicBezTo>
                  <a:pt x="198" y="58"/>
                  <a:pt x="202" y="54"/>
                  <a:pt x="208" y="54"/>
                </a:cubicBezTo>
                <a:close/>
                <a:moveTo>
                  <a:pt x="123" y="54"/>
                </a:moveTo>
                <a:cubicBezTo>
                  <a:pt x="129" y="54"/>
                  <a:pt x="134" y="58"/>
                  <a:pt x="134" y="64"/>
                </a:cubicBezTo>
                <a:cubicBezTo>
                  <a:pt x="134" y="70"/>
                  <a:pt x="129" y="75"/>
                  <a:pt x="123" y="75"/>
                </a:cubicBezTo>
                <a:cubicBezTo>
                  <a:pt x="118" y="75"/>
                  <a:pt x="113" y="70"/>
                  <a:pt x="113" y="64"/>
                </a:cubicBezTo>
                <a:cubicBezTo>
                  <a:pt x="113" y="58"/>
                  <a:pt x="118" y="54"/>
                  <a:pt x="123" y="54"/>
                </a:cubicBezTo>
                <a:close/>
                <a:moveTo>
                  <a:pt x="11" y="54"/>
                </a:moveTo>
                <a:cubicBezTo>
                  <a:pt x="16" y="54"/>
                  <a:pt x="21" y="58"/>
                  <a:pt x="21" y="64"/>
                </a:cubicBezTo>
                <a:cubicBezTo>
                  <a:pt x="21" y="70"/>
                  <a:pt x="16" y="75"/>
                  <a:pt x="11" y="75"/>
                </a:cubicBezTo>
                <a:cubicBezTo>
                  <a:pt x="5" y="75"/>
                  <a:pt x="0" y="70"/>
                  <a:pt x="0" y="64"/>
                </a:cubicBezTo>
                <a:cubicBezTo>
                  <a:pt x="0" y="58"/>
                  <a:pt x="5" y="54"/>
                  <a:pt x="11" y="54"/>
                </a:cubicBezTo>
                <a:close/>
                <a:moveTo>
                  <a:pt x="405" y="27"/>
                </a:moveTo>
                <a:cubicBezTo>
                  <a:pt x="411" y="27"/>
                  <a:pt x="416" y="32"/>
                  <a:pt x="416" y="37"/>
                </a:cubicBezTo>
                <a:cubicBezTo>
                  <a:pt x="416" y="43"/>
                  <a:pt x="411" y="48"/>
                  <a:pt x="405" y="48"/>
                </a:cubicBezTo>
                <a:cubicBezTo>
                  <a:pt x="400" y="48"/>
                  <a:pt x="395" y="43"/>
                  <a:pt x="395" y="37"/>
                </a:cubicBezTo>
                <a:cubicBezTo>
                  <a:pt x="395" y="32"/>
                  <a:pt x="400" y="27"/>
                  <a:pt x="405" y="27"/>
                </a:cubicBezTo>
                <a:close/>
                <a:moveTo>
                  <a:pt x="151" y="27"/>
                </a:moveTo>
                <a:cubicBezTo>
                  <a:pt x="157" y="27"/>
                  <a:pt x="162" y="32"/>
                  <a:pt x="162" y="37"/>
                </a:cubicBezTo>
                <a:cubicBezTo>
                  <a:pt x="162" y="43"/>
                  <a:pt x="157" y="48"/>
                  <a:pt x="151" y="48"/>
                </a:cubicBezTo>
                <a:cubicBezTo>
                  <a:pt x="146" y="48"/>
                  <a:pt x="141" y="43"/>
                  <a:pt x="141" y="37"/>
                </a:cubicBezTo>
                <a:cubicBezTo>
                  <a:pt x="141" y="32"/>
                  <a:pt x="146" y="27"/>
                  <a:pt x="151" y="27"/>
                </a:cubicBezTo>
                <a:close/>
                <a:moveTo>
                  <a:pt x="123" y="27"/>
                </a:moveTo>
                <a:cubicBezTo>
                  <a:pt x="129" y="27"/>
                  <a:pt x="134" y="32"/>
                  <a:pt x="134" y="37"/>
                </a:cubicBezTo>
                <a:cubicBezTo>
                  <a:pt x="134" y="43"/>
                  <a:pt x="129" y="48"/>
                  <a:pt x="123" y="48"/>
                </a:cubicBezTo>
                <a:cubicBezTo>
                  <a:pt x="118" y="48"/>
                  <a:pt x="113" y="43"/>
                  <a:pt x="113" y="37"/>
                </a:cubicBezTo>
                <a:cubicBezTo>
                  <a:pt x="113" y="32"/>
                  <a:pt x="118" y="27"/>
                  <a:pt x="123" y="27"/>
                </a:cubicBezTo>
                <a:close/>
              </a:path>
            </a:pathLst>
          </a:custGeom>
          <a:solidFill>
            <a:srgbClr val="01BCFF">
              <a:alpha val="4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圆角矩形 24"/>
          <p:cNvSpPr/>
          <p:nvPr userDrawn="1"/>
        </p:nvSpPr>
        <p:spPr>
          <a:xfrm>
            <a:off x="2257940" y="2580388"/>
            <a:ext cx="7883999" cy="45719"/>
          </a:xfrm>
          <a:prstGeom prst="roundRect">
            <a:avLst>
              <a:gd name="adj" fmla="val 50000"/>
            </a:avLst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58338" y="1482182"/>
            <a:ext cx="68832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2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数据驱动精益成长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231015" y="2779276"/>
            <a:ext cx="5564936" cy="338554"/>
            <a:chOff x="78320" y="2011607"/>
            <a:chExt cx="5564936" cy="338554"/>
          </a:xfrm>
        </p:grpSpPr>
        <p:sp>
          <p:nvSpPr>
            <p:cNvPr id="16" name="文本框 15"/>
            <p:cNvSpPr txBox="1"/>
            <p:nvPr/>
          </p:nvSpPr>
          <p:spPr>
            <a:xfrm>
              <a:off x="2269715" y="2011607"/>
              <a:ext cx="1293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/>
              </a:lvl1pPr>
            </a:lstStyle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易观千帆</a:t>
              </a:r>
              <a:endPara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49312" y="2011607"/>
              <a:ext cx="1293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/>
              </a:lvl1pPr>
            </a:lstStyle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易观万像</a:t>
              </a:r>
              <a:endPara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8320" y="2011607"/>
              <a:ext cx="1293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/>
              </a:lvl1pPr>
            </a:lstStyle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易观方舟</a:t>
              </a:r>
              <a:endPara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56261" y="2011607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/>
              </a:lvl1pPr>
            </a:lstStyle>
            <a:p>
              <a:pPr marL="285750" indent="-285750">
                <a:buFont typeface="Wingdings" panose="05000000000000000000" pitchFamily="2" charset="2"/>
                <a:buChar char="l"/>
              </a:pPr>
              <a:endPara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40" name="矩形 39"/>
          <p:cNvSpPr/>
          <p:nvPr userDrawn="1"/>
        </p:nvSpPr>
        <p:spPr>
          <a:xfrm>
            <a:off x="-7736" y="4763261"/>
            <a:ext cx="12192001" cy="211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21846" y="6312694"/>
            <a:ext cx="241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网址：</a:t>
            </a:r>
            <a:r>
              <a:rPr lang="en-US" altLang="zh-CN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www.analysys.cn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4111065" y="6312694"/>
            <a:ext cx="4177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客户热线：</a:t>
            </a:r>
            <a:r>
              <a:rPr lang="is-IS" altLang="zh-CN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4006-010-230</a:t>
            </a:r>
            <a:r>
              <a:rPr lang="zh-CN" altLang="en-US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 </a:t>
            </a:r>
            <a:r>
              <a:rPr lang="is-IS" altLang="zh-CN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/</a:t>
            </a:r>
            <a:r>
              <a:rPr lang="zh-CN" altLang="en-US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 </a:t>
            </a:r>
            <a:r>
              <a:rPr lang="is-IS" altLang="zh-CN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4006-010-231</a:t>
            </a:r>
            <a:endParaRPr lang="en-US" altLang="zh-CN" sz="1600" dirty="0">
              <a:solidFill>
                <a:srgbClr val="0097E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-11430" y="4734990"/>
            <a:ext cx="12203430" cy="155825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9558193" y="6312694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微博：</a:t>
            </a:r>
            <a:r>
              <a:rPr lang="en-US" altLang="zh-CN" sz="1600" dirty="0" err="1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Analysys</a:t>
            </a:r>
            <a:r>
              <a:rPr lang="zh-CN" altLang="en-US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易观</a:t>
            </a:r>
          </a:p>
        </p:txBody>
      </p:sp>
      <p:grpSp>
        <p:nvGrpSpPr>
          <p:cNvPr id="3" name="组 2"/>
          <p:cNvGrpSpPr/>
          <p:nvPr userDrawn="1"/>
        </p:nvGrpSpPr>
        <p:grpSpPr>
          <a:xfrm>
            <a:off x="7733112" y="4119290"/>
            <a:ext cx="1377436" cy="1752918"/>
            <a:chOff x="4085821" y="4119290"/>
            <a:chExt cx="1377436" cy="1752918"/>
          </a:xfrm>
        </p:grpSpPr>
        <p:sp>
          <p:nvSpPr>
            <p:cNvPr id="27" name="矩形 26"/>
            <p:cNvSpPr/>
            <p:nvPr userDrawn="1"/>
          </p:nvSpPr>
          <p:spPr>
            <a:xfrm>
              <a:off x="4169245" y="5533654"/>
              <a:ext cx="1210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zh-CN" altLang="en-US" sz="1600" dirty="0">
                  <a:solidFill>
                    <a:srgbClr val="0097E0"/>
                  </a:solidFill>
                </a:rPr>
                <a:t>易观订阅号</a:t>
              </a:r>
            </a:p>
          </p:txBody>
        </p:sp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4085821" y="4119290"/>
              <a:ext cx="1377436" cy="1377436"/>
            </a:xfrm>
            <a:prstGeom prst="rect">
              <a:avLst/>
            </a:prstGeom>
            <a:ln w="3175">
              <a:solidFill>
                <a:srgbClr val="0097E0"/>
              </a:solidFill>
            </a:ln>
          </p:spPr>
        </p:pic>
      </p:grpSp>
      <p:grpSp>
        <p:nvGrpSpPr>
          <p:cNvPr id="13" name="组 12"/>
          <p:cNvGrpSpPr/>
          <p:nvPr userDrawn="1"/>
        </p:nvGrpSpPr>
        <p:grpSpPr>
          <a:xfrm>
            <a:off x="5512425" y="4119290"/>
            <a:ext cx="1415773" cy="1752918"/>
            <a:chOff x="6690407" y="4119290"/>
            <a:chExt cx="1415773" cy="1752918"/>
          </a:xfrm>
        </p:grpSpPr>
        <p:sp>
          <p:nvSpPr>
            <p:cNvPr id="26" name="矩形 25"/>
            <p:cNvSpPr/>
            <p:nvPr userDrawn="1"/>
          </p:nvSpPr>
          <p:spPr>
            <a:xfrm>
              <a:off x="6690407" y="5533654"/>
              <a:ext cx="14157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zh-CN" altLang="en-US" sz="1600" dirty="0">
                  <a:solidFill>
                    <a:srgbClr val="0097E0"/>
                  </a:solidFill>
                </a:rPr>
                <a:t>易观千帆试用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709576" y="4119290"/>
              <a:ext cx="1377436" cy="1377436"/>
            </a:xfrm>
            <a:prstGeom prst="rect">
              <a:avLst/>
            </a:prstGeom>
            <a:ln w="3175">
              <a:solidFill>
                <a:srgbClr val="0097E0"/>
              </a:solidFill>
            </a:ln>
          </p:spPr>
        </p:pic>
      </p:grpSp>
      <p:sp>
        <p:nvSpPr>
          <p:cNvPr id="30" name="矩形 29"/>
          <p:cNvSpPr/>
          <p:nvPr userDrawn="1"/>
        </p:nvSpPr>
        <p:spPr>
          <a:xfrm>
            <a:off x="3291739" y="553066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zh-CN" altLang="en-US" sz="1600" dirty="0">
                <a:solidFill>
                  <a:srgbClr val="0097E0"/>
                </a:solidFill>
              </a:rPr>
              <a:t>易观方舟试用</a:t>
            </a: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19" y="4124059"/>
            <a:ext cx="1372667" cy="13726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08" y="241115"/>
            <a:ext cx="1597491" cy="488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备用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1728428" y="408451"/>
            <a:ext cx="9047163" cy="5435601"/>
            <a:chOff x="852128" y="618001"/>
            <a:chExt cx="9047163" cy="5435601"/>
          </a:xfrm>
        </p:grpSpPr>
        <p:sp>
          <p:nvSpPr>
            <p:cNvPr id="15" name="Freeform 40217"/>
            <p:cNvSpPr>
              <a:spLocks noEditPoints="1"/>
            </p:cNvSpPr>
            <p:nvPr/>
          </p:nvSpPr>
          <p:spPr bwMode="auto">
            <a:xfrm>
              <a:off x="4317641" y="732301"/>
              <a:ext cx="1878013" cy="2249488"/>
            </a:xfrm>
            <a:custGeom>
              <a:avLst/>
              <a:gdLst>
                <a:gd name="T0" fmla="*/ 394 w 443"/>
                <a:gd name="T1" fmla="*/ 520 h 530"/>
                <a:gd name="T2" fmla="*/ 320 w 443"/>
                <a:gd name="T3" fmla="*/ 530 h 530"/>
                <a:gd name="T4" fmla="*/ 161 w 443"/>
                <a:gd name="T5" fmla="*/ 520 h 530"/>
                <a:gd name="T6" fmla="*/ 348 w 443"/>
                <a:gd name="T7" fmla="*/ 483 h 530"/>
                <a:gd name="T8" fmla="*/ 292 w 443"/>
                <a:gd name="T9" fmla="*/ 483 h 530"/>
                <a:gd name="T10" fmla="*/ 225 w 443"/>
                <a:gd name="T11" fmla="*/ 493 h 530"/>
                <a:gd name="T12" fmla="*/ 179 w 443"/>
                <a:gd name="T13" fmla="*/ 503 h 530"/>
                <a:gd name="T14" fmla="*/ 133 w 443"/>
                <a:gd name="T15" fmla="*/ 493 h 530"/>
                <a:gd name="T16" fmla="*/ 377 w 443"/>
                <a:gd name="T17" fmla="*/ 456 h 530"/>
                <a:gd name="T18" fmla="*/ 348 w 443"/>
                <a:gd name="T19" fmla="*/ 456 h 530"/>
                <a:gd name="T20" fmla="*/ 282 w 443"/>
                <a:gd name="T21" fmla="*/ 466 h 530"/>
                <a:gd name="T22" fmla="*/ 236 w 443"/>
                <a:gd name="T23" fmla="*/ 476 h 530"/>
                <a:gd name="T24" fmla="*/ 190 w 443"/>
                <a:gd name="T25" fmla="*/ 466 h 530"/>
                <a:gd name="T26" fmla="*/ 433 w 443"/>
                <a:gd name="T27" fmla="*/ 429 h 530"/>
                <a:gd name="T28" fmla="*/ 405 w 443"/>
                <a:gd name="T29" fmla="*/ 429 h 530"/>
                <a:gd name="T30" fmla="*/ 338 w 443"/>
                <a:gd name="T31" fmla="*/ 439 h 530"/>
                <a:gd name="T32" fmla="*/ 292 w 443"/>
                <a:gd name="T33" fmla="*/ 450 h 530"/>
                <a:gd name="T34" fmla="*/ 246 w 443"/>
                <a:gd name="T35" fmla="*/ 439 h 530"/>
                <a:gd name="T36" fmla="*/ 433 w 443"/>
                <a:gd name="T37" fmla="*/ 402 h 530"/>
                <a:gd name="T38" fmla="*/ 405 w 443"/>
                <a:gd name="T39" fmla="*/ 402 h 530"/>
                <a:gd name="T40" fmla="*/ 338 w 443"/>
                <a:gd name="T41" fmla="*/ 412 h 530"/>
                <a:gd name="T42" fmla="*/ 292 w 443"/>
                <a:gd name="T43" fmla="*/ 423 h 530"/>
                <a:gd name="T44" fmla="*/ 246 w 443"/>
                <a:gd name="T45" fmla="*/ 412 h 530"/>
                <a:gd name="T46" fmla="*/ 151 w 443"/>
                <a:gd name="T47" fmla="*/ 402 h 530"/>
                <a:gd name="T48" fmla="*/ 433 w 443"/>
                <a:gd name="T49" fmla="*/ 375 h 530"/>
                <a:gd name="T50" fmla="*/ 366 w 443"/>
                <a:gd name="T51" fmla="*/ 386 h 530"/>
                <a:gd name="T52" fmla="*/ 320 w 443"/>
                <a:gd name="T53" fmla="*/ 396 h 530"/>
                <a:gd name="T54" fmla="*/ 274 w 443"/>
                <a:gd name="T55" fmla="*/ 386 h 530"/>
                <a:gd name="T56" fmla="*/ 179 w 443"/>
                <a:gd name="T57" fmla="*/ 375 h 530"/>
                <a:gd name="T58" fmla="*/ 151 w 443"/>
                <a:gd name="T59" fmla="*/ 375 h 530"/>
                <a:gd name="T60" fmla="*/ 394 w 443"/>
                <a:gd name="T61" fmla="*/ 359 h 530"/>
                <a:gd name="T62" fmla="*/ 348 w 443"/>
                <a:gd name="T63" fmla="*/ 369 h 530"/>
                <a:gd name="T64" fmla="*/ 443 w 443"/>
                <a:gd name="T65" fmla="*/ 332 h 530"/>
                <a:gd name="T66" fmla="*/ 377 w 443"/>
                <a:gd name="T67" fmla="*/ 322 h 530"/>
                <a:gd name="T68" fmla="*/ 292 w 443"/>
                <a:gd name="T69" fmla="*/ 322 h 530"/>
                <a:gd name="T70" fmla="*/ 225 w 443"/>
                <a:gd name="T71" fmla="*/ 332 h 530"/>
                <a:gd name="T72" fmla="*/ 433 w 443"/>
                <a:gd name="T73" fmla="*/ 316 h 530"/>
                <a:gd name="T74" fmla="*/ 387 w 443"/>
                <a:gd name="T75" fmla="*/ 305 h 530"/>
                <a:gd name="T76" fmla="*/ 292 w 443"/>
                <a:gd name="T77" fmla="*/ 295 h 530"/>
                <a:gd name="T78" fmla="*/ 264 w 443"/>
                <a:gd name="T79" fmla="*/ 295 h 530"/>
                <a:gd name="T80" fmla="*/ 423 w 443"/>
                <a:gd name="T81" fmla="*/ 278 h 530"/>
                <a:gd name="T82" fmla="*/ 377 w 443"/>
                <a:gd name="T83" fmla="*/ 289 h 530"/>
                <a:gd name="T84" fmla="*/ 302 w 443"/>
                <a:gd name="T85" fmla="*/ 278 h 530"/>
                <a:gd name="T86" fmla="*/ 67 w 443"/>
                <a:gd name="T87" fmla="*/ 268 h 530"/>
                <a:gd name="T88" fmla="*/ 38 w 443"/>
                <a:gd name="T89" fmla="*/ 268 h 530"/>
                <a:gd name="T90" fmla="*/ 423 w 443"/>
                <a:gd name="T91" fmla="*/ 252 h 530"/>
                <a:gd name="T92" fmla="*/ 377 w 443"/>
                <a:gd name="T93" fmla="*/ 262 h 530"/>
                <a:gd name="T94" fmla="*/ 331 w 443"/>
                <a:gd name="T95" fmla="*/ 252 h 530"/>
                <a:gd name="T96" fmla="*/ 67 w 443"/>
                <a:gd name="T97" fmla="*/ 241 h 530"/>
                <a:gd name="T98" fmla="*/ 38 w 443"/>
                <a:gd name="T99" fmla="*/ 241 h 530"/>
                <a:gd name="T100" fmla="*/ 394 w 443"/>
                <a:gd name="T101" fmla="*/ 225 h 530"/>
                <a:gd name="T102" fmla="*/ 348 w 443"/>
                <a:gd name="T103" fmla="*/ 235 h 530"/>
                <a:gd name="T104" fmla="*/ 302 w 443"/>
                <a:gd name="T105" fmla="*/ 225 h 530"/>
                <a:gd name="T106" fmla="*/ 405 w 443"/>
                <a:gd name="T107" fmla="*/ 188 h 530"/>
                <a:gd name="T108" fmla="*/ 377 w 443"/>
                <a:gd name="T109" fmla="*/ 188 h 530"/>
                <a:gd name="T110" fmla="*/ 310 w 443"/>
                <a:gd name="T111" fmla="*/ 198 h 530"/>
                <a:gd name="T112" fmla="*/ 377 w 443"/>
                <a:gd name="T113" fmla="*/ 182 h 530"/>
                <a:gd name="T114" fmla="*/ 331 w 443"/>
                <a:gd name="T115" fmla="*/ 171 h 530"/>
                <a:gd name="T116" fmla="*/ 348 w 443"/>
                <a:gd name="T117" fmla="*/ 80 h 530"/>
                <a:gd name="T118" fmla="*/ 320 w 443"/>
                <a:gd name="T119" fmla="*/ 80 h 530"/>
                <a:gd name="T120" fmla="*/ 310 w 443"/>
                <a:gd name="T121" fmla="*/ 64 h 530"/>
                <a:gd name="T122" fmla="*/ 348 w 443"/>
                <a:gd name="T123" fmla="*/ 47 h 530"/>
                <a:gd name="T124" fmla="*/ 387 w 443"/>
                <a:gd name="T125" fmla="*/ 1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30">
                  <a:moveTo>
                    <a:pt x="348" y="0"/>
                  </a:moveTo>
                  <a:cubicBezTo>
                    <a:pt x="354" y="0"/>
                    <a:pt x="359" y="5"/>
                    <a:pt x="359" y="10"/>
                  </a:cubicBezTo>
                  <a:cubicBezTo>
                    <a:pt x="359" y="16"/>
                    <a:pt x="354" y="21"/>
                    <a:pt x="348" y="21"/>
                  </a:cubicBezTo>
                  <a:cubicBezTo>
                    <a:pt x="343" y="21"/>
                    <a:pt x="338" y="16"/>
                    <a:pt x="338" y="10"/>
                  </a:cubicBezTo>
                  <a:cubicBezTo>
                    <a:pt x="338" y="5"/>
                    <a:pt x="343" y="0"/>
                    <a:pt x="348" y="0"/>
                  </a:cubicBezTo>
                  <a:close/>
                  <a:moveTo>
                    <a:pt x="405" y="509"/>
                  </a:moveTo>
                  <a:cubicBezTo>
                    <a:pt x="411" y="509"/>
                    <a:pt x="415" y="514"/>
                    <a:pt x="415" y="520"/>
                  </a:cubicBezTo>
                  <a:cubicBezTo>
                    <a:pt x="415" y="525"/>
                    <a:pt x="411" y="530"/>
                    <a:pt x="405" y="530"/>
                  </a:cubicBezTo>
                  <a:cubicBezTo>
                    <a:pt x="399" y="530"/>
                    <a:pt x="394" y="525"/>
                    <a:pt x="394" y="520"/>
                  </a:cubicBezTo>
                  <a:cubicBezTo>
                    <a:pt x="394" y="514"/>
                    <a:pt x="399" y="509"/>
                    <a:pt x="405" y="509"/>
                  </a:cubicBezTo>
                  <a:close/>
                  <a:moveTo>
                    <a:pt x="377" y="509"/>
                  </a:moveTo>
                  <a:cubicBezTo>
                    <a:pt x="382" y="509"/>
                    <a:pt x="387" y="514"/>
                    <a:pt x="387" y="520"/>
                  </a:cubicBezTo>
                  <a:cubicBezTo>
                    <a:pt x="387" y="525"/>
                    <a:pt x="382" y="530"/>
                    <a:pt x="377" y="530"/>
                  </a:cubicBezTo>
                  <a:cubicBezTo>
                    <a:pt x="371" y="530"/>
                    <a:pt x="366" y="525"/>
                    <a:pt x="366" y="520"/>
                  </a:cubicBezTo>
                  <a:cubicBezTo>
                    <a:pt x="366" y="514"/>
                    <a:pt x="371" y="509"/>
                    <a:pt x="377" y="509"/>
                  </a:cubicBezTo>
                  <a:close/>
                  <a:moveTo>
                    <a:pt x="320" y="509"/>
                  </a:moveTo>
                  <a:cubicBezTo>
                    <a:pt x="326" y="509"/>
                    <a:pt x="331" y="514"/>
                    <a:pt x="331" y="520"/>
                  </a:cubicBezTo>
                  <a:cubicBezTo>
                    <a:pt x="331" y="525"/>
                    <a:pt x="326" y="530"/>
                    <a:pt x="320" y="530"/>
                  </a:cubicBezTo>
                  <a:cubicBezTo>
                    <a:pt x="315" y="530"/>
                    <a:pt x="310" y="525"/>
                    <a:pt x="310" y="520"/>
                  </a:cubicBezTo>
                  <a:cubicBezTo>
                    <a:pt x="310" y="514"/>
                    <a:pt x="315" y="509"/>
                    <a:pt x="320" y="509"/>
                  </a:cubicBezTo>
                  <a:close/>
                  <a:moveTo>
                    <a:pt x="292" y="509"/>
                  </a:moveTo>
                  <a:cubicBezTo>
                    <a:pt x="298" y="509"/>
                    <a:pt x="302" y="514"/>
                    <a:pt x="302" y="520"/>
                  </a:cubicBezTo>
                  <a:cubicBezTo>
                    <a:pt x="302" y="525"/>
                    <a:pt x="298" y="530"/>
                    <a:pt x="292" y="530"/>
                  </a:cubicBezTo>
                  <a:cubicBezTo>
                    <a:pt x="286" y="530"/>
                    <a:pt x="282" y="525"/>
                    <a:pt x="282" y="520"/>
                  </a:cubicBezTo>
                  <a:cubicBezTo>
                    <a:pt x="282" y="514"/>
                    <a:pt x="286" y="509"/>
                    <a:pt x="292" y="509"/>
                  </a:cubicBezTo>
                  <a:close/>
                  <a:moveTo>
                    <a:pt x="151" y="509"/>
                  </a:moveTo>
                  <a:cubicBezTo>
                    <a:pt x="157" y="509"/>
                    <a:pt x="161" y="514"/>
                    <a:pt x="161" y="520"/>
                  </a:cubicBezTo>
                  <a:cubicBezTo>
                    <a:pt x="161" y="525"/>
                    <a:pt x="157" y="530"/>
                    <a:pt x="151" y="530"/>
                  </a:cubicBezTo>
                  <a:cubicBezTo>
                    <a:pt x="145" y="530"/>
                    <a:pt x="141" y="525"/>
                    <a:pt x="141" y="520"/>
                  </a:cubicBezTo>
                  <a:cubicBezTo>
                    <a:pt x="141" y="514"/>
                    <a:pt x="145" y="509"/>
                    <a:pt x="151" y="509"/>
                  </a:cubicBezTo>
                  <a:close/>
                  <a:moveTo>
                    <a:pt x="377" y="483"/>
                  </a:moveTo>
                  <a:cubicBezTo>
                    <a:pt x="382" y="483"/>
                    <a:pt x="387" y="487"/>
                    <a:pt x="387" y="493"/>
                  </a:cubicBezTo>
                  <a:cubicBezTo>
                    <a:pt x="387" y="499"/>
                    <a:pt x="382" y="503"/>
                    <a:pt x="377" y="503"/>
                  </a:cubicBezTo>
                  <a:cubicBezTo>
                    <a:pt x="371" y="503"/>
                    <a:pt x="366" y="499"/>
                    <a:pt x="366" y="493"/>
                  </a:cubicBezTo>
                  <a:cubicBezTo>
                    <a:pt x="366" y="487"/>
                    <a:pt x="371" y="483"/>
                    <a:pt x="377" y="483"/>
                  </a:cubicBezTo>
                  <a:close/>
                  <a:moveTo>
                    <a:pt x="348" y="483"/>
                  </a:moveTo>
                  <a:cubicBezTo>
                    <a:pt x="354" y="483"/>
                    <a:pt x="359" y="487"/>
                    <a:pt x="359" y="493"/>
                  </a:cubicBezTo>
                  <a:cubicBezTo>
                    <a:pt x="359" y="499"/>
                    <a:pt x="354" y="503"/>
                    <a:pt x="348" y="503"/>
                  </a:cubicBezTo>
                  <a:cubicBezTo>
                    <a:pt x="343" y="503"/>
                    <a:pt x="338" y="499"/>
                    <a:pt x="338" y="493"/>
                  </a:cubicBezTo>
                  <a:cubicBezTo>
                    <a:pt x="338" y="487"/>
                    <a:pt x="343" y="483"/>
                    <a:pt x="348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2" y="487"/>
                    <a:pt x="302" y="493"/>
                  </a:cubicBezTo>
                  <a:cubicBezTo>
                    <a:pt x="302" y="499"/>
                    <a:pt x="298" y="503"/>
                    <a:pt x="292" y="503"/>
                  </a:cubicBezTo>
                  <a:cubicBezTo>
                    <a:pt x="286" y="503"/>
                    <a:pt x="282" y="499"/>
                    <a:pt x="282" y="493"/>
                  </a:cubicBezTo>
                  <a:cubicBezTo>
                    <a:pt x="282" y="487"/>
                    <a:pt x="286" y="483"/>
                    <a:pt x="292" y="483"/>
                  </a:cubicBezTo>
                  <a:close/>
                  <a:moveTo>
                    <a:pt x="264" y="483"/>
                  </a:moveTo>
                  <a:cubicBezTo>
                    <a:pt x="270" y="483"/>
                    <a:pt x="274" y="487"/>
                    <a:pt x="274" y="493"/>
                  </a:cubicBezTo>
                  <a:cubicBezTo>
                    <a:pt x="274" y="499"/>
                    <a:pt x="270" y="503"/>
                    <a:pt x="264" y="503"/>
                  </a:cubicBezTo>
                  <a:cubicBezTo>
                    <a:pt x="258" y="503"/>
                    <a:pt x="254" y="499"/>
                    <a:pt x="254" y="493"/>
                  </a:cubicBezTo>
                  <a:cubicBezTo>
                    <a:pt x="254" y="487"/>
                    <a:pt x="258" y="483"/>
                    <a:pt x="264" y="483"/>
                  </a:cubicBezTo>
                  <a:close/>
                  <a:moveTo>
                    <a:pt x="236" y="483"/>
                  </a:moveTo>
                  <a:cubicBezTo>
                    <a:pt x="241" y="483"/>
                    <a:pt x="246" y="487"/>
                    <a:pt x="246" y="493"/>
                  </a:cubicBezTo>
                  <a:cubicBezTo>
                    <a:pt x="246" y="499"/>
                    <a:pt x="241" y="503"/>
                    <a:pt x="236" y="503"/>
                  </a:cubicBezTo>
                  <a:cubicBezTo>
                    <a:pt x="230" y="503"/>
                    <a:pt x="225" y="499"/>
                    <a:pt x="225" y="493"/>
                  </a:cubicBezTo>
                  <a:cubicBezTo>
                    <a:pt x="225" y="487"/>
                    <a:pt x="230" y="483"/>
                    <a:pt x="236" y="483"/>
                  </a:cubicBezTo>
                  <a:close/>
                  <a:moveTo>
                    <a:pt x="207" y="483"/>
                  </a:moveTo>
                  <a:cubicBezTo>
                    <a:pt x="213" y="483"/>
                    <a:pt x="218" y="487"/>
                    <a:pt x="218" y="493"/>
                  </a:cubicBezTo>
                  <a:cubicBezTo>
                    <a:pt x="218" y="499"/>
                    <a:pt x="213" y="503"/>
                    <a:pt x="207" y="503"/>
                  </a:cubicBezTo>
                  <a:cubicBezTo>
                    <a:pt x="202" y="503"/>
                    <a:pt x="197" y="499"/>
                    <a:pt x="197" y="493"/>
                  </a:cubicBezTo>
                  <a:cubicBezTo>
                    <a:pt x="197" y="487"/>
                    <a:pt x="202" y="483"/>
                    <a:pt x="207" y="483"/>
                  </a:cubicBezTo>
                  <a:close/>
                  <a:moveTo>
                    <a:pt x="179" y="483"/>
                  </a:moveTo>
                  <a:cubicBezTo>
                    <a:pt x="185" y="483"/>
                    <a:pt x="190" y="487"/>
                    <a:pt x="190" y="493"/>
                  </a:cubicBezTo>
                  <a:cubicBezTo>
                    <a:pt x="190" y="499"/>
                    <a:pt x="185" y="503"/>
                    <a:pt x="179" y="503"/>
                  </a:cubicBezTo>
                  <a:cubicBezTo>
                    <a:pt x="174" y="503"/>
                    <a:pt x="169" y="499"/>
                    <a:pt x="169" y="493"/>
                  </a:cubicBezTo>
                  <a:cubicBezTo>
                    <a:pt x="169" y="487"/>
                    <a:pt x="174" y="483"/>
                    <a:pt x="179" y="483"/>
                  </a:cubicBezTo>
                  <a:close/>
                  <a:moveTo>
                    <a:pt x="151" y="483"/>
                  </a:moveTo>
                  <a:cubicBezTo>
                    <a:pt x="157" y="483"/>
                    <a:pt x="161" y="487"/>
                    <a:pt x="161" y="493"/>
                  </a:cubicBezTo>
                  <a:cubicBezTo>
                    <a:pt x="161" y="499"/>
                    <a:pt x="157" y="503"/>
                    <a:pt x="151" y="503"/>
                  </a:cubicBezTo>
                  <a:cubicBezTo>
                    <a:pt x="145" y="503"/>
                    <a:pt x="141" y="499"/>
                    <a:pt x="141" y="493"/>
                  </a:cubicBezTo>
                  <a:cubicBezTo>
                    <a:pt x="141" y="487"/>
                    <a:pt x="145" y="483"/>
                    <a:pt x="151" y="483"/>
                  </a:cubicBezTo>
                  <a:close/>
                  <a:moveTo>
                    <a:pt x="123" y="483"/>
                  </a:moveTo>
                  <a:cubicBezTo>
                    <a:pt x="129" y="483"/>
                    <a:pt x="133" y="487"/>
                    <a:pt x="133" y="493"/>
                  </a:cubicBezTo>
                  <a:cubicBezTo>
                    <a:pt x="133" y="499"/>
                    <a:pt x="129" y="503"/>
                    <a:pt x="123" y="503"/>
                  </a:cubicBezTo>
                  <a:cubicBezTo>
                    <a:pt x="117" y="503"/>
                    <a:pt x="113" y="499"/>
                    <a:pt x="113" y="493"/>
                  </a:cubicBezTo>
                  <a:cubicBezTo>
                    <a:pt x="113" y="487"/>
                    <a:pt x="117" y="483"/>
                    <a:pt x="123" y="483"/>
                  </a:cubicBezTo>
                  <a:close/>
                  <a:moveTo>
                    <a:pt x="433" y="456"/>
                  </a:moveTo>
                  <a:cubicBezTo>
                    <a:pt x="439" y="456"/>
                    <a:pt x="443" y="460"/>
                    <a:pt x="443" y="466"/>
                  </a:cubicBezTo>
                  <a:cubicBezTo>
                    <a:pt x="443" y="472"/>
                    <a:pt x="439" y="476"/>
                    <a:pt x="433" y="476"/>
                  </a:cubicBezTo>
                  <a:cubicBezTo>
                    <a:pt x="427" y="476"/>
                    <a:pt x="423" y="472"/>
                    <a:pt x="423" y="466"/>
                  </a:cubicBezTo>
                  <a:cubicBezTo>
                    <a:pt x="423" y="460"/>
                    <a:pt x="427" y="456"/>
                    <a:pt x="433" y="456"/>
                  </a:cubicBezTo>
                  <a:close/>
                  <a:moveTo>
                    <a:pt x="377" y="456"/>
                  </a:moveTo>
                  <a:cubicBezTo>
                    <a:pt x="382" y="456"/>
                    <a:pt x="387" y="460"/>
                    <a:pt x="387" y="466"/>
                  </a:cubicBezTo>
                  <a:cubicBezTo>
                    <a:pt x="387" y="472"/>
                    <a:pt x="382" y="476"/>
                    <a:pt x="377" y="476"/>
                  </a:cubicBezTo>
                  <a:cubicBezTo>
                    <a:pt x="371" y="476"/>
                    <a:pt x="366" y="472"/>
                    <a:pt x="366" y="466"/>
                  </a:cubicBezTo>
                  <a:cubicBezTo>
                    <a:pt x="366" y="460"/>
                    <a:pt x="371" y="456"/>
                    <a:pt x="377" y="456"/>
                  </a:cubicBezTo>
                  <a:close/>
                  <a:moveTo>
                    <a:pt x="348" y="456"/>
                  </a:moveTo>
                  <a:cubicBezTo>
                    <a:pt x="354" y="456"/>
                    <a:pt x="359" y="460"/>
                    <a:pt x="359" y="466"/>
                  </a:cubicBezTo>
                  <a:cubicBezTo>
                    <a:pt x="359" y="472"/>
                    <a:pt x="354" y="476"/>
                    <a:pt x="348" y="476"/>
                  </a:cubicBezTo>
                  <a:cubicBezTo>
                    <a:pt x="343" y="476"/>
                    <a:pt x="338" y="472"/>
                    <a:pt x="338" y="466"/>
                  </a:cubicBezTo>
                  <a:cubicBezTo>
                    <a:pt x="338" y="460"/>
                    <a:pt x="343" y="456"/>
                    <a:pt x="348" y="456"/>
                  </a:cubicBezTo>
                  <a:close/>
                  <a:moveTo>
                    <a:pt x="320" y="456"/>
                  </a:moveTo>
                  <a:cubicBezTo>
                    <a:pt x="326" y="456"/>
                    <a:pt x="331" y="460"/>
                    <a:pt x="331" y="466"/>
                  </a:cubicBezTo>
                  <a:cubicBezTo>
                    <a:pt x="331" y="472"/>
                    <a:pt x="326" y="476"/>
                    <a:pt x="320" y="476"/>
                  </a:cubicBezTo>
                  <a:cubicBezTo>
                    <a:pt x="315" y="476"/>
                    <a:pt x="310" y="472"/>
                    <a:pt x="310" y="466"/>
                  </a:cubicBezTo>
                  <a:cubicBezTo>
                    <a:pt x="310" y="460"/>
                    <a:pt x="315" y="456"/>
                    <a:pt x="320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2" y="460"/>
                    <a:pt x="302" y="466"/>
                  </a:cubicBezTo>
                  <a:cubicBezTo>
                    <a:pt x="302" y="472"/>
                    <a:pt x="298" y="476"/>
                    <a:pt x="292" y="476"/>
                  </a:cubicBezTo>
                  <a:cubicBezTo>
                    <a:pt x="286" y="476"/>
                    <a:pt x="282" y="472"/>
                    <a:pt x="282" y="466"/>
                  </a:cubicBezTo>
                  <a:cubicBezTo>
                    <a:pt x="282" y="460"/>
                    <a:pt x="286" y="456"/>
                    <a:pt x="292" y="456"/>
                  </a:cubicBezTo>
                  <a:close/>
                  <a:moveTo>
                    <a:pt x="264" y="456"/>
                  </a:moveTo>
                  <a:cubicBezTo>
                    <a:pt x="270" y="456"/>
                    <a:pt x="274" y="460"/>
                    <a:pt x="274" y="466"/>
                  </a:cubicBezTo>
                  <a:cubicBezTo>
                    <a:pt x="274" y="472"/>
                    <a:pt x="270" y="476"/>
                    <a:pt x="264" y="476"/>
                  </a:cubicBezTo>
                  <a:cubicBezTo>
                    <a:pt x="258" y="476"/>
                    <a:pt x="254" y="472"/>
                    <a:pt x="254" y="466"/>
                  </a:cubicBezTo>
                  <a:cubicBezTo>
                    <a:pt x="254" y="460"/>
                    <a:pt x="258" y="456"/>
                    <a:pt x="264" y="456"/>
                  </a:cubicBezTo>
                  <a:close/>
                  <a:moveTo>
                    <a:pt x="236" y="456"/>
                  </a:moveTo>
                  <a:cubicBezTo>
                    <a:pt x="241" y="456"/>
                    <a:pt x="246" y="460"/>
                    <a:pt x="246" y="466"/>
                  </a:cubicBezTo>
                  <a:cubicBezTo>
                    <a:pt x="246" y="472"/>
                    <a:pt x="241" y="476"/>
                    <a:pt x="236" y="476"/>
                  </a:cubicBezTo>
                  <a:cubicBezTo>
                    <a:pt x="230" y="476"/>
                    <a:pt x="225" y="472"/>
                    <a:pt x="225" y="466"/>
                  </a:cubicBezTo>
                  <a:cubicBezTo>
                    <a:pt x="225" y="460"/>
                    <a:pt x="230" y="456"/>
                    <a:pt x="236" y="456"/>
                  </a:cubicBezTo>
                  <a:close/>
                  <a:moveTo>
                    <a:pt x="207" y="456"/>
                  </a:moveTo>
                  <a:cubicBezTo>
                    <a:pt x="213" y="456"/>
                    <a:pt x="218" y="460"/>
                    <a:pt x="218" y="466"/>
                  </a:cubicBezTo>
                  <a:cubicBezTo>
                    <a:pt x="218" y="472"/>
                    <a:pt x="213" y="476"/>
                    <a:pt x="207" y="476"/>
                  </a:cubicBezTo>
                  <a:cubicBezTo>
                    <a:pt x="202" y="476"/>
                    <a:pt x="197" y="472"/>
                    <a:pt x="197" y="466"/>
                  </a:cubicBezTo>
                  <a:cubicBezTo>
                    <a:pt x="197" y="460"/>
                    <a:pt x="202" y="456"/>
                    <a:pt x="207" y="456"/>
                  </a:cubicBezTo>
                  <a:close/>
                  <a:moveTo>
                    <a:pt x="179" y="456"/>
                  </a:moveTo>
                  <a:cubicBezTo>
                    <a:pt x="185" y="456"/>
                    <a:pt x="190" y="460"/>
                    <a:pt x="190" y="466"/>
                  </a:cubicBezTo>
                  <a:cubicBezTo>
                    <a:pt x="190" y="472"/>
                    <a:pt x="185" y="476"/>
                    <a:pt x="179" y="476"/>
                  </a:cubicBezTo>
                  <a:cubicBezTo>
                    <a:pt x="174" y="476"/>
                    <a:pt x="169" y="472"/>
                    <a:pt x="169" y="466"/>
                  </a:cubicBezTo>
                  <a:cubicBezTo>
                    <a:pt x="169" y="460"/>
                    <a:pt x="174" y="456"/>
                    <a:pt x="179" y="456"/>
                  </a:cubicBezTo>
                  <a:close/>
                  <a:moveTo>
                    <a:pt x="151" y="456"/>
                  </a:moveTo>
                  <a:cubicBezTo>
                    <a:pt x="157" y="456"/>
                    <a:pt x="161" y="460"/>
                    <a:pt x="161" y="466"/>
                  </a:cubicBezTo>
                  <a:cubicBezTo>
                    <a:pt x="161" y="472"/>
                    <a:pt x="157" y="476"/>
                    <a:pt x="151" y="476"/>
                  </a:cubicBezTo>
                  <a:cubicBezTo>
                    <a:pt x="145" y="476"/>
                    <a:pt x="141" y="472"/>
                    <a:pt x="141" y="466"/>
                  </a:cubicBezTo>
                  <a:cubicBezTo>
                    <a:pt x="141" y="460"/>
                    <a:pt x="145" y="456"/>
                    <a:pt x="151" y="456"/>
                  </a:cubicBezTo>
                  <a:close/>
                  <a:moveTo>
                    <a:pt x="433" y="429"/>
                  </a:moveTo>
                  <a:cubicBezTo>
                    <a:pt x="439" y="429"/>
                    <a:pt x="443" y="434"/>
                    <a:pt x="443" y="439"/>
                  </a:cubicBezTo>
                  <a:cubicBezTo>
                    <a:pt x="443" y="445"/>
                    <a:pt x="439" y="450"/>
                    <a:pt x="433" y="450"/>
                  </a:cubicBezTo>
                  <a:cubicBezTo>
                    <a:pt x="427" y="450"/>
                    <a:pt x="423" y="445"/>
                    <a:pt x="423" y="439"/>
                  </a:cubicBezTo>
                  <a:cubicBezTo>
                    <a:pt x="423" y="434"/>
                    <a:pt x="427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5" y="434"/>
                    <a:pt x="415" y="439"/>
                  </a:cubicBezTo>
                  <a:cubicBezTo>
                    <a:pt x="415" y="445"/>
                    <a:pt x="411" y="450"/>
                    <a:pt x="405" y="450"/>
                  </a:cubicBezTo>
                  <a:cubicBezTo>
                    <a:pt x="399" y="450"/>
                    <a:pt x="394" y="445"/>
                    <a:pt x="394" y="439"/>
                  </a:cubicBezTo>
                  <a:cubicBezTo>
                    <a:pt x="394" y="434"/>
                    <a:pt x="399" y="429"/>
                    <a:pt x="405" y="429"/>
                  </a:cubicBezTo>
                  <a:close/>
                  <a:moveTo>
                    <a:pt x="377" y="429"/>
                  </a:moveTo>
                  <a:cubicBezTo>
                    <a:pt x="382" y="429"/>
                    <a:pt x="387" y="434"/>
                    <a:pt x="387" y="439"/>
                  </a:cubicBezTo>
                  <a:cubicBezTo>
                    <a:pt x="387" y="445"/>
                    <a:pt x="382" y="450"/>
                    <a:pt x="377" y="450"/>
                  </a:cubicBezTo>
                  <a:cubicBezTo>
                    <a:pt x="371" y="450"/>
                    <a:pt x="366" y="445"/>
                    <a:pt x="366" y="439"/>
                  </a:cubicBezTo>
                  <a:cubicBezTo>
                    <a:pt x="366" y="434"/>
                    <a:pt x="371" y="429"/>
                    <a:pt x="377" y="429"/>
                  </a:cubicBezTo>
                  <a:close/>
                  <a:moveTo>
                    <a:pt x="348" y="429"/>
                  </a:moveTo>
                  <a:cubicBezTo>
                    <a:pt x="354" y="429"/>
                    <a:pt x="359" y="434"/>
                    <a:pt x="359" y="439"/>
                  </a:cubicBezTo>
                  <a:cubicBezTo>
                    <a:pt x="359" y="445"/>
                    <a:pt x="354" y="450"/>
                    <a:pt x="348" y="450"/>
                  </a:cubicBezTo>
                  <a:cubicBezTo>
                    <a:pt x="343" y="450"/>
                    <a:pt x="338" y="445"/>
                    <a:pt x="338" y="439"/>
                  </a:cubicBezTo>
                  <a:cubicBezTo>
                    <a:pt x="338" y="434"/>
                    <a:pt x="343" y="429"/>
                    <a:pt x="348" y="429"/>
                  </a:cubicBezTo>
                  <a:close/>
                  <a:moveTo>
                    <a:pt x="320" y="429"/>
                  </a:moveTo>
                  <a:cubicBezTo>
                    <a:pt x="326" y="429"/>
                    <a:pt x="331" y="434"/>
                    <a:pt x="331" y="439"/>
                  </a:cubicBezTo>
                  <a:cubicBezTo>
                    <a:pt x="331" y="445"/>
                    <a:pt x="326" y="450"/>
                    <a:pt x="320" y="450"/>
                  </a:cubicBezTo>
                  <a:cubicBezTo>
                    <a:pt x="315" y="450"/>
                    <a:pt x="310" y="445"/>
                    <a:pt x="310" y="439"/>
                  </a:cubicBezTo>
                  <a:cubicBezTo>
                    <a:pt x="310" y="434"/>
                    <a:pt x="315" y="429"/>
                    <a:pt x="320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2" y="434"/>
                    <a:pt x="302" y="439"/>
                  </a:cubicBezTo>
                  <a:cubicBezTo>
                    <a:pt x="302" y="445"/>
                    <a:pt x="298" y="450"/>
                    <a:pt x="292" y="450"/>
                  </a:cubicBezTo>
                  <a:cubicBezTo>
                    <a:pt x="286" y="450"/>
                    <a:pt x="282" y="445"/>
                    <a:pt x="282" y="439"/>
                  </a:cubicBezTo>
                  <a:cubicBezTo>
                    <a:pt x="282" y="434"/>
                    <a:pt x="286" y="429"/>
                    <a:pt x="292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4" y="434"/>
                    <a:pt x="274" y="439"/>
                  </a:cubicBezTo>
                  <a:cubicBezTo>
                    <a:pt x="274" y="445"/>
                    <a:pt x="270" y="450"/>
                    <a:pt x="264" y="450"/>
                  </a:cubicBezTo>
                  <a:cubicBezTo>
                    <a:pt x="258" y="450"/>
                    <a:pt x="254" y="445"/>
                    <a:pt x="254" y="439"/>
                  </a:cubicBezTo>
                  <a:cubicBezTo>
                    <a:pt x="254" y="434"/>
                    <a:pt x="258" y="429"/>
                    <a:pt x="264" y="429"/>
                  </a:cubicBezTo>
                  <a:close/>
                  <a:moveTo>
                    <a:pt x="236" y="429"/>
                  </a:moveTo>
                  <a:cubicBezTo>
                    <a:pt x="241" y="429"/>
                    <a:pt x="246" y="434"/>
                    <a:pt x="246" y="439"/>
                  </a:cubicBezTo>
                  <a:cubicBezTo>
                    <a:pt x="246" y="445"/>
                    <a:pt x="241" y="450"/>
                    <a:pt x="236" y="450"/>
                  </a:cubicBezTo>
                  <a:cubicBezTo>
                    <a:pt x="230" y="450"/>
                    <a:pt x="225" y="445"/>
                    <a:pt x="225" y="439"/>
                  </a:cubicBezTo>
                  <a:cubicBezTo>
                    <a:pt x="225" y="434"/>
                    <a:pt x="230" y="429"/>
                    <a:pt x="236" y="429"/>
                  </a:cubicBezTo>
                  <a:close/>
                  <a:moveTo>
                    <a:pt x="207" y="429"/>
                  </a:moveTo>
                  <a:cubicBezTo>
                    <a:pt x="213" y="429"/>
                    <a:pt x="218" y="434"/>
                    <a:pt x="218" y="439"/>
                  </a:cubicBezTo>
                  <a:cubicBezTo>
                    <a:pt x="218" y="445"/>
                    <a:pt x="213" y="450"/>
                    <a:pt x="207" y="450"/>
                  </a:cubicBezTo>
                  <a:cubicBezTo>
                    <a:pt x="202" y="450"/>
                    <a:pt x="197" y="445"/>
                    <a:pt x="197" y="439"/>
                  </a:cubicBezTo>
                  <a:cubicBezTo>
                    <a:pt x="197" y="434"/>
                    <a:pt x="202" y="429"/>
                    <a:pt x="207" y="429"/>
                  </a:cubicBezTo>
                  <a:close/>
                  <a:moveTo>
                    <a:pt x="433" y="402"/>
                  </a:moveTo>
                  <a:cubicBezTo>
                    <a:pt x="439" y="402"/>
                    <a:pt x="443" y="407"/>
                    <a:pt x="443" y="412"/>
                  </a:cubicBezTo>
                  <a:cubicBezTo>
                    <a:pt x="443" y="418"/>
                    <a:pt x="439" y="423"/>
                    <a:pt x="433" y="423"/>
                  </a:cubicBezTo>
                  <a:cubicBezTo>
                    <a:pt x="427" y="423"/>
                    <a:pt x="423" y="418"/>
                    <a:pt x="423" y="412"/>
                  </a:cubicBezTo>
                  <a:cubicBezTo>
                    <a:pt x="423" y="407"/>
                    <a:pt x="427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5" y="407"/>
                    <a:pt x="415" y="412"/>
                  </a:cubicBezTo>
                  <a:cubicBezTo>
                    <a:pt x="415" y="418"/>
                    <a:pt x="411" y="423"/>
                    <a:pt x="405" y="423"/>
                  </a:cubicBezTo>
                  <a:cubicBezTo>
                    <a:pt x="399" y="423"/>
                    <a:pt x="394" y="418"/>
                    <a:pt x="394" y="412"/>
                  </a:cubicBezTo>
                  <a:cubicBezTo>
                    <a:pt x="394" y="407"/>
                    <a:pt x="399" y="402"/>
                    <a:pt x="405" y="402"/>
                  </a:cubicBezTo>
                  <a:close/>
                  <a:moveTo>
                    <a:pt x="377" y="402"/>
                  </a:moveTo>
                  <a:cubicBezTo>
                    <a:pt x="382" y="402"/>
                    <a:pt x="387" y="407"/>
                    <a:pt x="387" y="412"/>
                  </a:cubicBezTo>
                  <a:cubicBezTo>
                    <a:pt x="387" y="418"/>
                    <a:pt x="382" y="423"/>
                    <a:pt x="377" y="423"/>
                  </a:cubicBezTo>
                  <a:cubicBezTo>
                    <a:pt x="371" y="423"/>
                    <a:pt x="366" y="418"/>
                    <a:pt x="366" y="412"/>
                  </a:cubicBezTo>
                  <a:cubicBezTo>
                    <a:pt x="366" y="407"/>
                    <a:pt x="371" y="402"/>
                    <a:pt x="377" y="402"/>
                  </a:cubicBezTo>
                  <a:close/>
                  <a:moveTo>
                    <a:pt x="348" y="402"/>
                  </a:moveTo>
                  <a:cubicBezTo>
                    <a:pt x="354" y="402"/>
                    <a:pt x="359" y="407"/>
                    <a:pt x="359" y="412"/>
                  </a:cubicBezTo>
                  <a:cubicBezTo>
                    <a:pt x="359" y="418"/>
                    <a:pt x="354" y="423"/>
                    <a:pt x="348" y="423"/>
                  </a:cubicBezTo>
                  <a:cubicBezTo>
                    <a:pt x="343" y="423"/>
                    <a:pt x="338" y="418"/>
                    <a:pt x="338" y="412"/>
                  </a:cubicBezTo>
                  <a:cubicBezTo>
                    <a:pt x="338" y="407"/>
                    <a:pt x="343" y="402"/>
                    <a:pt x="348" y="402"/>
                  </a:cubicBezTo>
                  <a:close/>
                  <a:moveTo>
                    <a:pt x="320" y="402"/>
                  </a:moveTo>
                  <a:cubicBezTo>
                    <a:pt x="326" y="402"/>
                    <a:pt x="331" y="407"/>
                    <a:pt x="331" y="412"/>
                  </a:cubicBezTo>
                  <a:cubicBezTo>
                    <a:pt x="331" y="418"/>
                    <a:pt x="326" y="423"/>
                    <a:pt x="320" y="423"/>
                  </a:cubicBezTo>
                  <a:cubicBezTo>
                    <a:pt x="315" y="423"/>
                    <a:pt x="310" y="418"/>
                    <a:pt x="310" y="412"/>
                  </a:cubicBezTo>
                  <a:cubicBezTo>
                    <a:pt x="310" y="407"/>
                    <a:pt x="315" y="402"/>
                    <a:pt x="320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2" y="407"/>
                    <a:pt x="302" y="412"/>
                  </a:cubicBezTo>
                  <a:cubicBezTo>
                    <a:pt x="302" y="418"/>
                    <a:pt x="298" y="423"/>
                    <a:pt x="292" y="423"/>
                  </a:cubicBezTo>
                  <a:cubicBezTo>
                    <a:pt x="286" y="423"/>
                    <a:pt x="282" y="418"/>
                    <a:pt x="282" y="412"/>
                  </a:cubicBezTo>
                  <a:cubicBezTo>
                    <a:pt x="282" y="407"/>
                    <a:pt x="286" y="402"/>
                    <a:pt x="292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4" y="407"/>
                    <a:pt x="274" y="412"/>
                  </a:cubicBezTo>
                  <a:cubicBezTo>
                    <a:pt x="274" y="418"/>
                    <a:pt x="270" y="423"/>
                    <a:pt x="264" y="423"/>
                  </a:cubicBezTo>
                  <a:cubicBezTo>
                    <a:pt x="258" y="423"/>
                    <a:pt x="254" y="418"/>
                    <a:pt x="254" y="412"/>
                  </a:cubicBezTo>
                  <a:cubicBezTo>
                    <a:pt x="254" y="407"/>
                    <a:pt x="258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1" y="402"/>
                    <a:pt x="246" y="407"/>
                    <a:pt x="246" y="412"/>
                  </a:cubicBezTo>
                  <a:cubicBezTo>
                    <a:pt x="246" y="418"/>
                    <a:pt x="241" y="423"/>
                    <a:pt x="236" y="423"/>
                  </a:cubicBezTo>
                  <a:cubicBezTo>
                    <a:pt x="230" y="423"/>
                    <a:pt x="225" y="418"/>
                    <a:pt x="225" y="412"/>
                  </a:cubicBezTo>
                  <a:cubicBezTo>
                    <a:pt x="225" y="407"/>
                    <a:pt x="230" y="402"/>
                    <a:pt x="236" y="402"/>
                  </a:cubicBezTo>
                  <a:close/>
                  <a:moveTo>
                    <a:pt x="179" y="402"/>
                  </a:moveTo>
                  <a:cubicBezTo>
                    <a:pt x="185" y="402"/>
                    <a:pt x="190" y="407"/>
                    <a:pt x="190" y="412"/>
                  </a:cubicBezTo>
                  <a:cubicBezTo>
                    <a:pt x="190" y="418"/>
                    <a:pt x="185" y="423"/>
                    <a:pt x="179" y="423"/>
                  </a:cubicBezTo>
                  <a:cubicBezTo>
                    <a:pt x="174" y="423"/>
                    <a:pt x="169" y="418"/>
                    <a:pt x="169" y="412"/>
                  </a:cubicBezTo>
                  <a:cubicBezTo>
                    <a:pt x="169" y="407"/>
                    <a:pt x="174" y="402"/>
                    <a:pt x="179" y="402"/>
                  </a:cubicBezTo>
                  <a:close/>
                  <a:moveTo>
                    <a:pt x="151" y="402"/>
                  </a:moveTo>
                  <a:cubicBezTo>
                    <a:pt x="157" y="402"/>
                    <a:pt x="161" y="407"/>
                    <a:pt x="161" y="412"/>
                  </a:cubicBezTo>
                  <a:cubicBezTo>
                    <a:pt x="161" y="418"/>
                    <a:pt x="157" y="423"/>
                    <a:pt x="151" y="423"/>
                  </a:cubicBezTo>
                  <a:cubicBezTo>
                    <a:pt x="145" y="423"/>
                    <a:pt x="141" y="418"/>
                    <a:pt x="141" y="412"/>
                  </a:cubicBezTo>
                  <a:cubicBezTo>
                    <a:pt x="141" y="407"/>
                    <a:pt x="145" y="402"/>
                    <a:pt x="151" y="402"/>
                  </a:cubicBezTo>
                  <a:close/>
                  <a:moveTo>
                    <a:pt x="433" y="375"/>
                  </a:moveTo>
                  <a:cubicBezTo>
                    <a:pt x="439" y="375"/>
                    <a:pt x="443" y="380"/>
                    <a:pt x="443" y="386"/>
                  </a:cubicBezTo>
                  <a:cubicBezTo>
                    <a:pt x="443" y="391"/>
                    <a:pt x="439" y="396"/>
                    <a:pt x="433" y="396"/>
                  </a:cubicBezTo>
                  <a:cubicBezTo>
                    <a:pt x="427" y="396"/>
                    <a:pt x="423" y="391"/>
                    <a:pt x="423" y="386"/>
                  </a:cubicBezTo>
                  <a:cubicBezTo>
                    <a:pt x="423" y="380"/>
                    <a:pt x="427" y="375"/>
                    <a:pt x="433" y="375"/>
                  </a:cubicBezTo>
                  <a:close/>
                  <a:moveTo>
                    <a:pt x="405" y="375"/>
                  </a:moveTo>
                  <a:cubicBezTo>
                    <a:pt x="411" y="375"/>
                    <a:pt x="415" y="380"/>
                    <a:pt x="415" y="386"/>
                  </a:cubicBezTo>
                  <a:cubicBezTo>
                    <a:pt x="415" y="391"/>
                    <a:pt x="411" y="396"/>
                    <a:pt x="405" y="396"/>
                  </a:cubicBezTo>
                  <a:cubicBezTo>
                    <a:pt x="399" y="396"/>
                    <a:pt x="394" y="391"/>
                    <a:pt x="394" y="386"/>
                  </a:cubicBezTo>
                  <a:cubicBezTo>
                    <a:pt x="394" y="380"/>
                    <a:pt x="399" y="375"/>
                    <a:pt x="405" y="375"/>
                  </a:cubicBezTo>
                  <a:close/>
                  <a:moveTo>
                    <a:pt x="377" y="375"/>
                  </a:moveTo>
                  <a:cubicBezTo>
                    <a:pt x="382" y="375"/>
                    <a:pt x="387" y="380"/>
                    <a:pt x="387" y="386"/>
                  </a:cubicBezTo>
                  <a:cubicBezTo>
                    <a:pt x="387" y="391"/>
                    <a:pt x="382" y="396"/>
                    <a:pt x="377" y="396"/>
                  </a:cubicBezTo>
                  <a:cubicBezTo>
                    <a:pt x="371" y="396"/>
                    <a:pt x="366" y="391"/>
                    <a:pt x="366" y="386"/>
                  </a:cubicBezTo>
                  <a:cubicBezTo>
                    <a:pt x="366" y="380"/>
                    <a:pt x="371" y="375"/>
                    <a:pt x="377" y="375"/>
                  </a:cubicBezTo>
                  <a:close/>
                  <a:moveTo>
                    <a:pt x="348" y="375"/>
                  </a:moveTo>
                  <a:cubicBezTo>
                    <a:pt x="354" y="375"/>
                    <a:pt x="359" y="380"/>
                    <a:pt x="359" y="386"/>
                  </a:cubicBezTo>
                  <a:cubicBezTo>
                    <a:pt x="359" y="391"/>
                    <a:pt x="354" y="396"/>
                    <a:pt x="348" y="396"/>
                  </a:cubicBezTo>
                  <a:cubicBezTo>
                    <a:pt x="343" y="396"/>
                    <a:pt x="338" y="391"/>
                    <a:pt x="338" y="386"/>
                  </a:cubicBezTo>
                  <a:cubicBezTo>
                    <a:pt x="338" y="380"/>
                    <a:pt x="343" y="375"/>
                    <a:pt x="348" y="375"/>
                  </a:cubicBezTo>
                  <a:close/>
                  <a:moveTo>
                    <a:pt x="320" y="375"/>
                  </a:moveTo>
                  <a:cubicBezTo>
                    <a:pt x="326" y="375"/>
                    <a:pt x="331" y="380"/>
                    <a:pt x="331" y="386"/>
                  </a:cubicBezTo>
                  <a:cubicBezTo>
                    <a:pt x="331" y="391"/>
                    <a:pt x="326" y="396"/>
                    <a:pt x="320" y="396"/>
                  </a:cubicBezTo>
                  <a:cubicBezTo>
                    <a:pt x="315" y="396"/>
                    <a:pt x="310" y="391"/>
                    <a:pt x="310" y="386"/>
                  </a:cubicBezTo>
                  <a:cubicBezTo>
                    <a:pt x="310" y="380"/>
                    <a:pt x="315" y="375"/>
                    <a:pt x="320" y="375"/>
                  </a:cubicBezTo>
                  <a:close/>
                  <a:moveTo>
                    <a:pt x="292" y="375"/>
                  </a:moveTo>
                  <a:cubicBezTo>
                    <a:pt x="298" y="375"/>
                    <a:pt x="302" y="380"/>
                    <a:pt x="302" y="386"/>
                  </a:cubicBezTo>
                  <a:cubicBezTo>
                    <a:pt x="302" y="391"/>
                    <a:pt x="298" y="396"/>
                    <a:pt x="292" y="396"/>
                  </a:cubicBezTo>
                  <a:cubicBezTo>
                    <a:pt x="286" y="396"/>
                    <a:pt x="282" y="391"/>
                    <a:pt x="282" y="386"/>
                  </a:cubicBezTo>
                  <a:cubicBezTo>
                    <a:pt x="282" y="380"/>
                    <a:pt x="286" y="375"/>
                    <a:pt x="292" y="375"/>
                  </a:cubicBezTo>
                  <a:close/>
                  <a:moveTo>
                    <a:pt x="264" y="375"/>
                  </a:moveTo>
                  <a:cubicBezTo>
                    <a:pt x="270" y="375"/>
                    <a:pt x="274" y="380"/>
                    <a:pt x="274" y="386"/>
                  </a:cubicBezTo>
                  <a:cubicBezTo>
                    <a:pt x="274" y="391"/>
                    <a:pt x="270" y="396"/>
                    <a:pt x="264" y="396"/>
                  </a:cubicBezTo>
                  <a:cubicBezTo>
                    <a:pt x="258" y="396"/>
                    <a:pt x="254" y="391"/>
                    <a:pt x="254" y="386"/>
                  </a:cubicBezTo>
                  <a:cubicBezTo>
                    <a:pt x="254" y="380"/>
                    <a:pt x="258" y="375"/>
                    <a:pt x="264" y="375"/>
                  </a:cubicBezTo>
                  <a:close/>
                  <a:moveTo>
                    <a:pt x="236" y="375"/>
                  </a:moveTo>
                  <a:cubicBezTo>
                    <a:pt x="241" y="375"/>
                    <a:pt x="246" y="380"/>
                    <a:pt x="246" y="386"/>
                  </a:cubicBezTo>
                  <a:cubicBezTo>
                    <a:pt x="246" y="391"/>
                    <a:pt x="241" y="396"/>
                    <a:pt x="236" y="396"/>
                  </a:cubicBezTo>
                  <a:cubicBezTo>
                    <a:pt x="230" y="396"/>
                    <a:pt x="225" y="391"/>
                    <a:pt x="225" y="386"/>
                  </a:cubicBezTo>
                  <a:cubicBezTo>
                    <a:pt x="225" y="380"/>
                    <a:pt x="230" y="375"/>
                    <a:pt x="236" y="375"/>
                  </a:cubicBezTo>
                  <a:close/>
                  <a:moveTo>
                    <a:pt x="179" y="375"/>
                  </a:moveTo>
                  <a:cubicBezTo>
                    <a:pt x="185" y="375"/>
                    <a:pt x="190" y="380"/>
                    <a:pt x="190" y="386"/>
                  </a:cubicBezTo>
                  <a:cubicBezTo>
                    <a:pt x="190" y="391"/>
                    <a:pt x="185" y="396"/>
                    <a:pt x="179" y="396"/>
                  </a:cubicBezTo>
                  <a:cubicBezTo>
                    <a:pt x="174" y="396"/>
                    <a:pt x="169" y="391"/>
                    <a:pt x="169" y="386"/>
                  </a:cubicBezTo>
                  <a:cubicBezTo>
                    <a:pt x="169" y="380"/>
                    <a:pt x="174" y="375"/>
                    <a:pt x="179" y="375"/>
                  </a:cubicBezTo>
                  <a:close/>
                  <a:moveTo>
                    <a:pt x="151" y="375"/>
                  </a:moveTo>
                  <a:cubicBezTo>
                    <a:pt x="157" y="375"/>
                    <a:pt x="161" y="380"/>
                    <a:pt x="161" y="386"/>
                  </a:cubicBezTo>
                  <a:cubicBezTo>
                    <a:pt x="161" y="391"/>
                    <a:pt x="157" y="396"/>
                    <a:pt x="151" y="396"/>
                  </a:cubicBezTo>
                  <a:cubicBezTo>
                    <a:pt x="145" y="396"/>
                    <a:pt x="141" y="391"/>
                    <a:pt x="141" y="386"/>
                  </a:cubicBezTo>
                  <a:cubicBezTo>
                    <a:pt x="141" y="380"/>
                    <a:pt x="145" y="375"/>
                    <a:pt x="151" y="375"/>
                  </a:cubicBezTo>
                  <a:close/>
                  <a:moveTo>
                    <a:pt x="433" y="349"/>
                  </a:moveTo>
                  <a:cubicBezTo>
                    <a:pt x="439" y="349"/>
                    <a:pt x="443" y="353"/>
                    <a:pt x="443" y="359"/>
                  </a:cubicBezTo>
                  <a:cubicBezTo>
                    <a:pt x="443" y="365"/>
                    <a:pt x="439" y="369"/>
                    <a:pt x="433" y="369"/>
                  </a:cubicBezTo>
                  <a:cubicBezTo>
                    <a:pt x="427" y="369"/>
                    <a:pt x="423" y="365"/>
                    <a:pt x="423" y="359"/>
                  </a:cubicBezTo>
                  <a:cubicBezTo>
                    <a:pt x="423" y="353"/>
                    <a:pt x="427" y="349"/>
                    <a:pt x="433" y="349"/>
                  </a:cubicBezTo>
                  <a:close/>
                  <a:moveTo>
                    <a:pt x="405" y="349"/>
                  </a:moveTo>
                  <a:cubicBezTo>
                    <a:pt x="411" y="349"/>
                    <a:pt x="415" y="353"/>
                    <a:pt x="415" y="359"/>
                  </a:cubicBezTo>
                  <a:cubicBezTo>
                    <a:pt x="415" y="365"/>
                    <a:pt x="411" y="369"/>
                    <a:pt x="405" y="369"/>
                  </a:cubicBezTo>
                  <a:cubicBezTo>
                    <a:pt x="399" y="369"/>
                    <a:pt x="394" y="365"/>
                    <a:pt x="394" y="359"/>
                  </a:cubicBezTo>
                  <a:cubicBezTo>
                    <a:pt x="394" y="353"/>
                    <a:pt x="399" y="349"/>
                    <a:pt x="405" y="349"/>
                  </a:cubicBezTo>
                  <a:close/>
                  <a:moveTo>
                    <a:pt x="377" y="349"/>
                  </a:moveTo>
                  <a:cubicBezTo>
                    <a:pt x="382" y="349"/>
                    <a:pt x="387" y="353"/>
                    <a:pt x="387" y="359"/>
                  </a:cubicBezTo>
                  <a:cubicBezTo>
                    <a:pt x="387" y="365"/>
                    <a:pt x="382" y="369"/>
                    <a:pt x="377" y="369"/>
                  </a:cubicBezTo>
                  <a:cubicBezTo>
                    <a:pt x="371" y="369"/>
                    <a:pt x="366" y="365"/>
                    <a:pt x="366" y="359"/>
                  </a:cubicBezTo>
                  <a:cubicBezTo>
                    <a:pt x="366" y="353"/>
                    <a:pt x="371" y="349"/>
                    <a:pt x="377" y="349"/>
                  </a:cubicBezTo>
                  <a:close/>
                  <a:moveTo>
                    <a:pt x="348" y="349"/>
                  </a:moveTo>
                  <a:cubicBezTo>
                    <a:pt x="354" y="349"/>
                    <a:pt x="359" y="353"/>
                    <a:pt x="359" y="359"/>
                  </a:cubicBezTo>
                  <a:cubicBezTo>
                    <a:pt x="359" y="365"/>
                    <a:pt x="354" y="369"/>
                    <a:pt x="348" y="369"/>
                  </a:cubicBezTo>
                  <a:cubicBezTo>
                    <a:pt x="343" y="369"/>
                    <a:pt x="338" y="365"/>
                    <a:pt x="338" y="359"/>
                  </a:cubicBezTo>
                  <a:cubicBezTo>
                    <a:pt x="338" y="353"/>
                    <a:pt x="343" y="349"/>
                    <a:pt x="348" y="349"/>
                  </a:cubicBezTo>
                  <a:close/>
                  <a:moveTo>
                    <a:pt x="179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79" y="369"/>
                  </a:cubicBezTo>
                  <a:cubicBezTo>
                    <a:pt x="174" y="369"/>
                    <a:pt x="169" y="365"/>
                    <a:pt x="169" y="359"/>
                  </a:cubicBezTo>
                  <a:cubicBezTo>
                    <a:pt x="169" y="353"/>
                    <a:pt x="174" y="349"/>
                    <a:pt x="179" y="349"/>
                  </a:cubicBezTo>
                  <a:close/>
                  <a:moveTo>
                    <a:pt x="433" y="322"/>
                  </a:moveTo>
                  <a:cubicBezTo>
                    <a:pt x="439" y="322"/>
                    <a:pt x="443" y="326"/>
                    <a:pt x="443" y="332"/>
                  </a:cubicBezTo>
                  <a:cubicBezTo>
                    <a:pt x="443" y="338"/>
                    <a:pt x="439" y="342"/>
                    <a:pt x="433" y="342"/>
                  </a:cubicBezTo>
                  <a:cubicBezTo>
                    <a:pt x="427" y="342"/>
                    <a:pt x="423" y="338"/>
                    <a:pt x="423" y="332"/>
                  </a:cubicBezTo>
                  <a:cubicBezTo>
                    <a:pt x="423" y="326"/>
                    <a:pt x="427" y="322"/>
                    <a:pt x="433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5" y="326"/>
                    <a:pt x="415" y="332"/>
                  </a:cubicBezTo>
                  <a:cubicBezTo>
                    <a:pt x="415" y="338"/>
                    <a:pt x="411" y="342"/>
                    <a:pt x="405" y="342"/>
                  </a:cubicBezTo>
                  <a:cubicBezTo>
                    <a:pt x="399" y="342"/>
                    <a:pt x="394" y="338"/>
                    <a:pt x="394" y="332"/>
                  </a:cubicBezTo>
                  <a:cubicBezTo>
                    <a:pt x="394" y="326"/>
                    <a:pt x="399" y="322"/>
                    <a:pt x="405" y="322"/>
                  </a:cubicBezTo>
                  <a:close/>
                  <a:moveTo>
                    <a:pt x="377" y="322"/>
                  </a:moveTo>
                  <a:cubicBezTo>
                    <a:pt x="382" y="322"/>
                    <a:pt x="387" y="326"/>
                    <a:pt x="387" y="332"/>
                  </a:cubicBezTo>
                  <a:cubicBezTo>
                    <a:pt x="387" y="338"/>
                    <a:pt x="382" y="342"/>
                    <a:pt x="377" y="342"/>
                  </a:cubicBezTo>
                  <a:cubicBezTo>
                    <a:pt x="371" y="342"/>
                    <a:pt x="366" y="338"/>
                    <a:pt x="366" y="332"/>
                  </a:cubicBezTo>
                  <a:cubicBezTo>
                    <a:pt x="366" y="326"/>
                    <a:pt x="371" y="322"/>
                    <a:pt x="377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2" y="326"/>
                    <a:pt x="302" y="332"/>
                  </a:cubicBezTo>
                  <a:cubicBezTo>
                    <a:pt x="302" y="338"/>
                    <a:pt x="298" y="342"/>
                    <a:pt x="292" y="342"/>
                  </a:cubicBezTo>
                  <a:cubicBezTo>
                    <a:pt x="286" y="342"/>
                    <a:pt x="282" y="338"/>
                    <a:pt x="282" y="332"/>
                  </a:cubicBezTo>
                  <a:cubicBezTo>
                    <a:pt x="282" y="326"/>
                    <a:pt x="286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4" y="326"/>
                    <a:pt x="274" y="332"/>
                  </a:cubicBezTo>
                  <a:cubicBezTo>
                    <a:pt x="274" y="338"/>
                    <a:pt x="270" y="342"/>
                    <a:pt x="264" y="342"/>
                  </a:cubicBezTo>
                  <a:cubicBezTo>
                    <a:pt x="258" y="342"/>
                    <a:pt x="254" y="338"/>
                    <a:pt x="254" y="332"/>
                  </a:cubicBezTo>
                  <a:cubicBezTo>
                    <a:pt x="254" y="326"/>
                    <a:pt x="258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1" y="322"/>
                    <a:pt x="246" y="326"/>
                    <a:pt x="246" y="332"/>
                  </a:cubicBezTo>
                  <a:cubicBezTo>
                    <a:pt x="246" y="338"/>
                    <a:pt x="241" y="342"/>
                    <a:pt x="236" y="342"/>
                  </a:cubicBezTo>
                  <a:cubicBezTo>
                    <a:pt x="230" y="342"/>
                    <a:pt x="225" y="338"/>
                    <a:pt x="225" y="332"/>
                  </a:cubicBezTo>
                  <a:cubicBezTo>
                    <a:pt x="225" y="326"/>
                    <a:pt x="230" y="322"/>
                    <a:pt x="236" y="322"/>
                  </a:cubicBezTo>
                  <a:close/>
                  <a:moveTo>
                    <a:pt x="179" y="322"/>
                  </a:moveTo>
                  <a:cubicBezTo>
                    <a:pt x="185" y="322"/>
                    <a:pt x="190" y="326"/>
                    <a:pt x="190" y="332"/>
                  </a:cubicBezTo>
                  <a:cubicBezTo>
                    <a:pt x="190" y="338"/>
                    <a:pt x="185" y="342"/>
                    <a:pt x="179" y="342"/>
                  </a:cubicBezTo>
                  <a:cubicBezTo>
                    <a:pt x="174" y="342"/>
                    <a:pt x="169" y="338"/>
                    <a:pt x="169" y="332"/>
                  </a:cubicBezTo>
                  <a:cubicBezTo>
                    <a:pt x="169" y="326"/>
                    <a:pt x="174" y="322"/>
                    <a:pt x="179" y="322"/>
                  </a:cubicBezTo>
                  <a:close/>
                  <a:moveTo>
                    <a:pt x="433" y="295"/>
                  </a:moveTo>
                  <a:cubicBezTo>
                    <a:pt x="439" y="295"/>
                    <a:pt x="443" y="300"/>
                    <a:pt x="443" y="305"/>
                  </a:cubicBezTo>
                  <a:cubicBezTo>
                    <a:pt x="443" y="311"/>
                    <a:pt x="439" y="316"/>
                    <a:pt x="433" y="316"/>
                  </a:cubicBezTo>
                  <a:cubicBezTo>
                    <a:pt x="427" y="316"/>
                    <a:pt x="423" y="311"/>
                    <a:pt x="423" y="305"/>
                  </a:cubicBezTo>
                  <a:cubicBezTo>
                    <a:pt x="423" y="300"/>
                    <a:pt x="427" y="295"/>
                    <a:pt x="433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5" y="300"/>
                    <a:pt x="415" y="305"/>
                  </a:cubicBezTo>
                  <a:cubicBezTo>
                    <a:pt x="415" y="311"/>
                    <a:pt x="411" y="316"/>
                    <a:pt x="405" y="316"/>
                  </a:cubicBezTo>
                  <a:cubicBezTo>
                    <a:pt x="399" y="316"/>
                    <a:pt x="394" y="311"/>
                    <a:pt x="394" y="305"/>
                  </a:cubicBezTo>
                  <a:cubicBezTo>
                    <a:pt x="394" y="300"/>
                    <a:pt x="399" y="295"/>
                    <a:pt x="405" y="295"/>
                  </a:cubicBezTo>
                  <a:close/>
                  <a:moveTo>
                    <a:pt x="377" y="295"/>
                  </a:moveTo>
                  <a:cubicBezTo>
                    <a:pt x="382" y="295"/>
                    <a:pt x="387" y="300"/>
                    <a:pt x="387" y="305"/>
                  </a:cubicBezTo>
                  <a:cubicBezTo>
                    <a:pt x="387" y="311"/>
                    <a:pt x="382" y="316"/>
                    <a:pt x="377" y="316"/>
                  </a:cubicBezTo>
                  <a:cubicBezTo>
                    <a:pt x="371" y="316"/>
                    <a:pt x="366" y="311"/>
                    <a:pt x="366" y="305"/>
                  </a:cubicBezTo>
                  <a:cubicBezTo>
                    <a:pt x="366" y="300"/>
                    <a:pt x="371" y="295"/>
                    <a:pt x="377" y="295"/>
                  </a:cubicBezTo>
                  <a:close/>
                  <a:moveTo>
                    <a:pt x="320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0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0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2" y="300"/>
                    <a:pt x="302" y="305"/>
                  </a:cubicBezTo>
                  <a:cubicBezTo>
                    <a:pt x="302" y="311"/>
                    <a:pt x="298" y="316"/>
                    <a:pt x="292" y="316"/>
                  </a:cubicBezTo>
                  <a:cubicBezTo>
                    <a:pt x="286" y="316"/>
                    <a:pt x="282" y="311"/>
                    <a:pt x="282" y="305"/>
                  </a:cubicBezTo>
                  <a:cubicBezTo>
                    <a:pt x="282" y="300"/>
                    <a:pt x="286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4" y="300"/>
                    <a:pt x="274" y="305"/>
                  </a:cubicBezTo>
                  <a:cubicBezTo>
                    <a:pt x="274" y="311"/>
                    <a:pt x="270" y="316"/>
                    <a:pt x="264" y="316"/>
                  </a:cubicBezTo>
                  <a:cubicBezTo>
                    <a:pt x="258" y="316"/>
                    <a:pt x="254" y="311"/>
                    <a:pt x="254" y="305"/>
                  </a:cubicBezTo>
                  <a:cubicBezTo>
                    <a:pt x="254" y="300"/>
                    <a:pt x="258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1" y="295"/>
                    <a:pt x="246" y="300"/>
                    <a:pt x="246" y="305"/>
                  </a:cubicBezTo>
                  <a:cubicBezTo>
                    <a:pt x="246" y="311"/>
                    <a:pt x="241" y="316"/>
                    <a:pt x="236" y="316"/>
                  </a:cubicBezTo>
                  <a:cubicBezTo>
                    <a:pt x="230" y="316"/>
                    <a:pt x="225" y="311"/>
                    <a:pt x="225" y="305"/>
                  </a:cubicBezTo>
                  <a:cubicBezTo>
                    <a:pt x="225" y="300"/>
                    <a:pt x="230" y="295"/>
                    <a:pt x="236" y="295"/>
                  </a:cubicBezTo>
                  <a:close/>
                  <a:moveTo>
                    <a:pt x="433" y="268"/>
                  </a:moveTo>
                  <a:cubicBezTo>
                    <a:pt x="439" y="268"/>
                    <a:pt x="443" y="273"/>
                    <a:pt x="443" y="278"/>
                  </a:cubicBezTo>
                  <a:cubicBezTo>
                    <a:pt x="443" y="284"/>
                    <a:pt x="439" y="289"/>
                    <a:pt x="433" y="289"/>
                  </a:cubicBezTo>
                  <a:cubicBezTo>
                    <a:pt x="427" y="289"/>
                    <a:pt x="423" y="284"/>
                    <a:pt x="423" y="278"/>
                  </a:cubicBezTo>
                  <a:cubicBezTo>
                    <a:pt x="423" y="273"/>
                    <a:pt x="427" y="268"/>
                    <a:pt x="433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5" y="273"/>
                    <a:pt x="415" y="278"/>
                  </a:cubicBezTo>
                  <a:cubicBezTo>
                    <a:pt x="415" y="284"/>
                    <a:pt x="411" y="289"/>
                    <a:pt x="405" y="289"/>
                  </a:cubicBezTo>
                  <a:cubicBezTo>
                    <a:pt x="399" y="289"/>
                    <a:pt x="394" y="284"/>
                    <a:pt x="394" y="278"/>
                  </a:cubicBezTo>
                  <a:cubicBezTo>
                    <a:pt x="394" y="273"/>
                    <a:pt x="399" y="268"/>
                    <a:pt x="405" y="268"/>
                  </a:cubicBezTo>
                  <a:close/>
                  <a:moveTo>
                    <a:pt x="377" y="268"/>
                  </a:moveTo>
                  <a:cubicBezTo>
                    <a:pt x="382" y="268"/>
                    <a:pt x="387" y="273"/>
                    <a:pt x="387" y="278"/>
                  </a:cubicBezTo>
                  <a:cubicBezTo>
                    <a:pt x="387" y="284"/>
                    <a:pt x="382" y="289"/>
                    <a:pt x="377" y="289"/>
                  </a:cubicBezTo>
                  <a:cubicBezTo>
                    <a:pt x="371" y="289"/>
                    <a:pt x="366" y="284"/>
                    <a:pt x="366" y="278"/>
                  </a:cubicBezTo>
                  <a:cubicBezTo>
                    <a:pt x="366" y="273"/>
                    <a:pt x="371" y="268"/>
                    <a:pt x="377" y="268"/>
                  </a:cubicBezTo>
                  <a:close/>
                  <a:moveTo>
                    <a:pt x="320" y="268"/>
                  </a:moveTo>
                  <a:cubicBezTo>
                    <a:pt x="326" y="268"/>
                    <a:pt x="331" y="273"/>
                    <a:pt x="331" y="278"/>
                  </a:cubicBezTo>
                  <a:cubicBezTo>
                    <a:pt x="331" y="284"/>
                    <a:pt x="326" y="289"/>
                    <a:pt x="320" y="289"/>
                  </a:cubicBezTo>
                  <a:cubicBezTo>
                    <a:pt x="315" y="289"/>
                    <a:pt x="310" y="284"/>
                    <a:pt x="310" y="278"/>
                  </a:cubicBezTo>
                  <a:cubicBezTo>
                    <a:pt x="310" y="273"/>
                    <a:pt x="315" y="268"/>
                    <a:pt x="320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2" y="273"/>
                    <a:pt x="302" y="278"/>
                  </a:cubicBezTo>
                  <a:cubicBezTo>
                    <a:pt x="302" y="284"/>
                    <a:pt x="298" y="289"/>
                    <a:pt x="292" y="289"/>
                  </a:cubicBezTo>
                  <a:cubicBezTo>
                    <a:pt x="286" y="289"/>
                    <a:pt x="282" y="284"/>
                    <a:pt x="282" y="278"/>
                  </a:cubicBezTo>
                  <a:cubicBezTo>
                    <a:pt x="282" y="273"/>
                    <a:pt x="286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4" y="273"/>
                    <a:pt x="274" y="278"/>
                  </a:cubicBezTo>
                  <a:cubicBezTo>
                    <a:pt x="274" y="284"/>
                    <a:pt x="270" y="289"/>
                    <a:pt x="264" y="289"/>
                  </a:cubicBezTo>
                  <a:cubicBezTo>
                    <a:pt x="258" y="289"/>
                    <a:pt x="254" y="284"/>
                    <a:pt x="254" y="278"/>
                  </a:cubicBezTo>
                  <a:cubicBezTo>
                    <a:pt x="254" y="273"/>
                    <a:pt x="258" y="268"/>
                    <a:pt x="264" y="268"/>
                  </a:cubicBezTo>
                  <a:close/>
                  <a:moveTo>
                    <a:pt x="67" y="268"/>
                  </a:moveTo>
                  <a:cubicBezTo>
                    <a:pt x="72" y="268"/>
                    <a:pt x="77" y="273"/>
                    <a:pt x="77" y="278"/>
                  </a:cubicBezTo>
                  <a:cubicBezTo>
                    <a:pt x="77" y="284"/>
                    <a:pt x="72" y="289"/>
                    <a:pt x="67" y="289"/>
                  </a:cubicBezTo>
                  <a:cubicBezTo>
                    <a:pt x="61" y="289"/>
                    <a:pt x="56" y="284"/>
                    <a:pt x="56" y="278"/>
                  </a:cubicBezTo>
                  <a:cubicBezTo>
                    <a:pt x="56" y="273"/>
                    <a:pt x="61" y="268"/>
                    <a:pt x="67" y="268"/>
                  </a:cubicBezTo>
                  <a:close/>
                  <a:moveTo>
                    <a:pt x="38" y="268"/>
                  </a:moveTo>
                  <a:cubicBezTo>
                    <a:pt x="44" y="268"/>
                    <a:pt x="49" y="273"/>
                    <a:pt x="49" y="278"/>
                  </a:cubicBezTo>
                  <a:cubicBezTo>
                    <a:pt x="49" y="284"/>
                    <a:pt x="44" y="289"/>
                    <a:pt x="38" y="289"/>
                  </a:cubicBezTo>
                  <a:cubicBezTo>
                    <a:pt x="33" y="289"/>
                    <a:pt x="28" y="284"/>
                    <a:pt x="28" y="278"/>
                  </a:cubicBezTo>
                  <a:cubicBezTo>
                    <a:pt x="28" y="273"/>
                    <a:pt x="33" y="268"/>
                    <a:pt x="38" y="268"/>
                  </a:cubicBezTo>
                  <a:close/>
                  <a:moveTo>
                    <a:pt x="10" y="268"/>
                  </a:moveTo>
                  <a:cubicBezTo>
                    <a:pt x="16" y="268"/>
                    <a:pt x="20" y="273"/>
                    <a:pt x="20" y="278"/>
                  </a:cubicBezTo>
                  <a:cubicBezTo>
                    <a:pt x="20" y="284"/>
                    <a:pt x="16" y="289"/>
                    <a:pt x="10" y="289"/>
                  </a:cubicBezTo>
                  <a:cubicBezTo>
                    <a:pt x="4" y="289"/>
                    <a:pt x="0" y="284"/>
                    <a:pt x="0" y="278"/>
                  </a:cubicBezTo>
                  <a:cubicBezTo>
                    <a:pt x="0" y="273"/>
                    <a:pt x="4" y="268"/>
                    <a:pt x="10" y="268"/>
                  </a:cubicBezTo>
                  <a:close/>
                  <a:moveTo>
                    <a:pt x="433" y="241"/>
                  </a:moveTo>
                  <a:cubicBezTo>
                    <a:pt x="439" y="241"/>
                    <a:pt x="443" y="246"/>
                    <a:pt x="443" y="252"/>
                  </a:cubicBezTo>
                  <a:cubicBezTo>
                    <a:pt x="443" y="257"/>
                    <a:pt x="439" y="262"/>
                    <a:pt x="433" y="262"/>
                  </a:cubicBezTo>
                  <a:cubicBezTo>
                    <a:pt x="427" y="262"/>
                    <a:pt x="423" y="257"/>
                    <a:pt x="423" y="252"/>
                  </a:cubicBezTo>
                  <a:cubicBezTo>
                    <a:pt x="423" y="246"/>
                    <a:pt x="427" y="241"/>
                    <a:pt x="433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5" y="246"/>
                    <a:pt x="415" y="252"/>
                  </a:cubicBezTo>
                  <a:cubicBezTo>
                    <a:pt x="415" y="257"/>
                    <a:pt x="411" y="262"/>
                    <a:pt x="405" y="262"/>
                  </a:cubicBezTo>
                  <a:cubicBezTo>
                    <a:pt x="399" y="262"/>
                    <a:pt x="394" y="257"/>
                    <a:pt x="394" y="252"/>
                  </a:cubicBezTo>
                  <a:cubicBezTo>
                    <a:pt x="394" y="246"/>
                    <a:pt x="399" y="241"/>
                    <a:pt x="405" y="241"/>
                  </a:cubicBezTo>
                  <a:close/>
                  <a:moveTo>
                    <a:pt x="377" y="241"/>
                  </a:moveTo>
                  <a:cubicBezTo>
                    <a:pt x="382" y="241"/>
                    <a:pt x="387" y="246"/>
                    <a:pt x="387" y="252"/>
                  </a:cubicBezTo>
                  <a:cubicBezTo>
                    <a:pt x="387" y="257"/>
                    <a:pt x="382" y="262"/>
                    <a:pt x="377" y="262"/>
                  </a:cubicBezTo>
                  <a:cubicBezTo>
                    <a:pt x="371" y="262"/>
                    <a:pt x="366" y="257"/>
                    <a:pt x="366" y="252"/>
                  </a:cubicBezTo>
                  <a:cubicBezTo>
                    <a:pt x="366" y="246"/>
                    <a:pt x="371" y="241"/>
                    <a:pt x="377" y="241"/>
                  </a:cubicBezTo>
                  <a:close/>
                  <a:moveTo>
                    <a:pt x="348" y="241"/>
                  </a:moveTo>
                  <a:cubicBezTo>
                    <a:pt x="354" y="241"/>
                    <a:pt x="359" y="246"/>
                    <a:pt x="359" y="252"/>
                  </a:cubicBezTo>
                  <a:cubicBezTo>
                    <a:pt x="359" y="257"/>
                    <a:pt x="354" y="262"/>
                    <a:pt x="348" y="262"/>
                  </a:cubicBezTo>
                  <a:cubicBezTo>
                    <a:pt x="343" y="262"/>
                    <a:pt x="338" y="257"/>
                    <a:pt x="338" y="252"/>
                  </a:cubicBezTo>
                  <a:cubicBezTo>
                    <a:pt x="338" y="246"/>
                    <a:pt x="343" y="241"/>
                    <a:pt x="348" y="241"/>
                  </a:cubicBezTo>
                  <a:close/>
                  <a:moveTo>
                    <a:pt x="320" y="241"/>
                  </a:moveTo>
                  <a:cubicBezTo>
                    <a:pt x="326" y="241"/>
                    <a:pt x="331" y="246"/>
                    <a:pt x="331" y="252"/>
                  </a:cubicBezTo>
                  <a:cubicBezTo>
                    <a:pt x="331" y="257"/>
                    <a:pt x="326" y="262"/>
                    <a:pt x="320" y="262"/>
                  </a:cubicBezTo>
                  <a:cubicBezTo>
                    <a:pt x="315" y="262"/>
                    <a:pt x="310" y="257"/>
                    <a:pt x="310" y="252"/>
                  </a:cubicBezTo>
                  <a:cubicBezTo>
                    <a:pt x="310" y="246"/>
                    <a:pt x="315" y="241"/>
                    <a:pt x="320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2" y="246"/>
                    <a:pt x="302" y="252"/>
                  </a:cubicBezTo>
                  <a:cubicBezTo>
                    <a:pt x="302" y="257"/>
                    <a:pt x="298" y="262"/>
                    <a:pt x="292" y="262"/>
                  </a:cubicBezTo>
                  <a:cubicBezTo>
                    <a:pt x="286" y="262"/>
                    <a:pt x="282" y="257"/>
                    <a:pt x="282" y="252"/>
                  </a:cubicBezTo>
                  <a:cubicBezTo>
                    <a:pt x="282" y="246"/>
                    <a:pt x="286" y="241"/>
                    <a:pt x="292" y="241"/>
                  </a:cubicBezTo>
                  <a:close/>
                  <a:moveTo>
                    <a:pt x="67" y="241"/>
                  </a:moveTo>
                  <a:cubicBezTo>
                    <a:pt x="72" y="241"/>
                    <a:pt x="77" y="246"/>
                    <a:pt x="77" y="252"/>
                  </a:cubicBezTo>
                  <a:cubicBezTo>
                    <a:pt x="77" y="257"/>
                    <a:pt x="72" y="262"/>
                    <a:pt x="67" y="262"/>
                  </a:cubicBezTo>
                  <a:cubicBezTo>
                    <a:pt x="61" y="262"/>
                    <a:pt x="56" y="257"/>
                    <a:pt x="56" y="252"/>
                  </a:cubicBezTo>
                  <a:cubicBezTo>
                    <a:pt x="56" y="246"/>
                    <a:pt x="61" y="241"/>
                    <a:pt x="67" y="241"/>
                  </a:cubicBezTo>
                  <a:close/>
                  <a:moveTo>
                    <a:pt x="38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7"/>
                    <a:pt x="44" y="262"/>
                    <a:pt x="38" y="262"/>
                  </a:cubicBezTo>
                  <a:cubicBezTo>
                    <a:pt x="33" y="262"/>
                    <a:pt x="28" y="257"/>
                    <a:pt x="28" y="252"/>
                  </a:cubicBezTo>
                  <a:cubicBezTo>
                    <a:pt x="28" y="246"/>
                    <a:pt x="33" y="241"/>
                    <a:pt x="38" y="241"/>
                  </a:cubicBezTo>
                  <a:close/>
                  <a:moveTo>
                    <a:pt x="433" y="214"/>
                  </a:moveTo>
                  <a:cubicBezTo>
                    <a:pt x="439" y="214"/>
                    <a:pt x="443" y="219"/>
                    <a:pt x="443" y="225"/>
                  </a:cubicBezTo>
                  <a:cubicBezTo>
                    <a:pt x="443" y="231"/>
                    <a:pt x="439" y="235"/>
                    <a:pt x="433" y="235"/>
                  </a:cubicBezTo>
                  <a:cubicBezTo>
                    <a:pt x="427" y="235"/>
                    <a:pt x="423" y="231"/>
                    <a:pt x="423" y="225"/>
                  </a:cubicBezTo>
                  <a:cubicBezTo>
                    <a:pt x="423" y="219"/>
                    <a:pt x="427" y="214"/>
                    <a:pt x="433" y="214"/>
                  </a:cubicBezTo>
                  <a:close/>
                  <a:moveTo>
                    <a:pt x="405" y="214"/>
                  </a:moveTo>
                  <a:cubicBezTo>
                    <a:pt x="411" y="214"/>
                    <a:pt x="415" y="219"/>
                    <a:pt x="415" y="225"/>
                  </a:cubicBezTo>
                  <a:cubicBezTo>
                    <a:pt x="415" y="231"/>
                    <a:pt x="411" y="235"/>
                    <a:pt x="405" y="235"/>
                  </a:cubicBezTo>
                  <a:cubicBezTo>
                    <a:pt x="399" y="235"/>
                    <a:pt x="394" y="231"/>
                    <a:pt x="394" y="225"/>
                  </a:cubicBezTo>
                  <a:cubicBezTo>
                    <a:pt x="394" y="219"/>
                    <a:pt x="399" y="214"/>
                    <a:pt x="405" y="214"/>
                  </a:cubicBezTo>
                  <a:close/>
                  <a:moveTo>
                    <a:pt x="377" y="214"/>
                  </a:moveTo>
                  <a:cubicBezTo>
                    <a:pt x="382" y="214"/>
                    <a:pt x="387" y="219"/>
                    <a:pt x="387" y="225"/>
                  </a:cubicBezTo>
                  <a:cubicBezTo>
                    <a:pt x="387" y="231"/>
                    <a:pt x="382" y="235"/>
                    <a:pt x="377" y="235"/>
                  </a:cubicBezTo>
                  <a:cubicBezTo>
                    <a:pt x="371" y="235"/>
                    <a:pt x="366" y="231"/>
                    <a:pt x="366" y="225"/>
                  </a:cubicBezTo>
                  <a:cubicBezTo>
                    <a:pt x="366" y="219"/>
                    <a:pt x="371" y="214"/>
                    <a:pt x="377" y="214"/>
                  </a:cubicBezTo>
                  <a:close/>
                  <a:moveTo>
                    <a:pt x="348" y="214"/>
                  </a:moveTo>
                  <a:cubicBezTo>
                    <a:pt x="354" y="214"/>
                    <a:pt x="359" y="219"/>
                    <a:pt x="359" y="225"/>
                  </a:cubicBezTo>
                  <a:cubicBezTo>
                    <a:pt x="359" y="231"/>
                    <a:pt x="354" y="235"/>
                    <a:pt x="348" y="235"/>
                  </a:cubicBezTo>
                  <a:cubicBezTo>
                    <a:pt x="343" y="235"/>
                    <a:pt x="338" y="231"/>
                    <a:pt x="338" y="225"/>
                  </a:cubicBezTo>
                  <a:cubicBezTo>
                    <a:pt x="338" y="219"/>
                    <a:pt x="343" y="214"/>
                    <a:pt x="348" y="214"/>
                  </a:cubicBezTo>
                  <a:close/>
                  <a:moveTo>
                    <a:pt x="320" y="214"/>
                  </a:moveTo>
                  <a:cubicBezTo>
                    <a:pt x="326" y="214"/>
                    <a:pt x="331" y="219"/>
                    <a:pt x="331" y="225"/>
                  </a:cubicBezTo>
                  <a:cubicBezTo>
                    <a:pt x="331" y="231"/>
                    <a:pt x="326" y="235"/>
                    <a:pt x="320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4"/>
                    <a:pt x="320" y="214"/>
                  </a:cubicBezTo>
                  <a:close/>
                  <a:moveTo>
                    <a:pt x="292" y="214"/>
                  </a:moveTo>
                  <a:cubicBezTo>
                    <a:pt x="298" y="214"/>
                    <a:pt x="302" y="219"/>
                    <a:pt x="302" y="225"/>
                  </a:cubicBezTo>
                  <a:cubicBezTo>
                    <a:pt x="302" y="231"/>
                    <a:pt x="298" y="235"/>
                    <a:pt x="292" y="235"/>
                  </a:cubicBezTo>
                  <a:cubicBezTo>
                    <a:pt x="286" y="235"/>
                    <a:pt x="282" y="231"/>
                    <a:pt x="282" y="225"/>
                  </a:cubicBezTo>
                  <a:cubicBezTo>
                    <a:pt x="282" y="219"/>
                    <a:pt x="286" y="214"/>
                    <a:pt x="292" y="214"/>
                  </a:cubicBezTo>
                  <a:close/>
                  <a:moveTo>
                    <a:pt x="433" y="188"/>
                  </a:moveTo>
                  <a:cubicBezTo>
                    <a:pt x="439" y="188"/>
                    <a:pt x="443" y="192"/>
                    <a:pt x="443" y="198"/>
                  </a:cubicBezTo>
                  <a:cubicBezTo>
                    <a:pt x="443" y="204"/>
                    <a:pt x="439" y="208"/>
                    <a:pt x="433" y="208"/>
                  </a:cubicBezTo>
                  <a:cubicBezTo>
                    <a:pt x="427" y="208"/>
                    <a:pt x="423" y="204"/>
                    <a:pt x="423" y="198"/>
                  </a:cubicBezTo>
                  <a:cubicBezTo>
                    <a:pt x="423" y="192"/>
                    <a:pt x="427" y="188"/>
                    <a:pt x="433" y="188"/>
                  </a:cubicBezTo>
                  <a:close/>
                  <a:moveTo>
                    <a:pt x="405" y="188"/>
                  </a:moveTo>
                  <a:cubicBezTo>
                    <a:pt x="411" y="188"/>
                    <a:pt x="415" y="192"/>
                    <a:pt x="415" y="198"/>
                  </a:cubicBezTo>
                  <a:cubicBezTo>
                    <a:pt x="415" y="204"/>
                    <a:pt x="411" y="208"/>
                    <a:pt x="405" y="208"/>
                  </a:cubicBezTo>
                  <a:cubicBezTo>
                    <a:pt x="399" y="208"/>
                    <a:pt x="394" y="204"/>
                    <a:pt x="394" y="198"/>
                  </a:cubicBezTo>
                  <a:cubicBezTo>
                    <a:pt x="394" y="192"/>
                    <a:pt x="399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2" y="188"/>
                    <a:pt x="387" y="192"/>
                    <a:pt x="387" y="198"/>
                  </a:cubicBezTo>
                  <a:cubicBezTo>
                    <a:pt x="387" y="204"/>
                    <a:pt x="382" y="208"/>
                    <a:pt x="377" y="208"/>
                  </a:cubicBezTo>
                  <a:cubicBezTo>
                    <a:pt x="371" y="208"/>
                    <a:pt x="366" y="204"/>
                    <a:pt x="366" y="198"/>
                  </a:cubicBezTo>
                  <a:cubicBezTo>
                    <a:pt x="366" y="192"/>
                    <a:pt x="371" y="188"/>
                    <a:pt x="377" y="188"/>
                  </a:cubicBezTo>
                  <a:close/>
                  <a:moveTo>
                    <a:pt x="348" y="188"/>
                  </a:moveTo>
                  <a:cubicBezTo>
                    <a:pt x="354" y="188"/>
                    <a:pt x="359" y="192"/>
                    <a:pt x="359" y="198"/>
                  </a:cubicBezTo>
                  <a:cubicBezTo>
                    <a:pt x="359" y="204"/>
                    <a:pt x="354" y="208"/>
                    <a:pt x="348" y="208"/>
                  </a:cubicBezTo>
                  <a:cubicBezTo>
                    <a:pt x="343" y="208"/>
                    <a:pt x="338" y="204"/>
                    <a:pt x="338" y="198"/>
                  </a:cubicBezTo>
                  <a:cubicBezTo>
                    <a:pt x="338" y="192"/>
                    <a:pt x="343" y="188"/>
                    <a:pt x="348" y="188"/>
                  </a:cubicBezTo>
                  <a:close/>
                  <a:moveTo>
                    <a:pt x="320" y="188"/>
                  </a:moveTo>
                  <a:cubicBezTo>
                    <a:pt x="326" y="188"/>
                    <a:pt x="331" y="192"/>
                    <a:pt x="331" y="198"/>
                  </a:cubicBezTo>
                  <a:cubicBezTo>
                    <a:pt x="331" y="204"/>
                    <a:pt x="326" y="208"/>
                    <a:pt x="320" y="208"/>
                  </a:cubicBezTo>
                  <a:cubicBezTo>
                    <a:pt x="315" y="208"/>
                    <a:pt x="310" y="204"/>
                    <a:pt x="310" y="198"/>
                  </a:cubicBezTo>
                  <a:cubicBezTo>
                    <a:pt x="310" y="192"/>
                    <a:pt x="315" y="188"/>
                    <a:pt x="320" y="188"/>
                  </a:cubicBezTo>
                  <a:close/>
                  <a:moveTo>
                    <a:pt x="405" y="161"/>
                  </a:moveTo>
                  <a:cubicBezTo>
                    <a:pt x="411" y="161"/>
                    <a:pt x="415" y="165"/>
                    <a:pt x="415" y="171"/>
                  </a:cubicBezTo>
                  <a:cubicBezTo>
                    <a:pt x="415" y="177"/>
                    <a:pt x="411" y="182"/>
                    <a:pt x="405" y="182"/>
                  </a:cubicBezTo>
                  <a:cubicBezTo>
                    <a:pt x="399" y="182"/>
                    <a:pt x="394" y="177"/>
                    <a:pt x="394" y="171"/>
                  </a:cubicBezTo>
                  <a:cubicBezTo>
                    <a:pt x="394" y="165"/>
                    <a:pt x="399" y="161"/>
                    <a:pt x="405" y="161"/>
                  </a:cubicBezTo>
                  <a:close/>
                  <a:moveTo>
                    <a:pt x="377" y="161"/>
                  </a:moveTo>
                  <a:cubicBezTo>
                    <a:pt x="382" y="161"/>
                    <a:pt x="387" y="165"/>
                    <a:pt x="387" y="171"/>
                  </a:cubicBezTo>
                  <a:cubicBezTo>
                    <a:pt x="387" y="177"/>
                    <a:pt x="382" y="182"/>
                    <a:pt x="377" y="182"/>
                  </a:cubicBezTo>
                  <a:cubicBezTo>
                    <a:pt x="371" y="182"/>
                    <a:pt x="366" y="177"/>
                    <a:pt x="366" y="171"/>
                  </a:cubicBezTo>
                  <a:cubicBezTo>
                    <a:pt x="366" y="165"/>
                    <a:pt x="371" y="161"/>
                    <a:pt x="377" y="161"/>
                  </a:cubicBezTo>
                  <a:close/>
                  <a:moveTo>
                    <a:pt x="348" y="161"/>
                  </a:moveTo>
                  <a:cubicBezTo>
                    <a:pt x="354" y="161"/>
                    <a:pt x="359" y="165"/>
                    <a:pt x="359" y="171"/>
                  </a:cubicBezTo>
                  <a:cubicBezTo>
                    <a:pt x="359" y="177"/>
                    <a:pt x="354" y="182"/>
                    <a:pt x="348" y="182"/>
                  </a:cubicBezTo>
                  <a:cubicBezTo>
                    <a:pt x="343" y="182"/>
                    <a:pt x="338" y="177"/>
                    <a:pt x="338" y="171"/>
                  </a:cubicBezTo>
                  <a:cubicBezTo>
                    <a:pt x="338" y="165"/>
                    <a:pt x="343" y="161"/>
                    <a:pt x="348" y="161"/>
                  </a:cubicBezTo>
                  <a:close/>
                  <a:moveTo>
                    <a:pt x="320" y="161"/>
                  </a:moveTo>
                  <a:cubicBezTo>
                    <a:pt x="326" y="161"/>
                    <a:pt x="331" y="165"/>
                    <a:pt x="331" y="171"/>
                  </a:cubicBezTo>
                  <a:cubicBezTo>
                    <a:pt x="331" y="177"/>
                    <a:pt x="326" y="182"/>
                    <a:pt x="320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5"/>
                    <a:pt x="315" y="161"/>
                    <a:pt x="320" y="161"/>
                  </a:cubicBezTo>
                  <a:close/>
                  <a:moveTo>
                    <a:pt x="377" y="80"/>
                  </a:moveTo>
                  <a:cubicBezTo>
                    <a:pt x="382" y="80"/>
                    <a:pt x="387" y="85"/>
                    <a:pt x="387" y="91"/>
                  </a:cubicBezTo>
                  <a:cubicBezTo>
                    <a:pt x="387" y="96"/>
                    <a:pt x="382" y="101"/>
                    <a:pt x="377" y="101"/>
                  </a:cubicBezTo>
                  <a:cubicBezTo>
                    <a:pt x="371" y="101"/>
                    <a:pt x="366" y="96"/>
                    <a:pt x="366" y="91"/>
                  </a:cubicBezTo>
                  <a:cubicBezTo>
                    <a:pt x="366" y="85"/>
                    <a:pt x="371" y="80"/>
                    <a:pt x="377" y="80"/>
                  </a:cubicBezTo>
                  <a:close/>
                  <a:moveTo>
                    <a:pt x="348" y="80"/>
                  </a:moveTo>
                  <a:cubicBezTo>
                    <a:pt x="354" y="80"/>
                    <a:pt x="359" y="85"/>
                    <a:pt x="359" y="91"/>
                  </a:cubicBezTo>
                  <a:cubicBezTo>
                    <a:pt x="359" y="96"/>
                    <a:pt x="354" y="101"/>
                    <a:pt x="348" y="101"/>
                  </a:cubicBezTo>
                  <a:cubicBezTo>
                    <a:pt x="343" y="101"/>
                    <a:pt x="338" y="96"/>
                    <a:pt x="338" y="91"/>
                  </a:cubicBezTo>
                  <a:cubicBezTo>
                    <a:pt x="338" y="85"/>
                    <a:pt x="343" y="80"/>
                    <a:pt x="348" y="80"/>
                  </a:cubicBezTo>
                  <a:close/>
                  <a:moveTo>
                    <a:pt x="320" y="80"/>
                  </a:moveTo>
                  <a:cubicBezTo>
                    <a:pt x="326" y="80"/>
                    <a:pt x="331" y="85"/>
                    <a:pt x="331" y="91"/>
                  </a:cubicBezTo>
                  <a:cubicBezTo>
                    <a:pt x="331" y="96"/>
                    <a:pt x="326" y="101"/>
                    <a:pt x="320" y="101"/>
                  </a:cubicBezTo>
                  <a:cubicBezTo>
                    <a:pt x="315" y="101"/>
                    <a:pt x="310" y="96"/>
                    <a:pt x="310" y="91"/>
                  </a:cubicBezTo>
                  <a:cubicBezTo>
                    <a:pt x="310" y="85"/>
                    <a:pt x="315" y="80"/>
                    <a:pt x="320" y="80"/>
                  </a:cubicBezTo>
                  <a:close/>
                  <a:moveTo>
                    <a:pt x="348" y="54"/>
                  </a:moveTo>
                  <a:cubicBezTo>
                    <a:pt x="354" y="54"/>
                    <a:pt x="359" y="58"/>
                    <a:pt x="359" y="64"/>
                  </a:cubicBezTo>
                  <a:cubicBezTo>
                    <a:pt x="359" y="70"/>
                    <a:pt x="354" y="74"/>
                    <a:pt x="348" y="74"/>
                  </a:cubicBezTo>
                  <a:cubicBezTo>
                    <a:pt x="343" y="74"/>
                    <a:pt x="338" y="70"/>
                    <a:pt x="338" y="64"/>
                  </a:cubicBezTo>
                  <a:cubicBezTo>
                    <a:pt x="338" y="58"/>
                    <a:pt x="343" y="54"/>
                    <a:pt x="348" y="54"/>
                  </a:cubicBezTo>
                  <a:close/>
                  <a:moveTo>
                    <a:pt x="320" y="54"/>
                  </a:moveTo>
                  <a:cubicBezTo>
                    <a:pt x="326" y="54"/>
                    <a:pt x="331" y="58"/>
                    <a:pt x="331" y="64"/>
                  </a:cubicBezTo>
                  <a:cubicBezTo>
                    <a:pt x="331" y="70"/>
                    <a:pt x="326" y="74"/>
                    <a:pt x="320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0" y="54"/>
                  </a:cubicBezTo>
                  <a:close/>
                  <a:moveTo>
                    <a:pt x="377" y="27"/>
                  </a:moveTo>
                  <a:cubicBezTo>
                    <a:pt x="382" y="27"/>
                    <a:pt x="387" y="31"/>
                    <a:pt x="387" y="37"/>
                  </a:cubicBezTo>
                  <a:cubicBezTo>
                    <a:pt x="387" y="43"/>
                    <a:pt x="382" y="47"/>
                    <a:pt x="377" y="47"/>
                  </a:cubicBezTo>
                  <a:cubicBezTo>
                    <a:pt x="371" y="47"/>
                    <a:pt x="366" y="43"/>
                    <a:pt x="366" y="37"/>
                  </a:cubicBezTo>
                  <a:cubicBezTo>
                    <a:pt x="366" y="31"/>
                    <a:pt x="371" y="27"/>
                    <a:pt x="377" y="27"/>
                  </a:cubicBezTo>
                  <a:close/>
                  <a:moveTo>
                    <a:pt x="348" y="27"/>
                  </a:moveTo>
                  <a:cubicBezTo>
                    <a:pt x="354" y="27"/>
                    <a:pt x="359" y="31"/>
                    <a:pt x="359" y="37"/>
                  </a:cubicBezTo>
                  <a:cubicBezTo>
                    <a:pt x="359" y="43"/>
                    <a:pt x="354" y="47"/>
                    <a:pt x="348" y="47"/>
                  </a:cubicBezTo>
                  <a:cubicBezTo>
                    <a:pt x="343" y="47"/>
                    <a:pt x="338" y="43"/>
                    <a:pt x="338" y="37"/>
                  </a:cubicBezTo>
                  <a:cubicBezTo>
                    <a:pt x="338" y="31"/>
                    <a:pt x="343" y="27"/>
                    <a:pt x="348" y="27"/>
                  </a:cubicBezTo>
                  <a:close/>
                  <a:moveTo>
                    <a:pt x="320" y="27"/>
                  </a:moveTo>
                  <a:cubicBezTo>
                    <a:pt x="326" y="27"/>
                    <a:pt x="331" y="31"/>
                    <a:pt x="331" y="37"/>
                  </a:cubicBezTo>
                  <a:cubicBezTo>
                    <a:pt x="331" y="43"/>
                    <a:pt x="326" y="47"/>
                    <a:pt x="320" y="47"/>
                  </a:cubicBezTo>
                  <a:cubicBezTo>
                    <a:pt x="315" y="47"/>
                    <a:pt x="310" y="43"/>
                    <a:pt x="310" y="37"/>
                  </a:cubicBezTo>
                  <a:cubicBezTo>
                    <a:pt x="310" y="31"/>
                    <a:pt x="315" y="27"/>
                    <a:pt x="320" y="27"/>
                  </a:cubicBezTo>
                  <a:close/>
                  <a:moveTo>
                    <a:pt x="377" y="0"/>
                  </a:moveTo>
                  <a:cubicBezTo>
                    <a:pt x="382" y="0"/>
                    <a:pt x="387" y="5"/>
                    <a:pt x="387" y="10"/>
                  </a:cubicBezTo>
                  <a:cubicBezTo>
                    <a:pt x="387" y="16"/>
                    <a:pt x="382" y="21"/>
                    <a:pt x="377" y="21"/>
                  </a:cubicBezTo>
                  <a:cubicBezTo>
                    <a:pt x="371" y="21"/>
                    <a:pt x="366" y="16"/>
                    <a:pt x="366" y="10"/>
                  </a:cubicBezTo>
                  <a:cubicBezTo>
                    <a:pt x="366" y="5"/>
                    <a:pt x="371" y="0"/>
                    <a:pt x="377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0218"/>
            <p:cNvSpPr>
              <a:spLocks noEditPoints="1"/>
            </p:cNvSpPr>
            <p:nvPr/>
          </p:nvSpPr>
          <p:spPr bwMode="auto">
            <a:xfrm>
              <a:off x="4674828" y="3007189"/>
              <a:ext cx="1762125" cy="2024063"/>
            </a:xfrm>
            <a:custGeom>
              <a:avLst/>
              <a:gdLst>
                <a:gd name="T0" fmla="*/ 247 w 416"/>
                <a:gd name="T1" fmla="*/ 466 h 477"/>
                <a:gd name="T2" fmla="*/ 254 w 416"/>
                <a:gd name="T3" fmla="*/ 439 h 477"/>
                <a:gd name="T4" fmla="*/ 264 w 416"/>
                <a:gd name="T5" fmla="*/ 402 h 477"/>
                <a:gd name="T6" fmla="*/ 208 w 416"/>
                <a:gd name="T7" fmla="*/ 423 h 477"/>
                <a:gd name="T8" fmla="*/ 377 w 416"/>
                <a:gd name="T9" fmla="*/ 376 h 477"/>
                <a:gd name="T10" fmla="*/ 275 w 416"/>
                <a:gd name="T11" fmla="*/ 386 h 477"/>
                <a:gd name="T12" fmla="*/ 198 w 416"/>
                <a:gd name="T13" fmla="*/ 386 h 477"/>
                <a:gd name="T14" fmla="*/ 293 w 416"/>
                <a:gd name="T15" fmla="*/ 349 h 477"/>
                <a:gd name="T16" fmla="*/ 236 w 416"/>
                <a:gd name="T17" fmla="*/ 369 h 477"/>
                <a:gd name="T18" fmla="*/ 180 w 416"/>
                <a:gd name="T19" fmla="*/ 349 h 477"/>
                <a:gd name="T20" fmla="*/ 331 w 416"/>
                <a:gd name="T21" fmla="*/ 332 h 477"/>
                <a:gd name="T22" fmla="*/ 254 w 416"/>
                <a:gd name="T23" fmla="*/ 332 h 477"/>
                <a:gd name="T24" fmla="*/ 180 w 416"/>
                <a:gd name="T25" fmla="*/ 322 h 477"/>
                <a:gd name="T26" fmla="*/ 321 w 416"/>
                <a:gd name="T27" fmla="*/ 316 h 477"/>
                <a:gd name="T28" fmla="*/ 264 w 416"/>
                <a:gd name="T29" fmla="*/ 295 h 477"/>
                <a:gd name="T30" fmla="*/ 190 w 416"/>
                <a:gd name="T31" fmla="*/ 305 h 477"/>
                <a:gd name="T32" fmla="*/ 310 w 416"/>
                <a:gd name="T33" fmla="*/ 279 h 477"/>
                <a:gd name="T34" fmla="*/ 236 w 416"/>
                <a:gd name="T35" fmla="*/ 268 h 477"/>
                <a:gd name="T36" fmla="*/ 180 w 416"/>
                <a:gd name="T37" fmla="*/ 289 h 477"/>
                <a:gd name="T38" fmla="*/ 321 w 416"/>
                <a:gd name="T39" fmla="*/ 241 h 477"/>
                <a:gd name="T40" fmla="*/ 247 w 416"/>
                <a:gd name="T41" fmla="*/ 252 h 477"/>
                <a:gd name="T42" fmla="*/ 170 w 416"/>
                <a:gd name="T43" fmla="*/ 252 h 477"/>
                <a:gd name="T44" fmla="*/ 321 w 416"/>
                <a:gd name="T45" fmla="*/ 215 h 477"/>
                <a:gd name="T46" fmla="*/ 264 w 416"/>
                <a:gd name="T47" fmla="*/ 235 h 477"/>
                <a:gd name="T48" fmla="*/ 208 w 416"/>
                <a:gd name="T49" fmla="*/ 215 h 477"/>
                <a:gd name="T50" fmla="*/ 388 w 416"/>
                <a:gd name="T51" fmla="*/ 198 h 477"/>
                <a:gd name="T52" fmla="*/ 310 w 416"/>
                <a:gd name="T53" fmla="*/ 198 h 477"/>
                <a:gd name="T54" fmla="*/ 236 w 416"/>
                <a:gd name="T55" fmla="*/ 188 h 477"/>
                <a:gd name="T56" fmla="*/ 180 w 416"/>
                <a:gd name="T57" fmla="*/ 209 h 477"/>
                <a:gd name="T58" fmla="*/ 123 w 416"/>
                <a:gd name="T59" fmla="*/ 188 h 477"/>
                <a:gd name="T60" fmla="*/ 359 w 416"/>
                <a:gd name="T61" fmla="*/ 171 h 477"/>
                <a:gd name="T62" fmla="*/ 282 w 416"/>
                <a:gd name="T63" fmla="*/ 171 h 477"/>
                <a:gd name="T64" fmla="*/ 208 w 416"/>
                <a:gd name="T65" fmla="*/ 161 h 477"/>
                <a:gd name="T66" fmla="*/ 152 w 416"/>
                <a:gd name="T67" fmla="*/ 182 h 477"/>
                <a:gd name="T68" fmla="*/ 95 w 416"/>
                <a:gd name="T69" fmla="*/ 161 h 477"/>
                <a:gd name="T70" fmla="*/ 359 w 416"/>
                <a:gd name="T71" fmla="*/ 145 h 477"/>
                <a:gd name="T72" fmla="*/ 282 w 416"/>
                <a:gd name="T73" fmla="*/ 145 h 477"/>
                <a:gd name="T74" fmla="*/ 208 w 416"/>
                <a:gd name="T75" fmla="*/ 134 h 477"/>
                <a:gd name="T76" fmla="*/ 152 w 416"/>
                <a:gd name="T77" fmla="*/ 155 h 477"/>
                <a:gd name="T78" fmla="*/ 95 w 416"/>
                <a:gd name="T79" fmla="*/ 134 h 477"/>
                <a:gd name="T80" fmla="*/ 21 w 416"/>
                <a:gd name="T81" fmla="*/ 145 h 477"/>
                <a:gd name="T82" fmla="*/ 310 w 416"/>
                <a:gd name="T83" fmla="*/ 118 h 477"/>
                <a:gd name="T84" fmla="*/ 236 w 416"/>
                <a:gd name="T85" fmla="*/ 107 h 477"/>
                <a:gd name="T86" fmla="*/ 180 w 416"/>
                <a:gd name="T87" fmla="*/ 128 h 477"/>
                <a:gd name="T88" fmla="*/ 123 w 416"/>
                <a:gd name="T89" fmla="*/ 107 h 477"/>
                <a:gd name="T90" fmla="*/ 49 w 416"/>
                <a:gd name="T91" fmla="*/ 118 h 477"/>
                <a:gd name="T92" fmla="*/ 310 w 416"/>
                <a:gd name="T93" fmla="*/ 91 h 477"/>
                <a:gd name="T94" fmla="*/ 236 w 416"/>
                <a:gd name="T95" fmla="*/ 81 h 477"/>
                <a:gd name="T96" fmla="*/ 180 w 416"/>
                <a:gd name="T97" fmla="*/ 101 h 477"/>
                <a:gd name="T98" fmla="*/ 123 w 416"/>
                <a:gd name="T99" fmla="*/ 81 h 477"/>
                <a:gd name="T100" fmla="*/ 49 w 416"/>
                <a:gd name="T101" fmla="*/ 91 h 477"/>
                <a:gd name="T102" fmla="*/ 282 w 416"/>
                <a:gd name="T103" fmla="*/ 64 h 477"/>
                <a:gd name="T104" fmla="*/ 208 w 416"/>
                <a:gd name="T105" fmla="*/ 54 h 477"/>
                <a:gd name="T106" fmla="*/ 152 w 416"/>
                <a:gd name="T107" fmla="*/ 74 h 477"/>
                <a:gd name="T108" fmla="*/ 95 w 416"/>
                <a:gd name="T109" fmla="*/ 54 h 477"/>
                <a:gd name="T110" fmla="*/ 218 w 416"/>
                <a:gd name="T111" fmla="*/ 37 h 477"/>
                <a:gd name="T112" fmla="*/ 141 w 416"/>
                <a:gd name="T113" fmla="*/ 37 h 477"/>
                <a:gd name="T114" fmla="*/ 67 w 416"/>
                <a:gd name="T115" fmla="*/ 27 h 477"/>
                <a:gd name="T116" fmla="*/ 123 w 416"/>
                <a:gd name="T117" fmla="*/ 2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6" h="477">
                  <a:moveTo>
                    <a:pt x="95" y="0"/>
                  </a:moveTo>
                  <a:cubicBezTo>
                    <a:pt x="101" y="0"/>
                    <a:pt x="106" y="5"/>
                    <a:pt x="106" y="11"/>
                  </a:cubicBezTo>
                  <a:cubicBezTo>
                    <a:pt x="106" y="16"/>
                    <a:pt x="101" y="21"/>
                    <a:pt x="95" y="21"/>
                  </a:cubicBezTo>
                  <a:cubicBezTo>
                    <a:pt x="90" y="21"/>
                    <a:pt x="85" y="16"/>
                    <a:pt x="85" y="11"/>
                  </a:cubicBezTo>
                  <a:cubicBezTo>
                    <a:pt x="85" y="5"/>
                    <a:pt x="90" y="0"/>
                    <a:pt x="95" y="0"/>
                  </a:cubicBezTo>
                  <a:close/>
                  <a:moveTo>
                    <a:pt x="264" y="456"/>
                  </a:moveTo>
                  <a:cubicBezTo>
                    <a:pt x="270" y="456"/>
                    <a:pt x="275" y="461"/>
                    <a:pt x="275" y="466"/>
                  </a:cubicBezTo>
                  <a:cubicBezTo>
                    <a:pt x="275" y="472"/>
                    <a:pt x="270" y="477"/>
                    <a:pt x="264" y="477"/>
                  </a:cubicBezTo>
                  <a:cubicBezTo>
                    <a:pt x="259" y="477"/>
                    <a:pt x="254" y="472"/>
                    <a:pt x="254" y="466"/>
                  </a:cubicBezTo>
                  <a:cubicBezTo>
                    <a:pt x="254" y="461"/>
                    <a:pt x="259" y="456"/>
                    <a:pt x="264" y="456"/>
                  </a:cubicBezTo>
                  <a:close/>
                  <a:moveTo>
                    <a:pt x="236" y="456"/>
                  </a:moveTo>
                  <a:cubicBezTo>
                    <a:pt x="242" y="456"/>
                    <a:pt x="247" y="461"/>
                    <a:pt x="247" y="466"/>
                  </a:cubicBezTo>
                  <a:cubicBezTo>
                    <a:pt x="247" y="472"/>
                    <a:pt x="242" y="477"/>
                    <a:pt x="236" y="477"/>
                  </a:cubicBezTo>
                  <a:cubicBezTo>
                    <a:pt x="231" y="477"/>
                    <a:pt x="226" y="472"/>
                    <a:pt x="226" y="466"/>
                  </a:cubicBezTo>
                  <a:cubicBezTo>
                    <a:pt x="226" y="461"/>
                    <a:pt x="231" y="456"/>
                    <a:pt x="236" y="456"/>
                  </a:cubicBezTo>
                  <a:close/>
                  <a:moveTo>
                    <a:pt x="293" y="429"/>
                  </a:moveTo>
                  <a:cubicBezTo>
                    <a:pt x="298" y="429"/>
                    <a:pt x="303" y="434"/>
                    <a:pt x="303" y="439"/>
                  </a:cubicBezTo>
                  <a:cubicBezTo>
                    <a:pt x="303" y="445"/>
                    <a:pt x="298" y="450"/>
                    <a:pt x="293" y="450"/>
                  </a:cubicBezTo>
                  <a:cubicBezTo>
                    <a:pt x="287" y="450"/>
                    <a:pt x="282" y="445"/>
                    <a:pt x="282" y="439"/>
                  </a:cubicBezTo>
                  <a:cubicBezTo>
                    <a:pt x="282" y="434"/>
                    <a:pt x="287" y="429"/>
                    <a:pt x="293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4"/>
                    <a:pt x="275" y="439"/>
                  </a:cubicBezTo>
                  <a:cubicBezTo>
                    <a:pt x="275" y="445"/>
                    <a:pt x="270" y="450"/>
                    <a:pt x="264" y="450"/>
                  </a:cubicBezTo>
                  <a:cubicBezTo>
                    <a:pt x="259" y="450"/>
                    <a:pt x="254" y="445"/>
                    <a:pt x="254" y="439"/>
                  </a:cubicBezTo>
                  <a:cubicBezTo>
                    <a:pt x="254" y="434"/>
                    <a:pt x="259" y="429"/>
                    <a:pt x="264" y="429"/>
                  </a:cubicBezTo>
                  <a:close/>
                  <a:moveTo>
                    <a:pt x="236" y="429"/>
                  </a:moveTo>
                  <a:cubicBezTo>
                    <a:pt x="242" y="429"/>
                    <a:pt x="247" y="434"/>
                    <a:pt x="247" y="439"/>
                  </a:cubicBezTo>
                  <a:cubicBezTo>
                    <a:pt x="247" y="445"/>
                    <a:pt x="242" y="450"/>
                    <a:pt x="236" y="450"/>
                  </a:cubicBezTo>
                  <a:cubicBezTo>
                    <a:pt x="231" y="450"/>
                    <a:pt x="226" y="445"/>
                    <a:pt x="226" y="439"/>
                  </a:cubicBezTo>
                  <a:cubicBezTo>
                    <a:pt x="226" y="434"/>
                    <a:pt x="231" y="429"/>
                    <a:pt x="236" y="429"/>
                  </a:cubicBezTo>
                  <a:close/>
                  <a:moveTo>
                    <a:pt x="293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3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3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3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3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2" y="402"/>
                    <a:pt x="247" y="407"/>
                    <a:pt x="247" y="413"/>
                  </a:cubicBezTo>
                  <a:cubicBezTo>
                    <a:pt x="247" y="418"/>
                    <a:pt x="242" y="423"/>
                    <a:pt x="236" y="423"/>
                  </a:cubicBezTo>
                  <a:cubicBezTo>
                    <a:pt x="231" y="423"/>
                    <a:pt x="226" y="418"/>
                    <a:pt x="226" y="413"/>
                  </a:cubicBezTo>
                  <a:cubicBezTo>
                    <a:pt x="226" y="407"/>
                    <a:pt x="231" y="402"/>
                    <a:pt x="236" y="402"/>
                  </a:cubicBezTo>
                  <a:close/>
                  <a:moveTo>
                    <a:pt x="208" y="402"/>
                  </a:moveTo>
                  <a:cubicBezTo>
                    <a:pt x="214" y="402"/>
                    <a:pt x="218" y="407"/>
                    <a:pt x="218" y="413"/>
                  </a:cubicBezTo>
                  <a:cubicBezTo>
                    <a:pt x="218" y="418"/>
                    <a:pt x="214" y="423"/>
                    <a:pt x="208" y="423"/>
                  </a:cubicBezTo>
                  <a:cubicBezTo>
                    <a:pt x="202" y="423"/>
                    <a:pt x="198" y="418"/>
                    <a:pt x="198" y="413"/>
                  </a:cubicBezTo>
                  <a:cubicBezTo>
                    <a:pt x="198" y="407"/>
                    <a:pt x="202" y="402"/>
                    <a:pt x="208" y="402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377" y="376"/>
                  </a:moveTo>
                  <a:cubicBezTo>
                    <a:pt x="383" y="376"/>
                    <a:pt x="388" y="380"/>
                    <a:pt x="388" y="386"/>
                  </a:cubicBezTo>
                  <a:cubicBezTo>
                    <a:pt x="388" y="392"/>
                    <a:pt x="383" y="396"/>
                    <a:pt x="377" y="396"/>
                  </a:cubicBezTo>
                  <a:cubicBezTo>
                    <a:pt x="372" y="396"/>
                    <a:pt x="367" y="392"/>
                    <a:pt x="367" y="386"/>
                  </a:cubicBezTo>
                  <a:cubicBezTo>
                    <a:pt x="367" y="380"/>
                    <a:pt x="372" y="376"/>
                    <a:pt x="377" y="376"/>
                  </a:cubicBezTo>
                  <a:close/>
                  <a:moveTo>
                    <a:pt x="321" y="376"/>
                  </a:moveTo>
                  <a:cubicBezTo>
                    <a:pt x="327" y="376"/>
                    <a:pt x="331" y="380"/>
                    <a:pt x="331" y="386"/>
                  </a:cubicBezTo>
                  <a:cubicBezTo>
                    <a:pt x="331" y="392"/>
                    <a:pt x="327" y="396"/>
                    <a:pt x="321" y="396"/>
                  </a:cubicBezTo>
                  <a:cubicBezTo>
                    <a:pt x="315" y="396"/>
                    <a:pt x="310" y="392"/>
                    <a:pt x="310" y="386"/>
                  </a:cubicBezTo>
                  <a:cubicBezTo>
                    <a:pt x="310" y="380"/>
                    <a:pt x="315" y="376"/>
                    <a:pt x="321" y="376"/>
                  </a:cubicBezTo>
                  <a:close/>
                  <a:moveTo>
                    <a:pt x="293" y="376"/>
                  </a:moveTo>
                  <a:cubicBezTo>
                    <a:pt x="298" y="376"/>
                    <a:pt x="303" y="380"/>
                    <a:pt x="303" y="386"/>
                  </a:cubicBezTo>
                  <a:cubicBezTo>
                    <a:pt x="303" y="392"/>
                    <a:pt x="298" y="396"/>
                    <a:pt x="293" y="396"/>
                  </a:cubicBezTo>
                  <a:cubicBezTo>
                    <a:pt x="287" y="396"/>
                    <a:pt x="282" y="392"/>
                    <a:pt x="282" y="386"/>
                  </a:cubicBezTo>
                  <a:cubicBezTo>
                    <a:pt x="282" y="380"/>
                    <a:pt x="287" y="376"/>
                    <a:pt x="293" y="376"/>
                  </a:cubicBezTo>
                  <a:close/>
                  <a:moveTo>
                    <a:pt x="264" y="376"/>
                  </a:moveTo>
                  <a:cubicBezTo>
                    <a:pt x="270" y="376"/>
                    <a:pt x="275" y="380"/>
                    <a:pt x="275" y="386"/>
                  </a:cubicBezTo>
                  <a:cubicBezTo>
                    <a:pt x="275" y="392"/>
                    <a:pt x="270" y="396"/>
                    <a:pt x="264" y="396"/>
                  </a:cubicBezTo>
                  <a:cubicBezTo>
                    <a:pt x="259" y="396"/>
                    <a:pt x="254" y="392"/>
                    <a:pt x="254" y="386"/>
                  </a:cubicBezTo>
                  <a:cubicBezTo>
                    <a:pt x="254" y="380"/>
                    <a:pt x="259" y="376"/>
                    <a:pt x="264" y="376"/>
                  </a:cubicBezTo>
                  <a:close/>
                  <a:moveTo>
                    <a:pt x="236" y="376"/>
                  </a:moveTo>
                  <a:cubicBezTo>
                    <a:pt x="242" y="376"/>
                    <a:pt x="247" y="380"/>
                    <a:pt x="247" y="386"/>
                  </a:cubicBezTo>
                  <a:cubicBezTo>
                    <a:pt x="247" y="392"/>
                    <a:pt x="242" y="396"/>
                    <a:pt x="236" y="396"/>
                  </a:cubicBezTo>
                  <a:cubicBezTo>
                    <a:pt x="231" y="396"/>
                    <a:pt x="226" y="392"/>
                    <a:pt x="226" y="386"/>
                  </a:cubicBezTo>
                  <a:cubicBezTo>
                    <a:pt x="226" y="380"/>
                    <a:pt x="231" y="376"/>
                    <a:pt x="236" y="376"/>
                  </a:cubicBezTo>
                  <a:close/>
                  <a:moveTo>
                    <a:pt x="208" y="376"/>
                  </a:moveTo>
                  <a:cubicBezTo>
                    <a:pt x="214" y="376"/>
                    <a:pt x="218" y="380"/>
                    <a:pt x="218" y="386"/>
                  </a:cubicBezTo>
                  <a:cubicBezTo>
                    <a:pt x="218" y="392"/>
                    <a:pt x="214" y="396"/>
                    <a:pt x="208" y="396"/>
                  </a:cubicBezTo>
                  <a:cubicBezTo>
                    <a:pt x="202" y="396"/>
                    <a:pt x="198" y="392"/>
                    <a:pt x="198" y="386"/>
                  </a:cubicBezTo>
                  <a:cubicBezTo>
                    <a:pt x="198" y="380"/>
                    <a:pt x="202" y="376"/>
                    <a:pt x="208" y="376"/>
                  </a:cubicBezTo>
                  <a:close/>
                  <a:moveTo>
                    <a:pt x="405" y="349"/>
                  </a:moveTo>
                  <a:cubicBezTo>
                    <a:pt x="411" y="349"/>
                    <a:pt x="416" y="353"/>
                    <a:pt x="416" y="359"/>
                  </a:cubicBezTo>
                  <a:cubicBezTo>
                    <a:pt x="416" y="365"/>
                    <a:pt x="411" y="369"/>
                    <a:pt x="405" y="369"/>
                  </a:cubicBezTo>
                  <a:cubicBezTo>
                    <a:pt x="400" y="369"/>
                    <a:pt x="395" y="365"/>
                    <a:pt x="395" y="359"/>
                  </a:cubicBezTo>
                  <a:cubicBezTo>
                    <a:pt x="395" y="353"/>
                    <a:pt x="400" y="349"/>
                    <a:pt x="405" y="349"/>
                  </a:cubicBezTo>
                  <a:close/>
                  <a:moveTo>
                    <a:pt x="321" y="349"/>
                  </a:moveTo>
                  <a:cubicBezTo>
                    <a:pt x="327" y="349"/>
                    <a:pt x="331" y="353"/>
                    <a:pt x="331" y="359"/>
                  </a:cubicBezTo>
                  <a:cubicBezTo>
                    <a:pt x="331" y="365"/>
                    <a:pt x="327" y="369"/>
                    <a:pt x="321" y="369"/>
                  </a:cubicBezTo>
                  <a:cubicBezTo>
                    <a:pt x="315" y="369"/>
                    <a:pt x="310" y="365"/>
                    <a:pt x="310" y="359"/>
                  </a:cubicBezTo>
                  <a:cubicBezTo>
                    <a:pt x="310" y="353"/>
                    <a:pt x="315" y="349"/>
                    <a:pt x="321" y="349"/>
                  </a:cubicBezTo>
                  <a:close/>
                  <a:moveTo>
                    <a:pt x="293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3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3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236" y="349"/>
                  </a:moveTo>
                  <a:cubicBezTo>
                    <a:pt x="242" y="349"/>
                    <a:pt x="247" y="353"/>
                    <a:pt x="247" y="359"/>
                  </a:cubicBezTo>
                  <a:cubicBezTo>
                    <a:pt x="247" y="365"/>
                    <a:pt x="242" y="369"/>
                    <a:pt x="236" y="369"/>
                  </a:cubicBezTo>
                  <a:cubicBezTo>
                    <a:pt x="231" y="369"/>
                    <a:pt x="226" y="365"/>
                    <a:pt x="226" y="359"/>
                  </a:cubicBezTo>
                  <a:cubicBezTo>
                    <a:pt x="226" y="353"/>
                    <a:pt x="231" y="349"/>
                    <a:pt x="236" y="349"/>
                  </a:cubicBezTo>
                  <a:close/>
                  <a:moveTo>
                    <a:pt x="208" y="349"/>
                  </a:moveTo>
                  <a:cubicBezTo>
                    <a:pt x="214" y="349"/>
                    <a:pt x="218" y="353"/>
                    <a:pt x="218" y="359"/>
                  </a:cubicBezTo>
                  <a:cubicBezTo>
                    <a:pt x="218" y="365"/>
                    <a:pt x="214" y="369"/>
                    <a:pt x="208" y="369"/>
                  </a:cubicBezTo>
                  <a:cubicBezTo>
                    <a:pt x="202" y="369"/>
                    <a:pt x="198" y="365"/>
                    <a:pt x="198" y="359"/>
                  </a:cubicBezTo>
                  <a:cubicBezTo>
                    <a:pt x="198" y="353"/>
                    <a:pt x="202" y="349"/>
                    <a:pt x="208" y="349"/>
                  </a:cubicBezTo>
                  <a:close/>
                  <a:moveTo>
                    <a:pt x="180" y="349"/>
                  </a:moveTo>
                  <a:cubicBezTo>
                    <a:pt x="186" y="349"/>
                    <a:pt x="190" y="353"/>
                    <a:pt x="190" y="359"/>
                  </a:cubicBezTo>
                  <a:cubicBezTo>
                    <a:pt x="190" y="365"/>
                    <a:pt x="186" y="369"/>
                    <a:pt x="180" y="369"/>
                  </a:cubicBezTo>
                  <a:cubicBezTo>
                    <a:pt x="174" y="369"/>
                    <a:pt x="170" y="365"/>
                    <a:pt x="170" y="359"/>
                  </a:cubicBezTo>
                  <a:cubicBezTo>
                    <a:pt x="170" y="353"/>
                    <a:pt x="174" y="349"/>
                    <a:pt x="180" y="349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7"/>
                    <a:pt x="416" y="332"/>
                  </a:cubicBezTo>
                  <a:cubicBezTo>
                    <a:pt x="416" y="338"/>
                    <a:pt x="411" y="343"/>
                    <a:pt x="405" y="343"/>
                  </a:cubicBezTo>
                  <a:cubicBezTo>
                    <a:pt x="400" y="343"/>
                    <a:pt x="395" y="338"/>
                    <a:pt x="395" y="332"/>
                  </a:cubicBezTo>
                  <a:cubicBezTo>
                    <a:pt x="395" y="327"/>
                    <a:pt x="400" y="322"/>
                    <a:pt x="405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7"/>
                    <a:pt x="359" y="332"/>
                  </a:cubicBezTo>
                  <a:cubicBezTo>
                    <a:pt x="359" y="338"/>
                    <a:pt x="355" y="343"/>
                    <a:pt x="349" y="343"/>
                  </a:cubicBezTo>
                  <a:cubicBezTo>
                    <a:pt x="343" y="343"/>
                    <a:pt x="339" y="338"/>
                    <a:pt x="339" y="332"/>
                  </a:cubicBezTo>
                  <a:cubicBezTo>
                    <a:pt x="339" y="327"/>
                    <a:pt x="343" y="322"/>
                    <a:pt x="349" y="322"/>
                  </a:cubicBezTo>
                  <a:close/>
                  <a:moveTo>
                    <a:pt x="321" y="322"/>
                  </a:moveTo>
                  <a:cubicBezTo>
                    <a:pt x="327" y="322"/>
                    <a:pt x="331" y="327"/>
                    <a:pt x="331" y="332"/>
                  </a:cubicBezTo>
                  <a:cubicBezTo>
                    <a:pt x="331" y="338"/>
                    <a:pt x="327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3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3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3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7" y="327"/>
                    <a:pt x="247" y="332"/>
                  </a:cubicBezTo>
                  <a:cubicBezTo>
                    <a:pt x="247" y="338"/>
                    <a:pt x="242" y="343"/>
                    <a:pt x="236" y="343"/>
                  </a:cubicBezTo>
                  <a:cubicBezTo>
                    <a:pt x="231" y="343"/>
                    <a:pt x="226" y="338"/>
                    <a:pt x="226" y="332"/>
                  </a:cubicBezTo>
                  <a:cubicBezTo>
                    <a:pt x="226" y="327"/>
                    <a:pt x="231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6" y="322"/>
                    <a:pt x="190" y="327"/>
                    <a:pt x="190" y="332"/>
                  </a:cubicBezTo>
                  <a:cubicBezTo>
                    <a:pt x="190" y="338"/>
                    <a:pt x="186" y="343"/>
                    <a:pt x="180" y="343"/>
                  </a:cubicBezTo>
                  <a:cubicBezTo>
                    <a:pt x="174" y="343"/>
                    <a:pt x="170" y="338"/>
                    <a:pt x="170" y="332"/>
                  </a:cubicBezTo>
                  <a:cubicBezTo>
                    <a:pt x="170" y="327"/>
                    <a:pt x="174" y="322"/>
                    <a:pt x="180" y="322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300"/>
                    <a:pt x="359" y="305"/>
                  </a:cubicBezTo>
                  <a:cubicBezTo>
                    <a:pt x="359" y="311"/>
                    <a:pt x="355" y="316"/>
                    <a:pt x="349" y="316"/>
                  </a:cubicBezTo>
                  <a:cubicBezTo>
                    <a:pt x="343" y="316"/>
                    <a:pt x="339" y="311"/>
                    <a:pt x="339" y="305"/>
                  </a:cubicBezTo>
                  <a:cubicBezTo>
                    <a:pt x="339" y="300"/>
                    <a:pt x="343" y="295"/>
                    <a:pt x="349" y="295"/>
                  </a:cubicBezTo>
                  <a:close/>
                  <a:moveTo>
                    <a:pt x="321" y="295"/>
                  </a:moveTo>
                  <a:cubicBezTo>
                    <a:pt x="327" y="295"/>
                    <a:pt x="331" y="300"/>
                    <a:pt x="331" y="305"/>
                  </a:cubicBezTo>
                  <a:cubicBezTo>
                    <a:pt x="331" y="311"/>
                    <a:pt x="327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3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3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3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7" y="300"/>
                    <a:pt x="247" y="305"/>
                  </a:cubicBezTo>
                  <a:cubicBezTo>
                    <a:pt x="247" y="311"/>
                    <a:pt x="242" y="316"/>
                    <a:pt x="236" y="316"/>
                  </a:cubicBezTo>
                  <a:cubicBezTo>
                    <a:pt x="231" y="316"/>
                    <a:pt x="226" y="311"/>
                    <a:pt x="226" y="305"/>
                  </a:cubicBezTo>
                  <a:cubicBezTo>
                    <a:pt x="226" y="300"/>
                    <a:pt x="231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6" y="295"/>
                    <a:pt x="190" y="300"/>
                    <a:pt x="190" y="305"/>
                  </a:cubicBezTo>
                  <a:cubicBezTo>
                    <a:pt x="190" y="311"/>
                    <a:pt x="186" y="316"/>
                    <a:pt x="180" y="316"/>
                  </a:cubicBezTo>
                  <a:cubicBezTo>
                    <a:pt x="174" y="316"/>
                    <a:pt x="170" y="311"/>
                    <a:pt x="170" y="305"/>
                  </a:cubicBezTo>
                  <a:cubicBezTo>
                    <a:pt x="170" y="300"/>
                    <a:pt x="174" y="295"/>
                    <a:pt x="180" y="295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9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9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21" y="268"/>
                  </a:moveTo>
                  <a:cubicBezTo>
                    <a:pt x="327" y="268"/>
                    <a:pt x="331" y="273"/>
                    <a:pt x="331" y="279"/>
                  </a:cubicBezTo>
                  <a:cubicBezTo>
                    <a:pt x="331" y="284"/>
                    <a:pt x="327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3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3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3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7" y="273"/>
                    <a:pt x="247" y="279"/>
                  </a:cubicBezTo>
                  <a:cubicBezTo>
                    <a:pt x="247" y="284"/>
                    <a:pt x="242" y="289"/>
                    <a:pt x="236" y="289"/>
                  </a:cubicBezTo>
                  <a:cubicBezTo>
                    <a:pt x="231" y="289"/>
                    <a:pt x="226" y="284"/>
                    <a:pt x="226" y="279"/>
                  </a:cubicBezTo>
                  <a:cubicBezTo>
                    <a:pt x="226" y="273"/>
                    <a:pt x="231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6" y="268"/>
                    <a:pt x="190" y="273"/>
                    <a:pt x="190" y="279"/>
                  </a:cubicBezTo>
                  <a:cubicBezTo>
                    <a:pt x="190" y="284"/>
                    <a:pt x="186" y="289"/>
                    <a:pt x="180" y="289"/>
                  </a:cubicBezTo>
                  <a:cubicBezTo>
                    <a:pt x="174" y="289"/>
                    <a:pt x="170" y="284"/>
                    <a:pt x="170" y="279"/>
                  </a:cubicBezTo>
                  <a:cubicBezTo>
                    <a:pt x="170" y="273"/>
                    <a:pt x="174" y="268"/>
                    <a:pt x="180" y="268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2"/>
                  </a:cubicBezTo>
                  <a:cubicBezTo>
                    <a:pt x="359" y="258"/>
                    <a:pt x="355" y="262"/>
                    <a:pt x="349" y="262"/>
                  </a:cubicBezTo>
                  <a:cubicBezTo>
                    <a:pt x="343" y="262"/>
                    <a:pt x="339" y="258"/>
                    <a:pt x="339" y="252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21" y="241"/>
                  </a:moveTo>
                  <a:cubicBezTo>
                    <a:pt x="327" y="241"/>
                    <a:pt x="331" y="246"/>
                    <a:pt x="331" y="252"/>
                  </a:cubicBezTo>
                  <a:cubicBezTo>
                    <a:pt x="331" y="258"/>
                    <a:pt x="327" y="262"/>
                    <a:pt x="321" y="262"/>
                  </a:cubicBezTo>
                  <a:cubicBezTo>
                    <a:pt x="315" y="262"/>
                    <a:pt x="310" y="258"/>
                    <a:pt x="310" y="252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293" y="241"/>
                  </a:moveTo>
                  <a:cubicBezTo>
                    <a:pt x="298" y="241"/>
                    <a:pt x="303" y="246"/>
                    <a:pt x="303" y="252"/>
                  </a:cubicBezTo>
                  <a:cubicBezTo>
                    <a:pt x="303" y="258"/>
                    <a:pt x="298" y="262"/>
                    <a:pt x="293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1"/>
                    <a:pt x="293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36" y="241"/>
                  </a:moveTo>
                  <a:cubicBezTo>
                    <a:pt x="242" y="241"/>
                    <a:pt x="247" y="246"/>
                    <a:pt x="247" y="252"/>
                  </a:cubicBezTo>
                  <a:cubicBezTo>
                    <a:pt x="247" y="258"/>
                    <a:pt x="242" y="262"/>
                    <a:pt x="236" y="262"/>
                  </a:cubicBezTo>
                  <a:cubicBezTo>
                    <a:pt x="231" y="262"/>
                    <a:pt x="226" y="258"/>
                    <a:pt x="226" y="252"/>
                  </a:cubicBezTo>
                  <a:cubicBezTo>
                    <a:pt x="226" y="246"/>
                    <a:pt x="231" y="241"/>
                    <a:pt x="236" y="241"/>
                  </a:cubicBezTo>
                  <a:close/>
                  <a:moveTo>
                    <a:pt x="208" y="241"/>
                  </a:moveTo>
                  <a:cubicBezTo>
                    <a:pt x="214" y="241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1"/>
                    <a:pt x="208" y="241"/>
                  </a:cubicBezTo>
                  <a:close/>
                  <a:moveTo>
                    <a:pt x="180" y="241"/>
                  </a:moveTo>
                  <a:cubicBezTo>
                    <a:pt x="186" y="241"/>
                    <a:pt x="190" y="246"/>
                    <a:pt x="190" y="252"/>
                  </a:cubicBezTo>
                  <a:cubicBezTo>
                    <a:pt x="190" y="258"/>
                    <a:pt x="186" y="262"/>
                    <a:pt x="180" y="262"/>
                  </a:cubicBezTo>
                  <a:cubicBezTo>
                    <a:pt x="174" y="262"/>
                    <a:pt x="170" y="258"/>
                    <a:pt x="170" y="252"/>
                  </a:cubicBezTo>
                  <a:cubicBezTo>
                    <a:pt x="170" y="246"/>
                    <a:pt x="174" y="241"/>
                    <a:pt x="180" y="241"/>
                  </a:cubicBezTo>
                  <a:close/>
                  <a:moveTo>
                    <a:pt x="377" y="215"/>
                  </a:moveTo>
                  <a:cubicBezTo>
                    <a:pt x="383" y="215"/>
                    <a:pt x="388" y="219"/>
                    <a:pt x="388" y="225"/>
                  </a:cubicBezTo>
                  <a:cubicBezTo>
                    <a:pt x="388" y="231"/>
                    <a:pt x="383" y="235"/>
                    <a:pt x="377" y="235"/>
                  </a:cubicBezTo>
                  <a:cubicBezTo>
                    <a:pt x="372" y="235"/>
                    <a:pt x="367" y="231"/>
                    <a:pt x="367" y="225"/>
                  </a:cubicBezTo>
                  <a:cubicBezTo>
                    <a:pt x="367" y="219"/>
                    <a:pt x="372" y="215"/>
                    <a:pt x="377" y="215"/>
                  </a:cubicBezTo>
                  <a:close/>
                  <a:moveTo>
                    <a:pt x="349" y="215"/>
                  </a:moveTo>
                  <a:cubicBezTo>
                    <a:pt x="355" y="215"/>
                    <a:pt x="359" y="219"/>
                    <a:pt x="359" y="225"/>
                  </a:cubicBezTo>
                  <a:cubicBezTo>
                    <a:pt x="359" y="231"/>
                    <a:pt x="355" y="235"/>
                    <a:pt x="349" y="235"/>
                  </a:cubicBezTo>
                  <a:cubicBezTo>
                    <a:pt x="343" y="235"/>
                    <a:pt x="339" y="231"/>
                    <a:pt x="339" y="225"/>
                  </a:cubicBezTo>
                  <a:cubicBezTo>
                    <a:pt x="339" y="219"/>
                    <a:pt x="343" y="215"/>
                    <a:pt x="349" y="215"/>
                  </a:cubicBezTo>
                  <a:close/>
                  <a:moveTo>
                    <a:pt x="321" y="215"/>
                  </a:moveTo>
                  <a:cubicBezTo>
                    <a:pt x="327" y="215"/>
                    <a:pt x="331" y="219"/>
                    <a:pt x="331" y="225"/>
                  </a:cubicBezTo>
                  <a:cubicBezTo>
                    <a:pt x="331" y="231"/>
                    <a:pt x="327" y="235"/>
                    <a:pt x="321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5"/>
                    <a:pt x="321" y="215"/>
                  </a:cubicBezTo>
                  <a:close/>
                  <a:moveTo>
                    <a:pt x="293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3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3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36" y="215"/>
                  </a:moveTo>
                  <a:cubicBezTo>
                    <a:pt x="242" y="215"/>
                    <a:pt x="247" y="219"/>
                    <a:pt x="247" y="225"/>
                  </a:cubicBezTo>
                  <a:cubicBezTo>
                    <a:pt x="247" y="231"/>
                    <a:pt x="242" y="235"/>
                    <a:pt x="236" y="235"/>
                  </a:cubicBezTo>
                  <a:cubicBezTo>
                    <a:pt x="231" y="235"/>
                    <a:pt x="226" y="231"/>
                    <a:pt x="226" y="225"/>
                  </a:cubicBezTo>
                  <a:cubicBezTo>
                    <a:pt x="226" y="219"/>
                    <a:pt x="231" y="215"/>
                    <a:pt x="236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6" y="215"/>
                    <a:pt x="190" y="219"/>
                    <a:pt x="190" y="225"/>
                  </a:cubicBezTo>
                  <a:cubicBezTo>
                    <a:pt x="190" y="231"/>
                    <a:pt x="186" y="235"/>
                    <a:pt x="180" y="235"/>
                  </a:cubicBezTo>
                  <a:cubicBezTo>
                    <a:pt x="174" y="235"/>
                    <a:pt x="170" y="231"/>
                    <a:pt x="170" y="225"/>
                  </a:cubicBezTo>
                  <a:cubicBezTo>
                    <a:pt x="170" y="219"/>
                    <a:pt x="174" y="215"/>
                    <a:pt x="180" y="215"/>
                  </a:cubicBezTo>
                  <a:close/>
                  <a:moveTo>
                    <a:pt x="405" y="188"/>
                  </a:moveTo>
                  <a:cubicBezTo>
                    <a:pt x="411" y="188"/>
                    <a:pt x="416" y="192"/>
                    <a:pt x="416" y="198"/>
                  </a:cubicBezTo>
                  <a:cubicBezTo>
                    <a:pt x="416" y="204"/>
                    <a:pt x="411" y="209"/>
                    <a:pt x="405" y="209"/>
                  </a:cubicBezTo>
                  <a:cubicBezTo>
                    <a:pt x="400" y="209"/>
                    <a:pt x="395" y="204"/>
                    <a:pt x="395" y="198"/>
                  </a:cubicBezTo>
                  <a:cubicBezTo>
                    <a:pt x="395" y="192"/>
                    <a:pt x="400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3" y="188"/>
                    <a:pt x="388" y="192"/>
                    <a:pt x="388" y="198"/>
                  </a:cubicBezTo>
                  <a:cubicBezTo>
                    <a:pt x="388" y="204"/>
                    <a:pt x="383" y="209"/>
                    <a:pt x="377" y="209"/>
                  </a:cubicBezTo>
                  <a:cubicBezTo>
                    <a:pt x="372" y="209"/>
                    <a:pt x="367" y="204"/>
                    <a:pt x="367" y="198"/>
                  </a:cubicBezTo>
                  <a:cubicBezTo>
                    <a:pt x="367" y="192"/>
                    <a:pt x="372" y="188"/>
                    <a:pt x="377" y="188"/>
                  </a:cubicBezTo>
                  <a:close/>
                  <a:moveTo>
                    <a:pt x="349" y="188"/>
                  </a:moveTo>
                  <a:cubicBezTo>
                    <a:pt x="355" y="188"/>
                    <a:pt x="359" y="192"/>
                    <a:pt x="359" y="198"/>
                  </a:cubicBezTo>
                  <a:cubicBezTo>
                    <a:pt x="359" y="204"/>
                    <a:pt x="355" y="209"/>
                    <a:pt x="349" y="209"/>
                  </a:cubicBezTo>
                  <a:cubicBezTo>
                    <a:pt x="343" y="209"/>
                    <a:pt x="339" y="204"/>
                    <a:pt x="339" y="198"/>
                  </a:cubicBezTo>
                  <a:cubicBezTo>
                    <a:pt x="339" y="192"/>
                    <a:pt x="343" y="188"/>
                    <a:pt x="349" y="188"/>
                  </a:cubicBezTo>
                  <a:close/>
                  <a:moveTo>
                    <a:pt x="321" y="188"/>
                  </a:moveTo>
                  <a:cubicBezTo>
                    <a:pt x="327" y="188"/>
                    <a:pt x="331" y="192"/>
                    <a:pt x="331" y="198"/>
                  </a:cubicBezTo>
                  <a:cubicBezTo>
                    <a:pt x="331" y="204"/>
                    <a:pt x="327" y="209"/>
                    <a:pt x="321" y="209"/>
                  </a:cubicBezTo>
                  <a:cubicBezTo>
                    <a:pt x="315" y="209"/>
                    <a:pt x="310" y="204"/>
                    <a:pt x="310" y="198"/>
                  </a:cubicBezTo>
                  <a:cubicBezTo>
                    <a:pt x="310" y="192"/>
                    <a:pt x="315" y="188"/>
                    <a:pt x="321" y="188"/>
                  </a:cubicBezTo>
                  <a:close/>
                  <a:moveTo>
                    <a:pt x="293" y="188"/>
                  </a:moveTo>
                  <a:cubicBezTo>
                    <a:pt x="298" y="188"/>
                    <a:pt x="303" y="192"/>
                    <a:pt x="303" y="198"/>
                  </a:cubicBezTo>
                  <a:cubicBezTo>
                    <a:pt x="303" y="204"/>
                    <a:pt x="298" y="209"/>
                    <a:pt x="293" y="209"/>
                  </a:cubicBezTo>
                  <a:cubicBezTo>
                    <a:pt x="287" y="209"/>
                    <a:pt x="282" y="204"/>
                    <a:pt x="282" y="198"/>
                  </a:cubicBezTo>
                  <a:cubicBezTo>
                    <a:pt x="282" y="192"/>
                    <a:pt x="287" y="188"/>
                    <a:pt x="293" y="188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2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2"/>
                    <a:pt x="259" y="188"/>
                    <a:pt x="264" y="188"/>
                  </a:cubicBezTo>
                  <a:close/>
                  <a:moveTo>
                    <a:pt x="236" y="188"/>
                  </a:moveTo>
                  <a:cubicBezTo>
                    <a:pt x="242" y="188"/>
                    <a:pt x="247" y="192"/>
                    <a:pt x="247" y="198"/>
                  </a:cubicBezTo>
                  <a:cubicBezTo>
                    <a:pt x="247" y="204"/>
                    <a:pt x="242" y="209"/>
                    <a:pt x="236" y="209"/>
                  </a:cubicBezTo>
                  <a:cubicBezTo>
                    <a:pt x="231" y="209"/>
                    <a:pt x="226" y="204"/>
                    <a:pt x="226" y="198"/>
                  </a:cubicBezTo>
                  <a:cubicBezTo>
                    <a:pt x="226" y="192"/>
                    <a:pt x="231" y="188"/>
                    <a:pt x="236" y="188"/>
                  </a:cubicBezTo>
                  <a:close/>
                  <a:moveTo>
                    <a:pt x="208" y="188"/>
                  </a:moveTo>
                  <a:cubicBezTo>
                    <a:pt x="214" y="188"/>
                    <a:pt x="218" y="192"/>
                    <a:pt x="218" y="198"/>
                  </a:cubicBezTo>
                  <a:cubicBezTo>
                    <a:pt x="218" y="204"/>
                    <a:pt x="214" y="209"/>
                    <a:pt x="208" y="209"/>
                  </a:cubicBezTo>
                  <a:cubicBezTo>
                    <a:pt x="202" y="209"/>
                    <a:pt x="198" y="204"/>
                    <a:pt x="198" y="198"/>
                  </a:cubicBezTo>
                  <a:cubicBezTo>
                    <a:pt x="198" y="192"/>
                    <a:pt x="202" y="188"/>
                    <a:pt x="208" y="188"/>
                  </a:cubicBezTo>
                  <a:close/>
                  <a:moveTo>
                    <a:pt x="180" y="188"/>
                  </a:moveTo>
                  <a:cubicBezTo>
                    <a:pt x="186" y="188"/>
                    <a:pt x="190" y="192"/>
                    <a:pt x="190" y="198"/>
                  </a:cubicBezTo>
                  <a:cubicBezTo>
                    <a:pt x="190" y="204"/>
                    <a:pt x="186" y="209"/>
                    <a:pt x="180" y="209"/>
                  </a:cubicBezTo>
                  <a:cubicBezTo>
                    <a:pt x="174" y="209"/>
                    <a:pt x="170" y="204"/>
                    <a:pt x="170" y="198"/>
                  </a:cubicBezTo>
                  <a:cubicBezTo>
                    <a:pt x="170" y="192"/>
                    <a:pt x="174" y="188"/>
                    <a:pt x="180" y="188"/>
                  </a:cubicBezTo>
                  <a:close/>
                  <a:moveTo>
                    <a:pt x="152" y="188"/>
                  </a:moveTo>
                  <a:cubicBezTo>
                    <a:pt x="157" y="188"/>
                    <a:pt x="162" y="192"/>
                    <a:pt x="162" y="198"/>
                  </a:cubicBezTo>
                  <a:cubicBezTo>
                    <a:pt x="162" y="204"/>
                    <a:pt x="157" y="209"/>
                    <a:pt x="152" y="209"/>
                  </a:cubicBezTo>
                  <a:cubicBezTo>
                    <a:pt x="146" y="209"/>
                    <a:pt x="141" y="204"/>
                    <a:pt x="141" y="198"/>
                  </a:cubicBezTo>
                  <a:cubicBezTo>
                    <a:pt x="141" y="192"/>
                    <a:pt x="146" y="188"/>
                    <a:pt x="152" y="188"/>
                  </a:cubicBezTo>
                  <a:close/>
                  <a:moveTo>
                    <a:pt x="123" y="188"/>
                  </a:moveTo>
                  <a:cubicBezTo>
                    <a:pt x="129" y="188"/>
                    <a:pt x="134" y="192"/>
                    <a:pt x="134" y="198"/>
                  </a:cubicBezTo>
                  <a:cubicBezTo>
                    <a:pt x="134" y="204"/>
                    <a:pt x="129" y="209"/>
                    <a:pt x="123" y="209"/>
                  </a:cubicBezTo>
                  <a:cubicBezTo>
                    <a:pt x="118" y="209"/>
                    <a:pt x="113" y="204"/>
                    <a:pt x="113" y="198"/>
                  </a:cubicBezTo>
                  <a:cubicBezTo>
                    <a:pt x="113" y="192"/>
                    <a:pt x="118" y="188"/>
                    <a:pt x="123" y="188"/>
                  </a:cubicBezTo>
                  <a:close/>
                  <a:moveTo>
                    <a:pt x="95" y="188"/>
                  </a:moveTo>
                  <a:cubicBezTo>
                    <a:pt x="101" y="188"/>
                    <a:pt x="106" y="192"/>
                    <a:pt x="106" y="198"/>
                  </a:cubicBezTo>
                  <a:cubicBezTo>
                    <a:pt x="106" y="204"/>
                    <a:pt x="101" y="209"/>
                    <a:pt x="95" y="209"/>
                  </a:cubicBezTo>
                  <a:cubicBezTo>
                    <a:pt x="90" y="209"/>
                    <a:pt x="85" y="204"/>
                    <a:pt x="85" y="198"/>
                  </a:cubicBezTo>
                  <a:cubicBezTo>
                    <a:pt x="85" y="192"/>
                    <a:pt x="90" y="188"/>
                    <a:pt x="95" y="188"/>
                  </a:cubicBezTo>
                  <a:close/>
                  <a:moveTo>
                    <a:pt x="67" y="188"/>
                  </a:moveTo>
                  <a:cubicBezTo>
                    <a:pt x="73" y="188"/>
                    <a:pt x="77" y="192"/>
                    <a:pt x="77" y="198"/>
                  </a:cubicBezTo>
                  <a:cubicBezTo>
                    <a:pt x="77" y="204"/>
                    <a:pt x="73" y="209"/>
                    <a:pt x="67" y="209"/>
                  </a:cubicBezTo>
                  <a:cubicBezTo>
                    <a:pt x="61" y="209"/>
                    <a:pt x="57" y="204"/>
                    <a:pt x="57" y="198"/>
                  </a:cubicBezTo>
                  <a:cubicBezTo>
                    <a:pt x="57" y="192"/>
                    <a:pt x="61" y="188"/>
                    <a:pt x="67" y="188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6"/>
                    <a:pt x="359" y="171"/>
                  </a:cubicBezTo>
                  <a:cubicBezTo>
                    <a:pt x="359" y="177"/>
                    <a:pt x="355" y="182"/>
                    <a:pt x="349" y="182"/>
                  </a:cubicBezTo>
                  <a:cubicBezTo>
                    <a:pt x="343" y="182"/>
                    <a:pt x="339" y="177"/>
                    <a:pt x="339" y="171"/>
                  </a:cubicBezTo>
                  <a:cubicBezTo>
                    <a:pt x="339" y="166"/>
                    <a:pt x="343" y="161"/>
                    <a:pt x="349" y="161"/>
                  </a:cubicBezTo>
                  <a:close/>
                  <a:moveTo>
                    <a:pt x="321" y="161"/>
                  </a:moveTo>
                  <a:cubicBezTo>
                    <a:pt x="327" y="161"/>
                    <a:pt x="331" y="166"/>
                    <a:pt x="331" y="171"/>
                  </a:cubicBezTo>
                  <a:cubicBezTo>
                    <a:pt x="331" y="177"/>
                    <a:pt x="327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293" y="161"/>
                  </a:moveTo>
                  <a:cubicBezTo>
                    <a:pt x="298" y="161"/>
                    <a:pt x="303" y="166"/>
                    <a:pt x="303" y="171"/>
                  </a:cubicBezTo>
                  <a:cubicBezTo>
                    <a:pt x="303" y="177"/>
                    <a:pt x="298" y="182"/>
                    <a:pt x="293" y="182"/>
                  </a:cubicBezTo>
                  <a:cubicBezTo>
                    <a:pt x="287" y="182"/>
                    <a:pt x="282" y="177"/>
                    <a:pt x="282" y="171"/>
                  </a:cubicBezTo>
                  <a:cubicBezTo>
                    <a:pt x="282" y="166"/>
                    <a:pt x="287" y="161"/>
                    <a:pt x="293" y="161"/>
                  </a:cubicBezTo>
                  <a:close/>
                  <a:moveTo>
                    <a:pt x="264" y="161"/>
                  </a:moveTo>
                  <a:cubicBezTo>
                    <a:pt x="270" y="161"/>
                    <a:pt x="275" y="166"/>
                    <a:pt x="275" y="171"/>
                  </a:cubicBezTo>
                  <a:cubicBezTo>
                    <a:pt x="275" y="177"/>
                    <a:pt x="270" y="182"/>
                    <a:pt x="264" y="182"/>
                  </a:cubicBezTo>
                  <a:cubicBezTo>
                    <a:pt x="259" y="182"/>
                    <a:pt x="254" y="177"/>
                    <a:pt x="254" y="171"/>
                  </a:cubicBezTo>
                  <a:cubicBezTo>
                    <a:pt x="254" y="166"/>
                    <a:pt x="259" y="161"/>
                    <a:pt x="264" y="161"/>
                  </a:cubicBezTo>
                  <a:close/>
                  <a:moveTo>
                    <a:pt x="236" y="161"/>
                  </a:moveTo>
                  <a:cubicBezTo>
                    <a:pt x="242" y="161"/>
                    <a:pt x="247" y="166"/>
                    <a:pt x="247" y="171"/>
                  </a:cubicBezTo>
                  <a:cubicBezTo>
                    <a:pt x="247" y="177"/>
                    <a:pt x="242" y="182"/>
                    <a:pt x="236" y="182"/>
                  </a:cubicBezTo>
                  <a:cubicBezTo>
                    <a:pt x="231" y="182"/>
                    <a:pt x="226" y="177"/>
                    <a:pt x="226" y="171"/>
                  </a:cubicBezTo>
                  <a:cubicBezTo>
                    <a:pt x="226" y="166"/>
                    <a:pt x="231" y="161"/>
                    <a:pt x="236" y="161"/>
                  </a:cubicBezTo>
                  <a:close/>
                  <a:moveTo>
                    <a:pt x="208" y="161"/>
                  </a:moveTo>
                  <a:cubicBezTo>
                    <a:pt x="214" y="161"/>
                    <a:pt x="218" y="166"/>
                    <a:pt x="218" y="171"/>
                  </a:cubicBezTo>
                  <a:cubicBezTo>
                    <a:pt x="218" y="177"/>
                    <a:pt x="214" y="182"/>
                    <a:pt x="208" y="182"/>
                  </a:cubicBezTo>
                  <a:cubicBezTo>
                    <a:pt x="202" y="182"/>
                    <a:pt x="198" y="177"/>
                    <a:pt x="198" y="171"/>
                  </a:cubicBezTo>
                  <a:cubicBezTo>
                    <a:pt x="198" y="166"/>
                    <a:pt x="202" y="161"/>
                    <a:pt x="208" y="161"/>
                  </a:cubicBezTo>
                  <a:close/>
                  <a:moveTo>
                    <a:pt x="180" y="161"/>
                  </a:moveTo>
                  <a:cubicBezTo>
                    <a:pt x="186" y="161"/>
                    <a:pt x="190" y="166"/>
                    <a:pt x="190" y="171"/>
                  </a:cubicBezTo>
                  <a:cubicBezTo>
                    <a:pt x="190" y="177"/>
                    <a:pt x="186" y="182"/>
                    <a:pt x="180" y="182"/>
                  </a:cubicBezTo>
                  <a:cubicBezTo>
                    <a:pt x="174" y="182"/>
                    <a:pt x="170" y="177"/>
                    <a:pt x="170" y="171"/>
                  </a:cubicBezTo>
                  <a:cubicBezTo>
                    <a:pt x="170" y="166"/>
                    <a:pt x="174" y="161"/>
                    <a:pt x="180" y="161"/>
                  </a:cubicBezTo>
                  <a:close/>
                  <a:moveTo>
                    <a:pt x="152" y="161"/>
                  </a:moveTo>
                  <a:cubicBezTo>
                    <a:pt x="157" y="161"/>
                    <a:pt x="162" y="166"/>
                    <a:pt x="162" y="171"/>
                  </a:cubicBezTo>
                  <a:cubicBezTo>
                    <a:pt x="162" y="177"/>
                    <a:pt x="157" y="182"/>
                    <a:pt x="152" y="182"/>
                  </a:cubicBezTo>
                  <a:cubicBezTo>
                    <a:pt x="146" y="182"/>
                    <a:pt x="141" y="177"/>
                    <a:pt x="141" y="171"/>
                  </a:cubicBezTo>
                  <a:cubicBezTo>
                    <a:pt x="141" y="166"/>
                    <a:pt x="146" y="161"/>
                    <a:pt x="152" y="161"/>
                  </a:cubicBezTo>
                  <a:close/>
                  <a:moveTo>
                    <a:pt x="123" y="161"/>
                  </a:moveTo>
                  <a:cubicBezTo>
                    <a:pt x="129" y="161"/>
                    <a:pt x="134" y="166"/>
                    <a:pt x="134" y="171"/>
                  </a:cubicBezTo>
                  <a:cubicBezTo>
                    <a:pt x="134" y="177"/>
                    <a:pt x="129" y="182"/>
                    <a:pt x="123" y="182"/>
                  </a:cubicBezTo>
                  <a:cubicBezTo>
                    <a:pt x="118" y="182"/>
                    <a:pt x="113" y="177"/>
                    <a:pt x="113" y="171"/>
                  </a:cubicBezTo>
                  <a:cubicBezTo>
                    <a:pt x="113" y="166"/>
                    <a:pt x="118" y="161"/>
                    <a:pt x="123" y="161"/>
                  </a:cubicBezTo>
                  <a:close/>
                  <a:moveTo>
                    <a:pt x="95" y="161"/>
                  </a:moveTo>
                  <a:cubicBezTo>
                    <a:pt x="101" y="161"/>
                    <a:pt x="106" y="166"/>
                    <a:pt x="106" y="171"/>
                  </a:cubicBezTo>
                  <a:cubicBezTo>
                    <a:pt x="106" y="177"/>
                    <a:pt x="101" y="182"/>
                    <a:pt x="95" y="182"/>
                  </a:cubicBezTo>
                  <a:cubicBezTo>
                    <a:pt x="90" y="182"/>
                    <a:pt x="85" y="177"/>
                    <a:pt x="85" y="171"/>
                  </a:cubicBezTo>
                  <a:cubicBezTo>
                    <a:pt x="85" y="166"/>
                    <a:pt x="90" y="161"/>
                    <a:pt x="95" y="161"/>
                  </a:cubicBezTo>
                  <a:close/>
                  <a:moveTo>
                    <a:pt x="67" y="161"/>
                  </a:moveTo>
                  <a:cubicBezTo>
                    <a:pt x="73" y="161"/>
                    <a:pt x="77" y="166"/>
                    <a:pt x="77" y="171"/>
                  </a:cubicBezTo>
                  <a:cubicBezTo>
                    <a:pt x="77" y="177"/>
                    <a:pt x="73" y="182"/>
                    <a:pt x="67" y="182"/>
                  </a:cubicBezTo>
                  <a:cubicBezTo>
                    <a:pt x="61" y="182"/>
                    <a:pt x="57" y="177"/>
                    <a:pt x="57" y="171"/>
                  </a:cubicBezTo>
                  <a:cubicBezTo>
                    <a:pt x="57" y="166"/>
                    <a:pt x="61" y="161"/>
                    <a:pt x="67" y="161"/>
                  </a:cubicBezTo>
                  <a:close/>
                  <a:moveTo>
                    <a:pt x="39" y="161"/>
                  </a:moveTo>
                  <a:cubicBezTo>
                    <a:pt x="45" y="161"/>
                    <a:pt x="49" y="166"/>
                    <a:pt x="49" y="171"/>
                  </a:cubicBezTo>
                  <a:cubicBezTo>
                    <a:pt x="49" y="177"/>
                    <a:pt x="45" y="182"/>
                    <a:pt x="39" y="182"/>
                  </a:cubicBezTo>
                  <a:cubicBezTo>
                    <a:pt x="33" y="182"/>
                    <a:pt x="29" y="177"/>
                    <a:pt x="29" y="171"/>
                  </a:cubicBezTo>
                  <a:cubicBezTo>
                    <a:pt x="29" y="166"/>
                    <a:pt x="33" y="161"/>
                    <a:pt x="39" y="161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9"/>
                    <a:pt x="359" y="145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5"/>
                  </a:cubicBezTo>
                  <a:cubicBezTo>
                    <a:pt x="339" y="139"/>
                    <a:pt x="343" y="134"/>
                    <a:pt x="349" y="134"/>
                  </a:cubicBezTo>
                  <a:close/>
                  <a:moveTo>
                    <a:pt x="321" y="134"/>
                  </a:moveTo>
                  <a:cubicBezTo>
                    <a:pt x="327" y="134"/>
                    <a:pt x="331" y="139"/>
                    <a:pt x="331" y="145"/>
                  </a:cubicBezTo>
                  <a:cubicBezTo>
                    <a:pt x="331" y="150"/>
                    <a:pt x="327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3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3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3" y="134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9"/>
                    <a:pt x="275" y="145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5"/>
                  </a:cubicBezTo>
                  <a:cubicBezTo>
                    <a:pt x="254" y="139"/>
                    <a:pt x="259" y="134"/>
                    <a:pt x="264" y="134"/>
                  </a:cubicBezTo>
                  <a:close/>
                  <a:moveTo>
                    <a:pt x="236" y="134"/>
                  </a:moveTo>
                  <a:cubicBezTo>
                    <a:pt x="242" y="134"/>
                    <a:pt x="247" y="139"/>
                    <a:pt x="247" y="145"/>
                  </a:cubicBezTo>
                  <a:cubicBezTo>
                    <a:pt x="247" y="150"/>
                    <a:pt x="242" y="155"/>
                    <a:pt x="236" y="155"/>
                  </a:cubicBezTo>
                  <a:cubicBezTo>
                    <a:pt x="231" y="155"/>
                    <a:pt x="226" y="150"/>
                    <a:pt x="226" y="145"/>
                  </a:cubicBezTo>
                  <a:cubicBezTo>
                    <a:pt x="226" y="139"/>
                    <a:pt x="231" y="134"/>
                    <a:pt x="236" y="134"/>
                  </a:cubicBezTo>
                  <a:close/>
                  <a:moveTo>
                    <a:pt x="208" y="134"/>
                  </a:moveTo>
                  <a:cubicBezTo>
                    <a:pt x="214" y="134"/>
                    <a:pt x="218" y="139"/>
                    <a:pt x="218" y="145"/>
                  </a:cubicBezTo>
                  <a:cubicBezTo>
                    <a:pt x="218" y="150"/>
                    <a:pt x="214" y="155"/>
                    <a:pt x="208" y="155"/>
                  </a:cubicBezTo>
                  <a:cubicBezTo>
                    <a:pt x="202" y="155"/>
                    <a:pt x="198" y="150"/>
                    <a:pt x="198" y="145"/>
                  </a:cubicBezTo>
                  <a:cubicBezTo>
                    <a:pt x="198" y="139"/>
                    <a:pt x="202" y="134"/>
                    <a:pt x="208" y="134"/>
                  </a:cubicBezTo>
                  <a:close/>
                  <a:moveTo>
                    <a:pt x="180" y="134"/>
                  </a:moveTo>
                  <a:cubicBezTo>
                    <a:pt x="186" y="134"/>
                    <a:pt x="190" y="139"/>
                    <a:pt x="190" y="145"/>
                  </a:cubicBezTo>
                  <a:cubicBezTo>
                    <a:pt x="190" y="150"/>
                    <a:pt x="186" y="155"/>
                    <a:pt x="180" y="155"/>
                  </a:cubicBezTo>
                  <a:cubicBezTo>
                    <a:pt x="174" y="155"/>
                    <a:pt x="170" y="150"/>
                    <a:pt x="170" y="145"/>
                  </a:cubicBezTo>
                  <a:cubicBezTo>
                    <a:pt x="170" y="139"/>
                    <a:pt x="174" y="134"/>
                    <a:pt x="180" y="134"/>
                  </a:cubicBezTo>
                  <a:close/>
                  <a:moveTo>
                    <a:pt x="152" y="134"/>
                  </a:moveTo>
                  <a:cubicBezTo>
                    <a:pt x="157" y="134"/>
                    <a:pt x="162" y="139"/>
                    <a:pt x="162" y="145"/>
                  </a:cubicBezTo>
                  <a:cubicBezTo>
                    <a:pt x="162" y="150"/>
                    <a:pt x="157" y="155"/>
                    <a:pt x="152" y="155"/>
                  </a:cubicBezTo>
                  <a:cubicBezTo>
                    <a:pt x="146" y="155"/>
                    <a:pt x="141" y="150"/>
                    <a:pt x="141" y="145"/>
                  </a:cubicBezTo>
                  <a:cubicBezTo>
                    <a:pt x="141" y="139"/>
                    <a:pt x="146" y="134"/>
                    <a:pt x="152" y="134"/>
                  </a:cubicBezTo>
                  <a:close/>
                  <a:moveTo>
                    <a:pt x="123" y="134"/>
                  </a:moveTo>
                  <a:cubicBezTo>
                    <a:pt x="129" y="134"/>
                    <a:pt x="134" y="139"/>
                    <a:pt x="134" y="145"/>
                  </a:cubicBezTo>
                  <a:cubicBezTo>
                    <a:pt x="134" y="150"/>
                    <a:pt x="129" y="155"/>
                    <a:pt x="123" y="155"/>
                  </a:cubicBezTo>
                  <a:cubicBezTo>
                    <a:pt x="118" y="155"/>
                    <a:pt x="113" y="150"/>
                    <a:pt x="113" y="145"/>
                  </a:cubicBezTo>
                  <a:cubicBezTo>
                    <a:pt x="113" y="139"/>
                    <a:pt x="118" y="134"/>
                    <a:pt x="123" y="134"/>
                  </a:cubicBezTo>
                  <a:close/>
                  <a:moveTo>
                    <a:pt x="95" y="134"/>
                  </a:moveTo>
                  <a:cubicBezTo>
                    <a:pt x="101" y="134"/>
                    <a:pt x="106" y="139"/>
                    <a:pt x="106" y="145"/>
                  </a:cubicBezTo>
                  <a:cubicBezTo>
                    <a:pt x="106" y="150"/>
                    <a:pt x="101" y="155"/>
                    <a:pt x="95" y="155"/>
                  </a:cubicBezTo>
                  <a:cubicBezTo>
                    <a:pt x="90" y="155"/>
                    <a:pt x="85" y="150"/>
                    <a:pt x="85" y="145"/>
                  </a:cubicBezTo>
                  <a:cubicBezTo>
                    <a:pt x="85" y="139"/>
                    <a:pt x="90" y="134"/>
                    <a:pt x="95" y="134"/>
                  </a:cubicBezTo>
                  <a:close/>
                  <a:moveTo>
                    <a:pt x="67" y="134"/>
                  </a:moveTo>
                  <a:cubicBezTo>
                    <a:pt x="73" y="134"/>
                    <a:pt x="77" y="139"/>
                    <a:pt x="77" y="145"/>
                  </a:cubicBezTo>
                  <a:cubicBezTo>
                    <a:pt x="77" y="150"/>
                    <a:pt x="73" y="155"/>
                    <a:pt x="67" y="155"/>
                  </a:cubicBezTo>
                  <a:cubicBezTo>
                    <a:pt x="61" y="155"/>
                    <a:pt x="57" y="150"/>
                    <a:pt x="57" y="145"/>
                  </a:cubicBezTo>
                  <a:cubicBezTo>
                    <a:pt x="57" y="139"/>
                    <a:pt x="61" y="134"/>
                    <a:pt x="67" y="134"/>
                  </a:cubicBezTo>
                  <a:close/>
                  <a:moveTo>
                    <a:pt x="39" y="134"/>
                  </a:moveTo>
                  <a:cubicBezTo>
                    <a:pt x="45" y="134"/>
                    <a:pt x="49" y="139"/>
                    <a:pt x="49" y="145"/>
                  </a:cubicBezTo>
                  <a:cubicBezTo>
                    <a:pt x="49" y="150"/>
                    <a:pt x="45" y="155"/>
                    <a:pt x="39" y="155"/>
                  </a:cubicBezTo>
                  <a:cubicBezTo>
                    <a:pt x="33" y="155"/>
                    <a:pt x="29" y="150"/>
                    <a:pt x="29" y="145"/>
                  </a:cubicBezTo>
                  <a:cubicBezTo>
                    <a:pt x="29" y="139"/>
                    <a:pt x="33" y="134"/>
                    <a:pt x="39" y="134"/>
                  </a:cubicBezTo>
                  <a:close/>
                  <a:moveTo>
                    <a:pt x="11" y="134"/>
                  </a:moveTo>
                  <a:cubicBezTo>
                    <a:pt x="16" y="134"/>
                    <a:pt x="21" y="139"/>
                    <a:pt x="21" y="145"/>
                  </a:cubicBezTo>
                  <a:cubicBezTo>
                    <a:pt x="21" y="150"/>
                    <a:pt x="16" y="155"/>
                    <a:pt x="11" y="155"/>
                  </a:cubicBezTo>
                  <a:cubicBezTo>
                    <a:pt x="5" y="155"/>
                    <a:pt x="0" y="150"/>
                    <a:pt x="0" y="145"/>
                  </a:cubicBezTo>
                  <a:cubicBezTo>
                    <a:pt x="0" y="139"/>
                    <a:pt x="5" y="134"/>
                    <a:pt x="11" y="134"/>
                  </a:cubicBezTo>
                  <a:close/>
                  <a:moveTo>
                    <a:pt x="349" y="107"/>
                  </a:moveTo>
                  <a:cubicBezTo>
                    <a:pt x="355" y="107"/>
                    <a:pt x="359" y="112"/>
                    <a:pt x="359" y="118"/>
                  </a:cubicBezTo>
                  <a:cubicBezTo>
                    <a:pt x="359" y="123"/>
                    <a:pt x="355" y="128"/>
                    <a:pt x="349" y="128"/>
                  </a:cubicBezTo>
                  <a:cubicBezTo>
                    <a:pt x="343" y="128"/>
                    <a:pt x="339" y="123"/>
                    <a:pt x="339" y="118"/>
                  </a:cubicBezTo>
                  <a:cubicBezTo>
                    <a:pt x="339" y="112"/>
                    <a:pt x="343" y="107"/>
                    <a:pt x="349" y="107"/>
                  </a:cubicBezTo>
                  <a:close/>
                  <a:moveTo>
                    <a:pt x="321" y="107"/>
                  </a:moveTo>
                  <a:cubicBezTo>
                    <a:pt x="327" y="107"/>
                    <a:pt x="331" y="112"/>
                    <a:pt x="331" y="118"/>
                  </a:cubicBezTo>
                  <a:cubicBezTo>
                    <a:pt x="331" y="123"/>
                    <a:pt x="327" y="128"/>
                    <a:pt x="321" y="128"/>
                  </a:cubicBezTo>
                  <a:cubicBezTo>
                    <a:pt x="315" y="128"/>
                    <a:pt x="310" y="123"/>
                    <a:pt x="310" y="118"/>
                  </a:cubicBezTo>
                  <a:cubicBezTo>
                    <a:pt x="310" y="112"/>
                    <a:pt x="315" y="107"/>
                    <a:pt x="321" y="107"/>
                  </a:cubicBezTo>
                  <a:close/>
                  <a:moveTo>
                    <a:pt x="293" y="107"/>
                  </a:moveTo>
                  <a:cubicBezTo>
                    <a:pt x="298" y="107"/>
                    <a:pt x="303" y="112"/>
                    <a:pt x="303" y="118"/>
                  </a:cubicBezTo>
                  <a:cubicBezTo>
                    <a:pt x="303" y="123"/>
                    <a:pt x="298" y="128"/>
                    <a:pt x="293" y="128"/>
                  </a:cubicBezTo>
                  <a:cubicBezTo>
                    <a:pt x="287" y="128"/>
                    <a:pt x="282" y="123"/>
                    <a:pt x="282" y="118"/>
                  </a:cubicBezTo>
                  <a:cubicBezTo>
                    <a:pt x="282" y="112"/>
                    <a:pt x="287" y="107"/>
                    <a:pt x="293" y="107"/>
                  </a:cubicBezTo>
                  <a:close/>
                  <a:moveTo>
                    <a:pt x="264" y="107"/>
                  </a:moveTo>
                  <a:cubicBezTo>
                    <a:pt x="270" y="107"/>
                    <a:pt x="275" y="112"/>
                    <a:pt x="275" y="118"/>
                  </a:cubicBezTo>
                  <a:cubicBezTo>
                    <a:pt x="275" y="123"/>
                    <a:pt x="270" y="128"/>
                    <a:pt x="264" y="128"/>
                  </a:cubicBezTo>
                  <a:cubicBezTo>
                    <a:pt x="259" y="128"/>
                    <a:pt x="254" y="123"/>
                    <a:pt x="254" y="118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236" y="107"/>
                  </a:moveTo>
                  <a:cubicBezTo>
                    <a:pt x="242" y="107"/>
                    <a:pt x="247" y="112"/>
                    <a:pt x="247" y="118"/>
                  </a:cubicBezTo>
                  <a:cubicBezTo>
                    <a:pt x="247" y="123"/>
                    <a:pt x="242" y="128"/>
                    <a:pt x="236" y="128"/>
                  </a:cubicBezTo>
                  <a:cubicBezTo>
                    <a:pt x="231" y="128"/>
                    <a:pt x="226" y="123"/>
                    <a:pt x="226" y="118"/>
                  </a:cubicBezTo>
                  <a:cubicBezTo>
                    <a:pt x="226" y="112"/>
                    <a:pt x="231" y="107"/>
                    <a:pt x="236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8"/>
                  </a:cubicBezTo>
                  <a:cubicBezTo>
                    <a:pt x="218" y="123"/>
                    <a:pt x="214" y="128"/>
                    <a:pt x="208" y="128"/>
                  </a:cubicBezTo>
                  <a:cubicBezTo>
                    <a:pt x="202" y="128"/>
                    <a:pt x="198" y="123"/>
                    <a:pt x="198" y="118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180" y="107"/>
                  </a:moveTo>
                  <a:cubicBezTo>
                    <a:pt x="186" y="107"/>
                    <a:pt x="190" y="112"/>
                    <a:pt x="190" y="118"/>
                  </a:cubicBezTo>
                  <a:cubicBezTo>
                    <a:pt x="190" y="123"/>
                    <a:pt x="186" y="128"/>
                    <a:pt x="180" y="128"/>
                  </a:cubicBezTo>
                  <a:cubicBezTo>
                    <a:pt x="174" y="128"/>
                    <a:pt x="170" y="123"/>
                    <a:pt x="170" y="118"/>
                  </a:cubicBezTo>
                  <a:cubicBezTo>
                    <a:pt x="170" y="112"/>
                    <a:pt x="174" y="107"/>
                    <a:pt x="180" y="107"/>
                  </a:cubicBezTo>
                  <a:close/>
                  <a:moveTo>
                    <a:pt x="152" y="107"/>
                  </a:moveTo>
                  <a:cubicBezTo>
                    <a:pt x="157" y="107"/>
                    <a:pt x="162" y="112"/>
                    <a:pt x="162" y="118"/>
                  </a:cubicBezTo>
                  <a:cubicBezTo>
                    <a:pt x="162" y="123"/>
                    <a:pt x="157" y="128"/>
                    <a:pt x="152" y="128"/>
                  </a:cubicBezTo>
                  <a:cubicBezTo>
                    <a:pt x="146" y="128"/>
                    <a:pt x="141" y="123"/>
                    <a:pt x="141" y="118"/>
                  </a:cubicBezTo>
                  <a:cubicBezTo>
                    <a:pt x="141" y="112"/>
                    <a:pt x="146" y="107"/>
                    <a:pt x="152" y="107"/>
                  </a:cubicBezTo>
                  <a:close/>
                  <a:moveTo>
                    <a:pt x="123" y="107"/>
                  </a:moveTo>
                  <a:cubicBezTo>
                    <a:pt x="129" y="107"/>
                    <a:pt x="134" y="112"/>
                    <a:pt x="134" y="118"/>
                  </a:cubicBezTo>
                  <a:cubicBezTo>
                    <a:pt x="134" y="123"/>
                    <a:pt x="129" y="128"/>
                    <a:pt x="123" y="128"/>
                  </a:cubicBezTo>
                  <a:cubicBezTo>
                    <a:pt x="118" y="128"/>
                    <a:pt x="113" y="123"/>
                    <a:pt x="113" y="118"/>
                  </a:cubicBezTo>
                  <a:cubicBezTo>
                    <a:pt x="113" y="112"/>
                    <a:pt x="118" y="107"/>
                    <a:pt x="123" y="107"/>
                  </a:cubicBezTo>
                  <a:close/>
                  <a:moveTo>
                    <a:pt x="95" y="107"/>
                  </a:moveTo>
                  <a:cubicBezTo>
                    <a:pt x="101" y="107"/>
                    <a:pt x="106" y="112"/>
                    <a:pt x="106" y="118"/>
                  </a:cubicBezTo>
                  <a:cubicBezTo>
                    <a:pt x="106" y="123"/>
                    <a:pt x="101" y="128"/>
                    <a:pt x="95" y="128"/>
                  </a:cubicBezTo>
                  <a:cubicBezTo>
                    <a:pt x="90" y="128"/>
                    <a:pt x="85" y="123"/>
                    <a:pt x="85" y="118"/>
                  </a:cubicBezTo>
                  <a:cubicBezTo>
                    <a:pt x="85" y="112"/>
                    <a:pt x="90" y="107"/>
                    <a:pt x="95" y="107"/>
                  </a:cubicBezTo>
                  <a:close/>
                  <a:moveTo>
                    <a:pt x="67" y="107"/>
                  </a:moveTo>
                  <a:cubicBezTo>
                    <a:pt x="73" y="107"/>
                    <a:pt x="77" y="112"/>
                    <a:pt x="77" y="118"/>
                  </a:cubicBezTo>
                  <a:cubicBezTo>
                    <a:pt x="77" y="123"/>
                    <a:pt x="73" y="128"/>
                    <a:pt x="67" y="128"/>
                  </a:cubicBezTo>
                  <a:cubicBezTo>
                    <a:pt x="61" y="128"/>
                    <a:pt x="57" y="123"/>
                    <a:pt x="57" y="118"/>
                  </a:cubicBezTo>
                  <a:cubicBezTo>
                    <a:pt x="57" y="112"/>
                    <a:pt x="61" y="107"/>
                    <a:pt x="67" y="107"/>
                  </a:cubicBezTo>
                  <a:close/>
                  <a:moveTo>
                    <a:pt x="39" y="107"/>
                  </a:moveTo>
                  <a:cubicBezTo>
                    <a:pt x="45" y="107"/>
                    <a:pt x="49" y="112"/>
                    <a:pt x="49" y="118"/>
                  </a:cubicBezTo>
                  <a:cubicBezTo>
                    <a:pt x="49" y="123"/>
                    <a:pt x="45" y="128"/>
                    <a:pt x="39" y="128"/>
                  </a:cubicBezTo>
                  <a:cubicBezTo>
                    <a:pt x="33" y="128"/>
                    <a:pt x="29" y="123"/>
                    <a:pt x="29" y="118"/>
                  </a:cubicBezTo>
                  <a:cubicBezTo>
                    <a:pt x="29" y="112"/>
                    <a:pt x="33" y="107"/>
                    <a:pt x="39" y="107"/>
                  </a:cubicBezTo>
                  <a:close/>
                  <a:moveTo>
                    <a:pt x="11" y="107"/>
                  </a:moveTo>
                  <a:cubicBezTo>
                    <a:pt x="16" y="107"/>
                    <a:pt x="21" y="112"/>
                    <a:pt x="21" y="118"/>
                  </a:cubicBezTo>
                  <a:cubicBezTo>
                    <a:pt x="21" y="123"/>
                    <a:pt x="16" y="128"/>
                    <a:pt x="11" y="128"/>
                  </a:cubicBezTo>
                  <a:cubicBezTo>
                    <a:pt x="5" y="128"/>
                    <a:pt x="0" y="123"/>
                    <a:pt x="0" y="118"/>
                  </a:cubicBezTo>
                  <a:cubicBezTo>
                    <a:pt x="0" y="112"/>
                    <a:pt x="5" y="107"/>
                    <a:pt x="11" y="107"/>
                  </a:cubicBezTo>
                  <a:close/>
                  <a:moveTo>
                    <a:pt x="321" y="81"/>
                  </a:moveTo>
                  <a:cubicBezTo>
                    <a:pt x="327" y="81"/>
                    <a:pt x="331" y="85"/>
                    <a:pt x="331" y="91"/>
                  </a:cubicBezTo>
                  <a:cubicBezTo>
                    <a:pt x="331" y="97"/>
                    <a:pt x="327" y="101"/>
                    <a:pt x="321" y="101"/>
                  </a:cubicBezTo>
                  <a:cubicBezTo>
                    <a:pt x="315" y="101"/>
                    <a:pt x="310" y="97"/>
                    <a:pt x="310" y="91"/>
                  </a:cubicBezTo>
                  <a:cubicBezTo>
                    <a:pt x="310" y="85"/>
                    <a:pt x="315" y="81"/>
                    <a:pt x="321" y="81"/>
                  </a:cubicBezTo>
                  <a:close/>
                  <a:moveTo>
                    <a:pt x="293" y="81"/>
                  </a:moveTo>
                  <a:cubicBezTo>
                    <a:pt x="298" y="81"/>
                    <a:pt x="303" y="85"/>
                    <a:pt x="303" y="91"/>
                  </a:cubicBezTo>
                  <a:cubicBezTo>
                    <a:pt x="303" y="97"/>
                    <a:pt x="298" y="101"/>
                    <a:pt x="293" y="101"/>
                  </a:cubicBezTo>
                  <a:cubicBezTo>
                    <a:pt x="287" y="101"/>
                    <a:pt x="282" y="97"/>
                    <a:pt x="282" y="91"/>
                  </a:cubicBezTo>
                  <a:cubicBezTo>
                    <a:pt x="282" y="85"/>
                    <a:pt x="287" y="81"/>
                    <a:pt x="293" y="81"/>
                  </a:cubicBezTo>
                  <a:close/>
                  <a:moveTo>
                    <a:pt x="264" y="81"/>
                  </a:moveTo>
                  <a:cubicBezTo>
                    <a:pt x="270" y="81"/>
                    <a:pt x="275" y="85"/>
                    <a:pt x="275" y="91"/>
                  </a:cubicBezTo>
                  <a:cubicBezTo>
                    <a:pt x="275" y="97"/>
                    <a:pt x="270" y="101"/>
                    <a:pt x="264" y="101"/>
                  </a:cubicBezTo>
                  <a:cubicBezTo>
                    <a:pt x="259" y="101"/>
                    <a:pt x="254" y="97"/>
                    <a:pt x="254" y="91"/>
                  </a:cubicBezTo>
                  <a:cubicBezTo>
                    <a:pt x="254" y="85"/>
                    <a:pt x="259" y="81"/>
                    <a:pt x="264" y="81"/>
                  </a:cubicBezTo>
                  <a:close/>
                  <a:moveTo>
                    <a:pt x="236" y="81"/>
                  </a:moveTo>
                  <a:cubicBezTo>
                    <a:pt x="242" y="81"/>
                    <a:pt x="247" y="85"/>
                    <a:pt x="247" y="91"/>
                  </a:cubicBezTo>
                  <a:cubicBezTo>
                    <a:pt x="247" y="97"/>
                    <a:pt x="242" y="101"/>
                    <a:pt x="236" y="101"/>
                  </a:cubicBezTo>
                  <a:cubicBezTo>
                    <a:pt x="231" y="101"/>
                    <a:pt x="226" y="97"/>
                    <a:pt x="226" y="91"/>
                  </a:cubicBezTo>
                  <a:cubicBezTo>
                    <a:pt x="226" y="85"/>
                    <a:pt x="231" y="81"/>
                    <a:pt x="236" y="81"/>
                  </a:cubicBezTo>
                  <a:close/>
                  <a:moveTo>
                    <a:pt x="208" y="81"/>
                  </a:moveTo>
                  <a:cubicBezTo>
                    <a:pt x="214" y="81"/>
                    <a:pt x="218" y="85"/>
                    <a:pt x="218" y="91"/>
                  </a:cubicBezTo>
                  <a:cubicBezTo>
                    <a:pt x="218" y="97"/>
                    <a:pt x="214" y="101"/>
                    <a:pt x="208" y="101"/>
                  </a:cubicBezTo>
                  <a:cubicBezTo>
                    <a:pt x="202" y="101"/>
                    <a:pt x="198" y="97"/>
                    <a:pt x="198" y="91"/>
                  </a:cubicBezTo>
                  <a:cubicBezTo>
                    <a:pt x="198" y="85"/>
                    <a:pt x="202" y="81"/>
                    <a:pt x="208" y="81"/>
                  </a:cubicBezTo>
                  <a:close/>
                  <a:moveTo>
                    <a:pt x="180" y="81"/>
                  </a:moveTo>
                  <a:cubicBezTo>
                    <a:pt x="186" y="81"/>
                    <a:pt x="190" y="85"/>
                    <a:pt x="190" y="91"/>
                  </a:cubicBezTo>
                  <a:cubicBezTo>
                    <a:pt x="190" y="97"/>
                    <a:pt x="186" y="101"/>
                    <a:pt x="180" y="101"/>
                  </a:cubicBezTo>
                  <a:cubicBezTo>
                    <a:pt x="174" y="101"/>
                    <a:pt x="170" y="97"/>
                    <a:pt x="170" y="91"/>
                  </a:cubicBezTo>
                  <a:cubicBezTo>
                    <a:pt x="170" y="85"/>
                    <a:pt x="174" y="81"/>
                    <a:pt x="180" y="81"/>
                  </a:cubicBezTo>
                  <a:close/>
                  <a:moveTo>
                    <a:pt x="152" y="81"/>
                  </a:moveTo>
                  <a:cubicBezTo>
                    <a:pt x="157" y="81"/>
                    <a:pt x="162" y="85"/>
                    <a:pt x="162" y="91"/>
                  </a:cubicBezTo>
                  <a:cubicBezTo>
                    <a:pt x="162" y="97"/>
                    <a:pt x="157" y="101"/>
                    <a:pt x="152" y="101"/>
                  </a:cubicBezTo>
                  <a:cubicBezTo>
                    <a:pt x="146" y="101"/>
                    <a:pt x="141" y="97"/>
                    <a:pt x="141" y="91"/>
                  </a:cubicBezTo>
                  <a:cubicBezTo>
                    <a:pt x="141" y="85"/>
                    <a:pt x="146" y="81"/>
                    <a:pt x="152" y="81"/>
                  </a:cubicBezTo>
                  <a:close/>
                  <a:moveTo>
                    <a:pt x="123" y="81"/>
                  </a:moveTo>
                  <a:cubicBezTo>
                    <a:pt x="129" y="81"/>
                    <a:pt x="134" y="85"/>
                    <a:pt x="134" y="91"/>
                  </a:cubicBezTo>
                  <a:cubicBezTo>
                    <a:pt x="134" y="97"/>
                    <a:pt x="129" y="101"/>
                    <a:pt x="123" y="101"/>
                  </a:cubicBezTo>
                  <a:cubicBezTo>
                    <a:pt x="118" y="101"/>
                    <a:pt x="113" y="97"/>
                    <a:pt x="113" y="91"/>
                  </a:cubicBezTo>
                  <a:cubicBezTo>
                    <a:pt x="113" y="85"/>
                    <a:pt x="118" y="81"/>
                    <a:pt x="123" y="81"/>
                  </a:cubicBezTo>
                  <a:close/>
                  <a:moveTo>
                    <a:pt x="95" y="81"/>
                  </a:moveTo>
                  <a:cubicBezTo>
                    <a:pt x="101" y="81"/>
                    <a:pt x="106" y="85"/>
                    <a:pt x="106" y="91"/>
                  </a:cubicBezTo>
                  <a:cubicBezTo>
                    <a:pt x="106" y="97"/>
                    <a:pt x="101" y="101"/>
                    <a:pt x="95" y="101"/>
                  </a:cubicBezTo>
                  <a:cubicBezTo>
                    <a:pt x="90" y="101"/>
                    <a:pt x="85" y="97"/>
                    <a:pt x="85" y="91"/>
                  </a:cubicBezTo>
                  <a:cubicBezTo>
                    <a:pt x="85" y="85"/>
                    <a:pt x="90" y="81"/>
                    <a:pt x="95" y="81"/>
                  </a:cubicBezTo>
                  <a:close/>
                  <a:moveTo>
                    <a:pt x="67" y="81"/>
                  </a:moveTo>
                  <a:cubicBezTo>
                    <a:pt x="73" y="81"/>
                    <a:pt x="77" y="85"/>
                    <a:pt x="77" y="91"/>
                  </a:cubicBezTo>
                  <a:cubicBezTo>
                    <a:pt x="77" y="97"/>
                    <a:pt x="73" y="101"/>
                    <a:pt x="67" y="101"/>
                  </a:cubicBezTo>
                  <a:cubicBezTo>
                    <a:pt x="61" y="101"/>
                    <a:pt x="57" y="97"/>
                    <a:pt x="57" y="91"/>
                  </a:cubicBezTo>
                  <a:cubicBezTo>
                    <a:pt x="57" y="85"/>
                    <a:pt x="61" y="81"/>
                    <a:pt x="67" y="81"/>
                  </a:cubicBezTo>
                  <a:close/>
                  <a:moveTo>
                    <a:pt x="39" y="81"/>
                  </a:moveTo>
                  <a:cubicBezTo>
                    <a:pt x="45" y="81"/>
                    <a:pt x="49" y="85"/>
                    <a:pt x="49" y="91"/>
                  </a:cubicBezTo>
                  <a:cubicBezTo>
                    <a:pt x="49" y="97"/>
                    <a:pt x="45" y="101"/>
                    <a:pt x="39" y="101"/>
                  </a:cubicBezTo>
                  <a:cubicBezTo>
                    <a:pt x="33" y="101"/>
                    <a:pt x="29" y="97"/>
                    <a:pt x="29" y="91"/>
                  </a:cubicBezTo>
                  <a:cubicBezTo>
                    <a:pt x="29" y="85"/>
                    <a:pt x="33" y="81"/>
                    <a:pt x="39" y="81"/>
                  </a:cubicBezTo>
                  <a:close/>
                  <a:moveTo>
                    <a:pt x="321" y="54"/>
                  </a:moveTo>
                  <a:cubicBezTo>
                    <a:pt x="327" y="54"/>
                    <a:pt x="331" y="58"/>
                    <a:pt x="331" y="64"/>
                  </a:cubicBezTo>
                  <a:cubicBezTo>
                    <a:pt x="331" y="70"/>
                    <a:pt x="327" y="74"/>
                    <a:pt x="321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1" y="54"/>
                  </a:cubicBezTo>
                  <a:close/>
                  <a:moveTo>
                    <a:pt x="293" y="54"/>
                  </a:moveTo>
                  <a:cubicBezTo>
                    <a:pt x="298" y="54"/>
                    <a:pt x="303" y="58"/>
                    <a:pt x="303" y="64"/>
                  </a:cubicBezTo>
                  <a:cubicBezTo>
                    <a:pt x="303" y="70"/>
                    <a:pt x="298" y="74"/>
                    <a:pt x="293" y="74"/>
                  </a:cubicBezTo>
                  <a:cubicBezTo>
                    <a:pt x="287" y="74"/>
                    <a:pt x="282" y="70"/>
                    <a:pt x="282" y="64"/>
                  </a:cubicBezTo>
                  <a:cubicBezTo>
                    <a:pt x="282" y="58"/>
                    <a:pt x="287" y="54"/>
                    <a:pt x="293" y="54"/>
                  </a:cubicBezTo>
                  <a:close/>
                  <a:moveTo>
                    <a:pt x="264" y="54"/>
                  </a:moveTo>
                  <a:cubicBezTo>
                    <a:pt x="270" y="54"/>
                    <a:pt x="275" y="58"/>
                    <a:pt x="275" y="64"/>
                  </a:cubicBezTo>
                  <a:cubicBezTo>
                    <a:pt x="275" y="70"/>
                    <a:pt x="270" y="74"/>
                    <a:pt x="264" y="74"/>
                  </a:cubicBezTo>
                  <a:cubicBezTo>
                    <a:pt x="259" y="74"/>
                    <a:pt x="254" y="70"/>
                    <a:pt x="254" y="64"/>
                  </a:cubicBezTo>
                  <a:cubicBezTo>
                    <a:pt x="254" y="58"/>
                    <a:pt x="259" y="54"/>
                    <a:pt x="264" y="54"/>
                  </a:cubicBezTo>
                  <a:close/>
                  <a:moveTo>
                    <a:pt x="236" y="54"/>
                  </a:moveTo>
                  <a:cubicBezTo>
                    <a:pt x="242" y="54"/>
                    <a:pt x="247" y="58"/>
                    <a:pt x="247" y="64"/>
                  </a:cubicBezTo>
                  <a:cubicBezTo>
                    <a:pt x="247" y="70"/>
                    <a:pt x="242" y="74"/>
                    <a:pt x="236" y="74"/>
                  </a:cubicBezTo>
                  <a:cubicBezTo>
                    <a:pt x="231" y="74"/>
                    <a:pt x="226" y="70"/>
                    <a:pt x="226" y="64"/>
                  </a:cubicBezTo>
                  <a:cubicBezTo>
                    <a:pt x="226" y="58"/>
                    <a:pt x="231" y="54"/>
                    <a:pt x="236" y="54"/>
                  </a:cubicBezTo>
                  <a:close/>
                  <a:moveTo>
                    <a:pt x="208" y="54"/>
                  </a:moveTo>
                  <a:cubicBezTo>
                    <a:pt x="214" y="54"/>
                    <a:pt x="218" y="58"/>
                    <a:pt x="218" y="64"/>
                  </a:cubicBezTo>
                  <a:cubicBezTo>
                    <a:pt x="218" y="70"/>
                    <a:pt x="214" y="74"/>
                    <a:pt x="208" y="74"/>
                  </a:cubicBezTo>
                  <a:cubicBezTo>
                    <a:pt x="202" y="74"/>
                    <a:pt x="198" y="70"/>
                    <a:pt x="198" y="64"/>
                  </a:cubicBezTo>
                  <a:cubicBezTo>
                    <a:pt x="198" y="58"/>
                    <a:pt x="202" y="54"/>
                    <a:pt x="208" y="54"/>
                  </a:cubicBezTo>
                  <a:close/>
                  <a:moveTo>
                    <a:pt x="180" y="54"/>
                  </a:moveTo>
                  <a:cubicBezTo>
                    <a:pt x="186" y="54"/>
                    <a:pt x="190" y="58"/>
                    <a:pt x="190" y="64"/>
                  </a:cubicBezTo>
                  <a:cubicBezTo>
                    <a:pt x="190" y="70"/>
                    <a:pt x="186" y="74"/>
                    <a:pt x="180" y="74"/>
                  </a:cubicBezTo>
                  <a:cubicBezTo>
                    <a:pt x="174" y="74"/>
                    <a:pt x="170" y="70"/>
                    <a:pt x="170" y="64"/>
                  </a:cubicBezTo>
                  <a:cubicBezTo>
                    <a:pt x="170" y="58"/>
                    <a:pt x="174" y="54"/>
                    <a:pt x="180" y="54"/>
                  </a:cubicBezTo>
                  <a:close/>
                  <a:moveTo>
                    <a:pt x="152" y="54"/>
                  </a:moveTo>
                  <a:cubicBezTo>
                    <a:pt x="157" y="54"/>
                    <a:pt x="162" y="58"/>
                    <a:pt x="162" y="64"/>
                  </a:cubicBezTo>
                  <a:cubicBezTo>
                    <a:pt x="162" y="70"/>
                    <a:pt x="157" y="74"/>
                    <a:pt x="152" y="74"/>
                  </a:cubicBezTo>
                  <a:cubicBezTo>
                    <a:pt x="146" y="74"/>
                    <a:pt x="141" y="70"/>
                    <a:pt x="141" y="64"/>
                  </a:cubicBezTo>
                  <a:cubicBezTo>
                    <a:pt x="141" y="58"/>
                    <a:pt x="146" y="54"/>
                    <a:pt x="152" y="54"/>
                  </a:cubicBezTo>
                  <a:close/>
                  <a:moveTo>
                    <a:pt x="123" y="54"/>
                  </a:moveTo>
                  <a:cubicBezTo>
                    <a:pt x="129" y="54"/>
                    <a:pt x="134" y="58"/>
                    <a:pt x="134" y="64"/>
                  </a:cubicBezTo>
                  <a:cubicBezTo>
                    <a:pt x="134" y="70"/>
                    <a:pt x="129" y="74"/>
                    <a:pt x="123" y="74"/>
                  </a:cubicBezTo>
                  <a:cubicBezTo>
                    <a:pt x="118" y="74"/>
                    <a:pt x="113" y="70"/>
                    <a:pt x="113" y="64"/>
                  </a:cubicBezTo>
                  <a:cubicBezTo>
                    <a:pt x="113" y="58"/>
                    <a:pt x="118" y="54"/>
                    <a:pt x="123" y="54"/>
                  </a:cubicBezTo>
                  <a:close/>
                  <a:moveTo>
                    <a:pt x="95" y="54"/>
                  </a:moveTo>
                  <a:cubicBezTo>
                    <a:pt x="101" y="54"/>
                    <a:pt x="106" y="58"/>
                    <a:pt x="106" y="64"/>
                  </a:cubicBezTo>
                  <a:cubicBezTo>
                    <a:pt x="106" y="70"/>
                    <a:pt x="101" y="74"/>
                    <a:pt x="95" y="74"/>
                  </a:cubicBezTo>
                  <a:cubicBezTo>
                    <a:pt x="90" y="74"/>
                    <a:pt x="85" y="70"/>
                    <a:pt x="85" y="64"/>
                  </a:cubicBezTo>
                  <a:cubicBezTo>
                    <a:pt x="85" y="58"/>
                    <a:pt x="90" y="54"/>
                    <a:pt x="95" y="54"/>
                  </a:cubicBezTo>
                  <a:close/>
                  <a:moveTo>
                    <a:pt x="67" y="54"/>
                  </a:moveTo>
                  <a:cubicBezTo>
                    <a:pt x="73" y="54"/>
                    <a:pt x="77" y="58"/>
                    <a:pt x="77" y="64"/>
                  </a:cubicBezTo>
                  <a:cubicBezTo>
                    <a:pt x="77" y="70"/>
                    <a:pt x="73" y="74"/>
                    <a:pt x="67" y="74"/>
                  </a:cubicBezTo>
                  <a:cubicBezTo>
                    <a:pt x="61" y="74"/>
                    <a:pt x="57" y="70"/>
                    <a:pt x="57" y="64"/>
                  </a:cubicBezTo>
                  <a:cubicBezTo>
                    <a:pt x="57" y="58"/>
                    <a:pt x="61" y="54"/>
                    <a:pt x="67" y="54"/>
                  </a:cubicBezTo>
                  <a:close/>
                  <a:moveTo>
                    <a:pt x="39" y="54"/>
                  </a:moveTo>
                  <a:cubicBezTo>
                    <a:pt x="45" y="54"/>
                    <a:pt x="49" y="58"/>
                    <a:pt x="49" y="64"/>
                  </a:cubicBezTo>
                  <a:cubicBezTo>
                    <a:pt x="49" y="70"/>
                    <a:pt x="45" y="74"/>
                    <a:pt x="39" y="74"/>
                  </a:cubicBezTo>
                  <a:cubicBezTo>
                    <a:pt x="33" y="74"/>
                    <a:pt x="29" y="70"/>
                    <a:pt x="29" y="64"/>
                  </a:cubicBezTo>
                  <a:cubicBezTo>
                    <a:pt x="29" y="58"/>
                    <a:pt x="33" y="54"/>
                    <a:pt x="39" y="54"/>
                  </a:cubicBezTo>
                  <a:close/>
                  <a:moveTo>
                    <a:pt x="208" y="27"/>
                  </a:moveTo>
                  <a:cubicBezTo>
                    <a:pt x="214" y="27"/>
                    <a:pt x="218" y="32"/>
                    <a:pt x="218" y="37"/>
                  </a:cubicBezTo>
                  <a:cubicBezTo>
                    <a:pt x="218" y="43"/>
                    <a:pt x="214" y="48"/>
                    <a:pt x="208" y="48"/>
                  </a:cubicBezTo>
                  <a:cubicBezTo>
                    <a:pt x="202" y="48"/>
                    <a:pt x="198" y="43"/>
                    <a:pt x="198" y="37"/>
                  </a:cubicBezTo>
                  <a:cubicBezTo>
                    <a:pt x="198" y="32"/>
                    <a:pt x="202" y="27"/>
                    <a:pt x="208" y="27"/>
                  </a:cubicBezTo>
                  <a:close/>
                  <a:moveTo>
                    <a:pt x="180" y="27"/>
                  </a:moveTo>
                  <a:cubicBezTo>
                    <a:pt x="186" y="27"/>
                    <a:pt x="190" y="32"/>
                    <a:pt x="190" y="37"/>
                  </a:cubicBezTo>
                  <a:cubicBezTo>
                    <a:pt x="190" y="43"/>
                    <a:pt x="186" y="48"/>
                    <a:pt x="180" y="48"/>
                  </a:cubicBezTo>
                  <a:cubicBezTo>
                    <a:pt x="174" y="48"/>
                    <a:pt x="170" y="43"/>
                    <a:pt x="170" y="37"/>
                  </a:cubicBezTo>
                  <a:cubicBezTo>
                    <a:pt x="170" y="32"/>
                    <a:pt x="174" y="27"/>
                    <a:pt x="180" y="27"/>
                  </a:cubicBezTo>
                  <a:close/>
                  <a:moveTo>
                    <a:pt x="152" y="27"/>
                  </a:moveTo>
                  <a:cubicBezTo>
                    <a:pt x="157" y="27"/>
                    <a:pt x="162" y="32"/>
                    <a:pt x="162" y="37"/>
                  </a:cubicBezTo>
                  <a:cubicBezTo>
                    <a:pt x="162" y="43"/>
                    <a:pt x="157" y="48"/>
                    <a:pt x="152" y="48"/>
                  </a:cubicBezTo>
                  <a:cubicBezTo>
                    <a:pt x="146" y="48"/>
                    <a:pt x="141" y="43"/>
                    <a:pt x="141" y="37"/>
                  </a:cubicBezTo>
                  <a:cubicBezTo>
                    <a:pt x="141" y="32"/>
                    <a:pt x="146" y="27"/>
                    <a:pt x="152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2"/>
                    <a:pt x="134" y="37"/>
                  </a:cubicBezTo>
                  <a:cubicBezTo>
                    <a:pt x="134" y="43"/>
                    <a:pt x="129" y="48"/>
                    <a:pt x="123" y="48"/>
                  </a:cubicBezTo>
                  <a:cubicBezTo>
                    <a:pt x="118" y="48"/>
                    <a:pt x="113" y="43"/>
                    <a:pt x="113" y="37"/>
                  </a:cubicBezTo>
                  <a:cubicBezTo>
                    <a:pt x="113" y="32"/>
                    <a:pt x="118" y="27"/>
                    <a:pt x="123" y="27"/>
                  </a:cubicBezTo>
                  <a:close/>
                  <a:moveTo>
                    <a:pt x="95" y="27"/>
                  </a:moveTo>
                  <a:cubicBezTo>
                    <a:pt x="101" y="27"/>
                    <a:pt x="106" y="32"/>
                    <a:pt x="106" y="37"/>
                  </a:cubicBezTo>
                  <a:cubicBezTo>
                    <a:pt x="106" y="43"/>
                    <a:pt x="101" y="48"/>
                    <a:pt x="95" y="48"/>
                  </a:cubicBezTo>
                  <a:cubicBezTo>
                    <a:pt x="90" y="48"/>
                    <a:pt x="85" y="43"/>
                    <a:pt x="85" y="37"/>
                  </a:cubicBezTo>
                  <a:cubicBezTo>
                    <a:pt x="85" y="32"/>
                    <a:pt x="90" y="27"/>
                    <a:pt x="95" y="27"/>
                  </a:cubicBezTo>
                  <a:close/>
                  <a:moveTo>
                    <a:pt x="67" y="27"/>
                  </a:moveTo>
                  <a:cubicBezTo>
                    <a:pt x="73" y="27"/>
                    <a:pt x="77" y="32"/>
                    <a:pt x="77" y="37"/>
                  </a:cubicBezTo>
                  <a:cubicBezTo>
                    <a:pt x="77" y="43"/>
                    <a:pt x="73" y="48"/>
                    <a:pt x="67" y="48"/>
                  </a:cubicBezTo>
                  <a:cubicBezTo>
                    <a:pt x="61" y="48"/>
                    <a:pt x="57" y="43"/>
                    <a:pt x="57" y="37"/>
                  </a:cubicBezTo>
                  <a:cubicBezTo>
                    <a:pt x="57" y="32"/>
                    <a:pt x="61" y="27"/>
                    <a:pt x="67" y="27"/>
                  </a:cubicBezTo>
                  <a:close/>
                  <a:moveTo>
                    <a:pt x="152" y="0"/>
                  </a:moveTo>
                  <a:cubicBezTo>
                    <a:pt x="157" y="0"/>
                    <a:pt x="162" y="5"/>
                    <a:pt x="162" y="11"/>
                  </a:cubicBezTo>
                  <a:cubicBezTo>
                    <a:pt x="162" y="16"/>
                    <a:pt x="157" y="21"/>
                    <a:pt x="152" y="21"/>
                  </a:cubicBezTo>
                  <a:cubicBezTo>
                    <a:pt x="146" y="21"/>
                    <a:pt x="141" y="16"/>
                    <a:pt x="141" y="11"/>
                  </a:cubicBezTo>
                  <a:cubicBezTo>
                    <a:pt x="141" y="5"/>
                    <a:pt x="146" y="0"/>
                    <a:pt x="152" y="0"/>
                  </a:cubicBezTo>
                  <a:close/>
                  <a:moveTo>
                    <a:pt x="123" y="0"/>
                  </a:moveTo>
                  <a:cubicBezTo>
                    <a:pt x="129" y="0"/>
                    <a:pt x="134" y="5"/>
                    <a:pt x="134" y="11"/>
                  </a:cubicBezTo>
                  <a:cubicBezTo>
                    <a:pt x="134" y="16"/>
                    <a:pt x="129" y="21"/>
                    <a:pt x="123" y="21"/>
                  </a:cubicBezTo>
                  <a:cubicBezTo>
                    <a:pt x="118" y="21"/>
                    <a:pt x="113" y="16"/>
                    <a:pt x="113" y="11"/>
                  </a:cubicBezTo>
                  <a:cubicBezTo>
                    <a:pt x="113" y="5"/>
                    <a:pt x="118" y="0"/>
                    <a:pt x="123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0220"/>
            <p:cNvSpPr>
              <a:spLocks noEditPoints="1"/>
            </p:cNvSpPr>
            <p:nvPr/>
          </p:nvSpPr>
          <p:spPr bwMode="auto">
            <a:xfrm>
              <a:off x="2164991" y="3235789"/>
              <a:ext cx="2119313" cy="2817813"/>
            </a:xfrm>
            <a:custGeom>
              <a:avLst/>
              <a:gdLst>
                <a:gd name="T0" fmla="*/ 39 w 500"/>
                <a:gd name="T1" fmla="*/ 0 h 664"/>
                <a:gd name="T2" fmla="*/ 106 w 500"/>
                <a:gd name="T3" fmla="*/ 10 h 664"/>
                <a:gd name="T4" fmla="*/ 39 w 500"/>
                <a:gd name="T5" fmla="*/ 47 h 664"/>
                <a:gd name="T6" fmla="*/ 85 w 500"/>
                <a:gd name="T7" fmla="*/ 37 h 664"/>
                <a:gd name="T8" fmla="*/ 67 w 500"/>
                <a:gd name="T9" fmla="*/ 53 h 664"/>
                <a:gd name="T10" fmla="*/ 180 w 500"/>
                <a:gd name="T11" fmla="*/ 53 h 664"/>
                <a:gd name="T12" fmla="*/ 275 w 500"/>
                <a:gd name="T13" fmla="*/ 64 h 664"/>
                <a:gd name="T14" fmla="*/ 123 w 500"/>
                <a:gd name="T15" fmla="*/ 101 h 664"/>
                <a:gd name="T16" fmla="*/ 169 w 500"/>
                <a:gd name="T17" fmla="*/ 91 h 664"/>
                <a:gd name="T18" fmla="*/ 208 w 500"/>
                <a:gd name="T19" fmla="*/ 107 h 664"/>
                <a:gd name="T20" fmla="*/ 264 w 500"/>
                <a:gd name="T21" fmla="*/ 134 h 664"/>
                <a:gd name="T22" fmla="*/ 331 w 500"/>
                <a:gd name="T23" fmla="*/ 144 h 664"/>
                <a:gd name="T24" fmla="*/ 236 w 500"/>
                <a:gd name="T25" fmla="*/ 181 h 664"/>
                <a:gd name="T26" fmla="*/ 282 w 500"/>
                <a:gd name="T27" fmla="*/ 171 h 664"/>
                <a:gd name="T28" fmla="*/ 349 w 500"/>
                <a:gd name="T29" fmla="*/ 161 h 664"/>
                <a:gd name="T30" fmla="*/ 208 w 500"/>
                <a:gd name="T31" fmla="*/ 187 h 664"/>
                <a:gd name="T32" fmla="*/ 275 w 500"/>
                <a:gd name="T33" fmla="*/ 198 h 664"/>
                <a:gd name="T34" fmla="*/ 321 w 500"/>
                <a:gd name="T35" fmla="*/ 208 h 664"/>
                <a:gd name="T36" fmla="*/ 367 w 500"/>
                <a:gd name="T37" fmla="*/ 198 h 664"/>
                <a:gd name="T38" fmla="*/ 434 w 500"/>
                <a:gd name="T39" fmla="*/ 187 h 664"/>
                <a:gd name="T40" fmla="*/ 264 w 500"/>
                <a:gd name="T41" fmla="*/ 214 h 664"/>
                <a:gd name="T42" fmla="*/ 331 w 500"/>
                <a:gd name="T43" fmla="*/ 225 h 664"/>
                <a:gd name="T44" fmla="*/ 377 w 500"/>
                <a:gd name="T45" fmla="*/ 235 h 664"/>
                <a:gd name="T46" fmla="*/ 423 w 500"/>
                <a:gd name="T47" fmla="*/ 225 h 664"/>
                <a:gd name="T48" fmla="*/ 490 w 500"/>
                <a:gd name="T49" fmla="*/ 214 h 664"/>
                <a:gd name="T50" fmla="*/ 293 w 500"/>
                <a:gd name="T51" fmla="*/ 241 h 664"/>
                <a:gd name="T52" fmla="*/ 359 w 500"/>
                <a:gd name="T53" fmla="*/ 251 h 664"/>
                <a:gd name="T54" fmla="*/ 405 w 500"/>
                <a:gd name="T55" fmla="*/ 262 h 664"/>
                <a:gd name="T56" fmla="*/ 451 w 500"/>
                <a:gd name="T57" fmla="*/ 251 h 664"/>
                <a:gd name="T58" fmla="*/ 264 w 500"/>
                <a:gd name="T59" fmla="*/ 268 h 664"/>
                <a:gd name="T60" fmla="*/ 349 w 500"/>
                <a:gd name="T61" fmla="*/ 268 h 664"/>
                <a:gd name="T62" fmla="*/ 416 w 500"/>
                <a:gd name="T63" fmla="*/ 278 h 664"/>
                <a:gd name="T64" fmla="*/ 462 w 500"/>
                <a:gd name="T65" fmla="*/ 289 h 664"/>
                <a:gd name="T66" fmla="*/ 254 w 500"/>
                <a:gd name="T67" fmla="*/ 305 h 664"/>
                <a:gd name="T68" fmla="*/ 321 w 500"/>
                <a:gd name="T69" fmla="*/ 295 h 664"/>
                <a:gd name="T70" fmla="*/ 405 w 500"/>
                <a:gd name="T71" fmla="*/ 295 h 664"/>
                <a:gd name="T72" fmla="*/ 472 w 500"/>
                <a:gd name="T73" fmla="*/ 305 h 664"/>
                <a:gd name="T74" fmla="*/ 293 w 500"/>
                <a:gd name="T75" fmla="*/ 342 h 664"/>
                <a:gd name="T76" fmla="*/ 339 w 500"/>
                <a:gd name="T77" fmla="*/ 332 h 664"/>
                <a:gd name="T78" fmla="*/ 405 w 500"/>
                <a:gd name="T79" fmla="*/ 322 h 664"/>
                <a:gd name="T80" fmla="*/ 264 w 500"/>
                <a:gd name="T81" fmla="*/ 348 h 664"/>
                <a:gd name="T82" fmla="*/ 331 w 500"/>
                <a:gd name="T83" fmla="*/ 359 h 664"/>
                <a:gd name="T84" fmla="*/ 377 w 500"/>
                <a:gd name="T85" fmla="*/ 369 h 664"/>
                <a:gd name="T86" fmla="*/ 423 w 500"/>
                <a:gd name="T87" fmla="*/ 359 h 664"/>
                <a:gd name="T88" fmla="*/ 293 w 500"/>
                <a:gd name="T89" fmla="*/ 375 h 664"/>
                <a:gd name="T90" fmla="*/ 377 w 500"/>
                <a:gd name="T91" fmla="*/ 375 h 664"/>
                <a:gd name="T92" fmla="*/ 275 w 500"/>
                <a:gd name="T93" fmla="*/ 412 h 664"/>
                <a:gd name="T94" fmla="*/ 321 w 500"/>
                <a:gd name="T95" fmla="*/ 423 h 664"/>
                <a:gd name="T96" fmla="*/ 367 w 500"/>
                <a:gd name="T97" fmla="*/ 412 h 664"/>
                <a:gd name="T98" fmla="*/ 293 w 500"/>
                <a:gd name="T99" fmla="*/ 429 h 664"/>
                <a:gd name="T100" fmla="*/ 377 w 500"/>
                <a:gd name="T101" fmla="*/ 429 h 664"/>
                <a:gd name="T102" fmla="*/ 303 w 500"/>
                <a:gd name="T103" fmla="*/ 466 h 664"/>
                <a:gd name="T104" fmla="*/ 349 w 500"/>
                <a:gd name="T105" fmla="*/ 476 h 664"/>
                <a:gd name="T106" fmla="*/ 282 w 500"/>
                <a:gd name="T107" fmla="*/ 493 h 664"/>
                <a:gd name="T108" fmla="*/ 264 w 500"/>
                <a:gd name="T109" fmla="*/ 509 h 664"/>
                <a:gd name="T110" fmla="*/ 293 w 500"/>
                <a:gd name="T111" fmla="*/ 536 h 664"/>
                <a:gd name="T112" fmla="*/ 303 w 500"/>
                <a:gd name="T113" fmla="*/ 573 h 664"/>
                <a:gd name="T114" fmla="*/ 293 w 500"/>
                <a:gd name="T115" fmla="*/ 610 h 664"/>
                <a:gd name="T116" fmla="*/ 282 w 500"/>
                <a:gd name="T117" fmla="*/ 627 h 664"/>
                <a:gd name="T118" fmla="*/ 321 w 500"/>
                <a:gd name="T119" fmla="*/ 643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0" h="664">
                  <a:moveTo>
                    <a:pt x="264" y="107"/>
                  </a:moveTo>
                  <a:cubicBezTo>
                    <a:pt x="270" y="107"/>
                    <a:pt x="275" y="112"/>
                    <a:pt x="275" y="117"/>
                  </a:cubicBezTo>
                  <a:cubicBezTo>
                    <a:pt x="275" y="123"/>
                    <a:pt x="270" y="128"/>
                    <a:pt x="264" y="128"/>
                  </a:cubicBezTo>
                  <a:cubicBezTo>
                    <a:pt x="259" y="128"/>
                    <a:pt x="254" y="123"/>
                    <a:pt x="254" y="117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11" y="0"/>
                  </a:moveTo>
                  <a:cubicBezTo>
                    <a:pt x="16" y="0"/>
                    <a:pt x="21" y="4"/>
                    <a:pt x="21" y="10"/>
                  </a:cubicBez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lose/>
                  <a:moveTo>
                    <a:pt x="39" y="0"/>
                  </a:moveTo>
                  <a:cubicBezTo>
                    <a:pt x="45" y="0"/>
                    <a:pt x="49" y="4"/>
                    <a:pt x="49" y="10"/>
                  </a:cubicBezTo>
                  <a:cubicBezTo>
                    <a:pt x="49" y="16"/>
                    <a:pt x="45" y="20"/>
                    <a:pt x="39" y="20"/>
                  </a:cubicBezTo>
                  <a:cubicBezTo>
                    <a:pt x="33" y="20"/>
                    <a:pt x="29" y="16"/>
                    <a:pt x="29" y="10"/>
                  </a:cubicBezTo>
                  <a:cubicBezTo>
                    <a:pt x="29" y="4"/>
                    <a:pt x="33" y="0"/>
                    <a:pt x="39" y="0"/>
                  </a:cubicBezTo>
                  <a:close/>
                  <a:moveTo>
                    <a:pt x="67" y="0"/>
                  </a:moveTo>
                  <a:cubicBezTo>
                    <a:pt x="73" y="0"/>
                    <a:pt x="77" y="4"/>
                    <a:pt x="77" y="10"/>
                  </a:cubicBezTo>
                  <a:cubicBezTo>
                    <a:pt x="77" y="16"/>
                    <a:pt x="73" y="20"/>
                    <a:pt x="67" y="20"/>
                  </a:cubicBezTo>
                  <a:cubicBezTo>
                    <a:pt x="61" y="20"/>
                    <a:pt x="57" y="16"/>
                    <a:pt x="57" y="10"/>
                  </a:cubicBezTo>
                  <a:cubicBezTo>
                    <a:pt x="57" y="4"/>
                    <a:pt x="61" y="0"/>
                    <a:pt x="67" y="0"/>
                  </a:cubicBezTo>
                  <a:close/>
                  <a:moveTo>
                    <a:pt x="95" y="0"/>
                  </a:moveTo>
                  <a:cubicBezTo>
                    <a:pt x="101" y="0"/>
                    <a:pt x="106" y="4"/>
                    <a:pt x="106" y="10"/>
                  </a:cubicBezTo>
                  <a:cubicBezTo>
                    <a:pt x="106" y="16"/>
                    <a:pt x="101" y="20"/>
                    <a:pt x="95" y="20"/>
                  </a:cubicBezTo>
                  <a:cubicBezTo>
                    <a:pt x="90" y="20"/>
                    <a:pt x="85" y="16"/>
                    <a:pt x="85" y="10"/>
                  </a:cubicBezTo>
                  <a:cubicBezTo>
                    <a:pt x="85" y="4"/>
                    <a:pt x="90" y="0"/>
                    <a:pt x="95" y="0"/>
                  </a:cubicBezTo>
                  <a:close/>
                  <a:moveTo>
                    <a:pt x="123" y="0"/>
                  </a:moveTo>
                  <a:cubicBezTo>
                    <a:pt x="129" y="0"/>
                    <a:pt x="134" y="4"/>
                    <a:pt x="134" y="10"/>
                  </a:cubicBezTo>
                  <a:cubicBezTo>
                    <a:pt x="134" y="16"/>
                    <a:pt x="129" y="20"/>
                    <a:pt x="123" y="20"/>
                  </a:cubicBezTo>
                  <a:cubicBezTo>
                    <a:pt x="118" y="20"/>
                    <a:pt x="113" y="16"/>
                    <a:pt x="113" y="10"/>
                  </a:cubicBezTo>
                  <a:cubicBezTo>
                    <a:pt x="113" y="4"/>
                    <a:pt x="118" y="0"/>
                    <a:pt x="123" y="0"/>
                  </a:cubicBezTo>
                  <a:close/>
                  <a:moveTo>
                    <a:pt x="39" y="27"/>
                  </a:moveTo>
                  <a:cubicBezTo>
                    <a:pt x="45" y="27"/>
                    <a:pt x="49" y="31"/>
                    <a:pt x="49" y="37"/>
                  </a:cubicBezTo>
                  <a:cubicBezTo>
                    <a:pt x="49" y="43"/>
                    <a:pt x="45" y="47"/>
                    <a:pt x="39" y="47"/>
                  </a:cubicBezTo>
                  <a:cubicBezTo>
                    <a:pt x="33" y="47"/>
                    <a:pt x="29" y="43"/>
                    <a:pt x="29" y="37"/>
                  </a:cubicBezTo>
                  <a:cubicBezTo>
                    <a:pt x="29" y="31"/>
                    <a:pt x="33" y="27"/>
                    <a:pt x="39" y="27"/>
                  </a:cubicBezTo>
                  <a:close/>
                  <a:moveTo>
                    <a:pt x="67" y="27"/>
                  </a:moveTo>
                  <a:cubicBezTo>
                    <a:pt x="73" y="27"/>
                    <a:pt x="77" y="31"/>
                    <a:pt x="77" y="37"/>
                  </a:cubicBezTo>
                  <a:cubicBezTo>
                    <a:pt x="77" y="43"/>
                    <a:pt x="73" y="47"/>
                    <a:pt x="67" y="47"/>
                  </a:cubicBezTo>
                  <a:cubicBezTo>
                    <a:pt x="61" y="47"/>
                    <a:pt x="57" y="43"/>
                    <a:pt x="57" y="37"/>
                  </a:cubicBezTo>
                  <a:cubicBezTo>
                    <a:pt x="57" y="31"/>
                    <a:pt x="61" y="27"/>
                    <a:pt x="67" y="27"/>
                  </a:cubicBezTo>
                  <a:close/>
                  <a:moveTo>
                    <a:pt x="95" y="27"/>
                  </a:moveTo>
                  <a:cubicBezTo>
                    <a:pt x="101" y="27"/>
                    <a:pt x="106" y="31"/>
                    <a:pt x="106" y="37"/>
                  </a:cubicBezTo>
                  <a:cubicBezTo>
                    <a:pt x="106" y="43"/>
                    <a:pt x="101" y="47"/>
                    <a:pt x="95" y="47"/>
                  </a:cubicBezTo>
                  <a:cubicBezTo>
                    <a:pt x="90" y="47"/>
                    <a:pt x="85" y="43"/>
                    <a:pt x="85" y="37"/>
                  </a:cubicBezTo>
                  <a:cubicBezTo>
                    <a:pt x="85" y="31"/>
                    <a:pt x="90" y="27"/>
                    <a:pt x="95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1"/>
                    <a:pt x="134" y="37"/>
                  </a:cubicBezTo>
                  <a:cubicBezTo>
                    <a:pt x="134" y="43"/>
                    <a:pt x="129" y="47"/>
                    <a:pt x="123" y="47"/>
                  </a:cubicBezTo>
                  <a:cubicBezTo>
                    <a:pt x="118" y="47"/>
                    <a:pt x="113" y="43"/>
                    <a:pt x="113" y="37"/>
                  </a:cubicBezTo>
                  <a:cubicBezTo>
                    <a:pt x="113" y="31"/>
                    <a:pt x="118" y="27"/>
                    <a:pt x="123" y="27"/>
                  </a:cubicBezTo>
                  <a:close/>
                  <a:moveTo>
                    <a:pt x="67" y="53"/>
                  </a:moveTo>
                  <a:cubicBezTo>
                    <a:pt x="73" y="53"/>
                    <a:pt x="77" y="58"/>
                    <a:pt x="77" y="64"/>
                  </a:cubicBezTo>
                  <a:cubicBezTo>
                    <a:pt x="77" y="69"/>
                    <a:pt x="73" y="74"/>
                    <a:pt x="67" y="74"/>
                  </a:cubicBezTo>
                  <a:cubicBezTo>
                    <a:pt x="61" y="74"/>
                    <a:pt x="57" y="69"/>
                    <a:pt x="57" y="64"/>
                  </a:cubicBezTo>
                  <a:cubicBezTo>
                    <a:pt x="57" y="58"/>
                    <a:pt x="61" y="53"/>
                    <a:pt x="67" y="53"/>
                  </a:cubicBezTo>
                  <a:close/>
                  <a:moveTo>
                    <a:pt x="95" y="53"/>
                  </a:moveTo>
                  <a:cubicBezTo>
                    <a:pt x="101" y="53"/>
                    <a:pt x="106" y="58"/>
                    <a:pt x="106" y="64"/>
                  </a:cubicBezTo>
                  <a:cubicBezTo>
                    <a:pt x="106" y="69"/>
                    <a:pt x="101" y="74"/>
                    <a:pt x="95" y="74"/>
                  </a:cubicBezTo>
                  <a:cubicBezTo>
                    <a:pt x="90" y="74"/>
                    <a:pt x="85" y="69"/>
                    <a:pt x="85" y="64"/>
                  </a:cubicBezTo>
                  <a:cubicBezTo>
                    <a:pt x="85" y="58"/>
                    <a:pt x="90" y="53"/>
                    <a:pt x="95" y="53"/>
                  </a:cubicBezTo>
                  <a:close/>
                  <a:moveTo>
                    <a:pt x="123" y="53"/>
                  </a:moveTo>
                  <a:cubicBezTo>
                    <a:pt x="129" y="53"/>
                    <a:pt x="134" y="58"/>
                    <a:pt x="134" y="64"/>
                  </a:cubicBezTo>
                  <a:cubicBezTo>
                    <a:pt x="134" y="69"/>
                    <a:pt x="129" y="74"/>
                    <a:pt x="123" y="74"/>
                  </a:cubicBezTo>
                  <a:cubicBezTo>
                    <a:pt x="118" y="74"/>
                    <a:pt x="113" y="69"/>
                    <a:pt x="113" y="64"/>
                  </a:cubicBezTo>
                  <a:cubicBezTo>
                    <a:pt x="113" y="58"/>
                    <a:pt x="118" y="53"/>
                    <a:pt x="123" y="53"/>
                  </a:cubicBezTo>
                  <a:close/>
                  <a:moveTo>
                    <a:pt x="180" y="53"/>
                  </a:moveTo>
                  <a:cubicBezTo>
                    <a:pt x="186" y="53"/>
                    <a:pt x="190" y="58"/>
                    <a:pt x="190" y="64"/>
                  </a:cubicBezTo>
                  <a:cubicBezTo>
                    <a:pt x="190" y="69"/>
                    <a:pt x="186" y="74"/>
                    <a:pt x="180" y="74"/>
                  </a:cubicBezTo>
                  <a:cubicBezTo>
                    <a:pt x="174" y="74"/>
                    <a:pt x="169" y="69"/>
                    <a:pt x="169" y="64"/>
                  </a:cubicBezTo>
                  <a:cubicBezTo>
                    <a:pt x="169" y="58"/>
                    <a:pt x="174" y="53"/>
                    <a:pt x="180" y="53"/>
                  </a:cubicBezTo>
                  <a:close/>
                  <a:moveTo>
                    <a:pt x="236" y="53"/>
                  </a:moveTo>
                  <a:cubicBezTo>
                    <a:pt x="242" y="53"/>
                    <a:pt x="247" y="58"/>
                    <a:pt x="247" y="64"/>
                  </a:cubicBezTo>
                  <a:cubicBezTo>
                    <a:pt x="247" y="69"/>
                    <a:pt x="242" y="74"/>
                    <a:pt x="236" y="74"/>
                  </a:cubicBezTo>
                  <a:cubicBezTo>
                    <a:pt x="230" y="74"/>
                    <a:pt x="226" y="69"/>
                    <a:pt x="226" y="64"/>
                  </a:cubicBezTo>
                  <a:cubicBezTo>
                    <a:pt x="226" y="58"/>
                    <a:pt x="230" y="53"/>
                    <a:pt x="236" y="53"/>
                  </a:cubicBezTo>
                  <a:close/>
                  <a:moveTo>
                    <a:pt x="264" y="53"/>
                  </a:moveTo>
                  <a:cubicBezTo>
                    <a:pt x="270" y="53"/>
                    <a:pt x="275" y="58"/>
                    <a:pt x="275" y="64"/>
                  </a:cubicBezTo>
                  <a:cubicBezTo>
                    <a:pt x="275" y="69"/>
                    <a:pt x="270" y="74"/>
                    <a:pt x="264" y="74"/>
                  </a:cubicBezTo>
                  <a:cubicBezTo>
                    <a:pt x="259" y="74"/>
                    <a:pt x="254" y="69"/>
                    <a:pt x="254" y="64"/>
                  </a:cubicBezTo>
                  <a:cubicBezTo>
                    <a:pt x="254" y="58"/>
                    <a:pt x="259" y="53"/>
                    <a:pt x="264" y="53"/>
                  </a:cubicBezTo>
                  <a:close/>
                  <a:moveTo>
                    <a:pt x="95" y="80"/>
                  </a:moveTo>
                  <a:cubicBezTo>
                    <a:pt x="101" y="80"/>
                    <a:pt x="106" y="85"/>
                    <a:pt x="106" y="91"/>
                  </a:cubicBezTo>
                  <a:cubicBezTo>
                    <a:pt x="106" y="96"/>
                    <a:pt x="101" y="101"/>
                    <a:pt x="95" y="101"/>
                  </a:cubicBezTo>
                  <a:cubicBezTo>
                    <a:pt x="90" y="101"/>
                    <a:pt x="85" y="96"/>
                    <a:pt x="85" y="91"/>
                  </a:cubicBezTo>
                  <a:cubicBezTo>
                    <a:pt x="85" y="85"/>
                    <a:pt x="90" y="80"/>
                    <a:pt x="95" y="80"/>
                  </a:cubicBezTo>
                  <a:close/>
                  <a:moveTo>
                    <a:pt x="123" y="80"/>
                  </a:moveTo>
                  <a:cubicBezTo>
                    <a:pt x="129" y="80"/>
                    <a:pt x="134" y="85"/>
                    <a:pt x="134" y="91"/>
                  </a:cubicBezTo>
                  <a:cubicBezTo>
                    <a:pt x="134" y="96"/>
                    <a:pt x="129" y="101"/>
                    <a:pt x="123" y="101"/>
                  </a:cubicBezTo>
                  <a:cubicBezTo>
                    <a:pt x="118" y="101"/>
                    <a:pt x="113" y="96"/>
                    <a:pt x="113" y="91"/>
                  </a:cubicBezTo>
                  <a:cubicBezTo>
                    <a:pt x="113" y="85"/>
                    <a:pt x="118" y="80"/>
                    <a:pt x="123" y="80"/>
                  </a:cubicBezTo>
                  <a:close/>
                  <a:moveTo>
                    <a:pt x="152" y="80"/>
                  </a:moveTo>
                  <a:cubicBezTo>
                    <a:pt x="157" y="80"/>
                    <a:pt x="162" y="85"/>
                    <a:pt x="162" y="91"/>
                  </a:cubicBezTo>
                  <a:cubicBezTo>
                    <a:pt x="162" y="96"/>
                    <a:pt x="157" y="101"/>
                    <a:pt x="152" y="101"/>
                  </a:cubicBezTo>
                  <a:cubicBezTo>
                    <a:pt x="146" y="101"/>
                    <a:pt x="141" y="96"/>
                    <a:pt x="141" y="91"/>
                  </a:cubicBezTo>
                  <a:cubicBezTo>
                    <a:pt x="141" y="85"/>
                    <a:pt x="146" y="80"/>
                    <a:pt x="152" y="80"/>
                  </a:cubicBezTo>
                  <a:close/>
                  <a:moveTo>
                    <a:pt x="180" y="80"/>
                  </a:moveTo>
                  <a:cubicBezTo>
                    <a:pt x="186" y="80"/>
                    <a:pt x="190" y="85"/>
                    <a:pt x="190" y="91"/>
                  </a:cubicBezTo>
                  <a:cubicBezTo>
                    <a:pt x="190" y="96"/>
                    <a:pt x="186" y="101"/>
                    <a:pt x="180" y="101"/>
                  </a:cubicBezTo>
                  <a:cubicBezTo>
                    <a:pt x="174" y="101"/>
                    <a:pt x="169" y="96"/>
                    <a:pt x="169" y="91"/>
                  </a:cubicBezTo>
                  <a:cubicBezTo>
                    <a:pt x="169" y="85"/>
                    <a:pt x="174" y="80"/>
                    <a:pt x="180" y="80"/>
                  </a:cubicBezTo>
                  <a:close/>
                  <a:moveTo>
                    <a:pt x="180" y="107"/>
                  </a:moveTo>
                  <a:cubicBezTo>
                    <a:pt x="186" y="107"/>
                    <a:pt x="190" y="112"/>
                    <a:pt x="190" y="117"/>
                  </a:cubicBezTo>
                  <a:cubicBezTo>
                    <a:pt x="190" y="123"/>
                    <a:pt x="186" y="128"/>
                    <a:pt x="180" y="128"/>
                  </a:cubicBezTo>
                  <a:cubicBezTo>
                    <a:pt x="174" y="128"/>
                    <a:pt x="169" y="123"/>
                    <a:pt x="169" y="117"/>
                  </a:cubicBezTo>
                  <a:cubicBezTo>
                    <a:pt x="169" y="112"/>
                    <a:pt x="174" y="107"/>
                    <a:pt x="180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7"/>
                  </a:cubicBezTo>
                  <a:cubicBezTo>
                    <a:pt x="218" y="123"/>
                    <a:pt x="214" y="128"/>
                    <a:pt x="208" y="128"/>
                  </a:cubicBezTo>
                  <a:cubicBezTo>
                    <a:pt x="202" y="128"/>
                    <a:pt x="198" y="123"/>
                    <a:pt x="198" y="117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208" y="134"/>
                  </a:moveTo>
                  <a:cubicBezTo>
                    <a:pt x="214" y="134"/>
                    <a:pt x="218" y="138"/>
                    <a:pt x="218" y="144"/>
                  </a:cubicBezTo>
                  <a:cubicBezTo>
                    <a:pt x="218" y="150"/>
                    <a:pt x="214" y="155"/>
                    <a:pt x="208" y="155"/>
                  </a:cubicBezTo>
                  <a:cubicBezTo>
                    <a:pt x="202" y="155"/>
                    <a:pt x="198" y="150"/>
                    <a:pt x="198" y="144"/>
                  </a:cubicBezTo>
                  <a:cubicBezTo>
                    <a:pt x="198" y="138"/>
                    <a:pt x="202" y="134"/>
                    <a:pt x="208" y="134"/>
                  </a:cubicBezTo>
                  <a:close/>
                  <a:moveTo>
                    <a:pt x="293" y="107"/>
                  </a:moveTo>
                  <a:cubicBezTo>
                    <a:pt x="298" y="107"/>
                    <a:pt x="303" y="112"/>
                    <a:pt x="303" y="117"/>
                  </a:cubicBezTo>
                  <a:cubicBezTo>
                    <a:pt x="303" y="123"/>
                    <a:pt x="298" y="128"/>
                    <a:pt x="293" y="128"/>
                  </a:cubicBezTo>
                  <a:cubicBezTo>
                    <a:pt x="287" y="128"/>
                    <a:pt x="282" y="123"/>
                    <a:pt x="282" y="117"/>
                  </a:cubicBezTo>
                  <a:cubicBezTo>
                    <a:pt x="282" y="112"/>
                    <a:pt x="287" y="107"/>
                    <a:pt x="293" y="107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8"/>
                    <a:pt x="275" y="144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4"/>
                  </a:cubicBezTo>
                  <a:cubicBezTo>
                    <a:pt x="254" y="138"/>
                    <a:pt x="259" y="134"/>
                    <a:pt x="264" y="134"/>
                  </a:cubicBezTo>
                  <a:close/>
                  <a:moveTo>
                    <a:pt x="293" y="134"/>
                  </a:moveTo>
                  <a:cubicBezTo>
                    <a:pt x="298" y="134"/>
                    <a:pt x="303" y="138"/>
                    <a:pt x="303" y="144"/>
                  </a:cubicBezTo>
                  <a:cubicBezTo>
                    <a:pt x="303" y="150"/>
                    <a:pt x="298" y="155"/>
                    <a:pt x="293" y="155"/>
                  </a:cubicBezTo>
                  <a:cubicBezTo>
                    <a:pt x="287" y="155"/>
                    <a:pt x="282" y="150"/>
                    <a:pt x="282" y="144"/>
                  </a:cubicBezTo>
                  <a:cubicBezTo>
                    <a:pt x="282" y="138"/>
                    <a:pt x="287" y="134"/>
                    <a:pt x="293" y="134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8"/>
                    <a:pt x="331" y="144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4"/>
                  </a:cubicBezTo>
                  <a:cubicBezTo>
                    <a:pt x="310" y="138"/>
                    <a:pt x="315" y="134"/>
                    <a:pt x="321" y="134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8"/>
                    <a:pt x="359" y="144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4"/>
                  </a:cubicBezTo>
                  <a:cubicBezTo>
                    <a:pt x="339" y="138"/>
                    <a:pt x="343" y="134"/>
                    <a:pt x="349" y="134"/>
                  </a:cubicBezTo>
                  <a:close/>
                  <a:moveTo>
                    <a:pt x="236" y="161"/>
                  </a:moveTo>
                  <a:cubicBezTo>
                    <a:pt x="242" y="161"/>
                    <a:pt x="247" y="165"/>
                    <a:pt x="247" y="171"/>
                  </a:cubicBezTo>
                  <a:cubicBezTo>
                    <a:pt x="247" y="177"/>
                    <a:pt x="242" y="181"/>
                    <a:pt x="236" y="181"/>
                  </a:cubicBezTo>
                  <a:cubicBezTo>
                    <a:pt x="230" y="181"/>
                    <a:pt x="226" y="177"/>
                    <a:pt x="226" y="171"/>
                  </a:cubicBezTo>
                  <a:cubicBezTo>
                    <a:pt x="226" y="165"/>
                    <a:pt x="230" y="161"/>
                    <a:pt x="236" y="161"/>
                  </a:cubicBezTo>
                  <a:close/>
                  <a:moveTo>
                    <a:pt x="264" y="161"/>
                  </a:moveTo>
                  <a:cubicBezTo>
                    <a:pt x="270" y="161"/>
                    <a:pt x="275" y="165"/>
                    <a:pt x="275" y="171"/>
                  </a:cubicBezTo>
                  <a:cubicBezTo>
                    <a:pt x="275" y="177"/>
                    <a:pt x="270" y="181"/>
                    <a:pt x="264" y="181"/>
                  </a:cubicBezTo>
                  <a:cubicBezTo>
                    <a:pt x="259" y="181"/>
                    <a:pt x="254" y="177"/>
                    <a:pt x="254" y="171"/>
                  </a:cubicBezTo>
                  <a:cubicBezTo>
                    <a:pt x="254" y="165"/>
                    <a:pt x="259" y="161"/>
                    <a:pt x="264" y="161"/>
                  </a:cubicBezTo>
                  <a:close/>
                  <a:moveTo>
                    <a:pt x="293" y="161"/>
                  </a:moveTo>
                  <a:cubicBezTo>
                    <a:pt x="298" y="161"/>
                    <a:pt x="303" y="165"/>
                    <a:pt x="303" y="171"/>
                  </a:cubicBezTo>
                  <a:cubicBezTo>
                    <a:pt x="303" y="177"/>
                    <a:pt x="298" y="181"/>
                    <a:pt x="293" y="181"/>
                  </a:cubicBezTo>
                  <a:cubicBezTo>
                    <a:pt x="287" y="181"/>
                    <a:pt x="282" y="177"/>
                    <a:pt x="282" y="171"/>
                  </a:cubicBezTo>
                  <a:cubicBezTo>
                    <a:pt x="282" y="165"/>
                    <a:pt x="287" y="161"/>
                    <a:pt x="293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5"/>
                    <a:pt x="331" y="171"/>
                  </a:cubicBezTo>
                  <a:cubicBezTo>
                    <a:pt x="331" y="177"/>
                    <a:pt x="326" y="181"/>
                    <a:pt x="321" y="181"/>
                  </a:cubicBezTo>
                  <a:cubicBezTo>
                    <a:pt x="315" y="181"/>
                    <a:pt x="310" y="177"/>
                    <a:pt x="310" y="171"/>
                  </a:cubicBezTo>
                  <a:cubicBezTo>
                    <a:pt x="310" y="165"/>
                    <a:pt x="315" y="161"/>
                    <a:pt x="321" y="161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5"/>
                    <a:pt x="359" y="171"/>
                  </a:cubicBezTo>
                  <a:cubicBezTo>
                    <a:pt x="359" y="177"/>
                    <a:pt x="355" y="181"/>
                    <a:pt x="349" y="181"/>
                  </a:cubicBezTo>
                  <a:cubicBezTo>
                    <a:pt x="343" y="181"/>
                    <a:pt x="339" y="177"/>
                    <a:pt x="339" y="171"/>
                  </a:cubicBezTo>
                  <a:cubicBezTo>
                    <a:pt x="339" y="165"/>
                    <a:pt x="343" y="161"/>
                    <a:pt x="349" y="161"/>
                  </a:cubicBezTo>
                  <a:close/>
                  <a:moveTo>
                    <a:pt x="377" y="161"/>
                  </a:moveTo>
                  <a:cubicBezTo>
                    <a:pt x="383" y="161"/>
                    <a:pt x="387" y="165"/>
                    <a:pt x="387" y="171"/>
                  </a:cubicBezTo>
                  <a:cubicBezTo>
                    <a:pt x="387" y="177"/>
                    <a:pt x="383" y="181"/>
                    <a:pt x="377" y="181"/>
                  </a:cubicBezTo>
                  <a:cubicBezTo>
                    <a:pt x="371" y="181"/>
                    <a:pt x="367" y="177"/>
                    <a:pt x="367" y="171"/>
                  </a:cubicBezTo>
                  <a:cubicBezTo>
                    <a:pt x="367" y="165"/>
                    <a:pt x="371" y="161"/>
                    <a:pt x="377" y="161"/>
                  </a:cubicBezTo>
                  <a:close/>
                  <a:moveTo>
                    <a:pt x="405" y="161"/>
                  </a:moveTo>
                  <a:cubicBezTo>
                    <a:pt x="411" y="161"/>
                    <a:pt x="416" y="165"/>
                    <a:pt x="416" y="171"/>
                  </a:cubicBezTo>
                  <a:cubicBezTo>
                    <a:pt x="416" y="177"/>
                    <a:pt x="411" y="181"/>
                    <a:pt x="405" y="181"/>
                  </a:cubicBezTo>
                  <a:cubicBezTo>
                    <a:pt x="400" y="181"/>
                    <a:pt x="395" y="177"/>
                    <a:pt x="395" y="171"/>
                  </a:cubicBezTo>
                  <a:cubicBezTo>
                    <a:pt x="395" y="165"/>
                    <a:pt x="400" y="161"/>
                    <a:pt x="405" y="161"/>
                  </a:cubicBezTo>
                  <a:close/>
                  <a:moveTo>
                    <a:pt x="208" y="187"/>
                  </a:moveTo>
                  <a:cubicBezTo>
                    <a:pt x="214" y="187"/>
                    <a:pt x="218" y="192"/>
                    <a:pt x="218" y="198"/>
                  </a:cubicBezTo>
                  <a:cubicBezTo>
                    <a:pt x="218" y="204"/>
                    <a:pt x="214" y="208"/>
                    <a:pt x="208" y="208"/>
                  </a:cubicBezTo>
                  <a:cubicBezTo>
                    <a:pt x="202" y="208"/>
                    <a:pt x="198" y="204"/>
                    <a:pt x="198" y="198"/>
                  </a:cubicBezTo>
                  <a:cubicBezTo>
                    <a:pt x="198" y="192"/>
                    <a:pt x="202" y="187"/>
                    <a:pt x="208" y="187"/>
                  </a:cubicBezTo>
                  <a:close/>
                  <a:moveTo>
                    <a:pt x="236" y="187"/>
                  </a:moveTo>
                  <a:cubicBezTo>
                    <a:pt x="242" y="187"/>
                    <a:pt x="247" y="192"/>
                    <a:pt x="247" y="198"/>
                  </a:cubicBezTo>
                  <a:cubicBezTo>
                    <a:pt x="247" y="204"/>
                    <a:pt x="242" y="208"/>
                    <a:pt x="236" y="208"/>
                  </a:cubicBezTo>
                  <a:cubicBezTo>
                    <a:pt x="230" y="208"/>
                    <a:pt x="226" y="204"/>
                    <a:pt x="226" y="198"/>
                  </a:cubicBezTo>
                  <a:cubicBezTo>
                    <a:pt x="226" y="192"/>
                    <a:pt x="230" y="187"/>
                    <a:pt x="236" y="187"/>
                  </a:cubicBezTo>
                  <a:close/>
                  <a:moveTo>
                    <a:pt x="264" y="187"/>
                  </a:moveTo>
                  <a:cubicBezTo>
                    <a:pt x="270" y="187"/>
                    <a:pt x="275" y="192"/>
                    <a:pt x="275" y="198"/>
                  </a:cubicBezTo>
                  <a:cubicBezTo>
                    <a:pt x="275" y="204"/>
                    <a:pt x="270" y="208"/>
                    <a:pt x="264" y="208"/>
                  </a:cubicBezTo>
                  <a:cubicBezTo>
                    <a:pt x="259" y="208"/>
                    <a:pt x="254" y="204"/>
                    <a:pt x="254" y="198"/>
                  </a:cubicBezTo>
                  <a:cubicBezTo>
                    <a:pt x="254" y="192"/>
                    <a:pt x="259" y="187"/>
                    <a:pt x="264" y="187"/>
                  </a:cubicBezTo>
                  <a:close/>
                  <a:moveTo>
                    <a:pt x="293" y="187"/>
                  </a:moveTo>
                  <a:cubicBezTo>
                    <a:pt x="298" y="187"/>
                    <a:pt x="303" y="192"/>
                    <a:pt x="303" y="198"/>
                  </a:cubicBezTo>
                  <a:cubicBezTo>
                    <a:pt x="303" y="204"/>
                    <a:pt x="298" y="208"/>
                    <a:pt x="293" y="208"/>
                  </a:cubicBezTo>
                  <a:cubicBezTo>
                    <a:pt x="287" y="208"/>
                    <a:pt x="282" y="204"/>
                    <a:pt x="282" y="198"/>
                  </a:cubicBezTo>
                  <a:cubicBezTo>
                    <a:pt x="282" y="192"/>
                    <a:pt x="287" y="187"/>
                    <a:pt x="293" y="187"/>
                  </a:cubicBezTo>
                  <a:close/>
                  <a:moveTo>
                    <a:pt x="321" y="187"/>
                  </a:moveTo>
                  <a:cubicBezTo>
                    <a:pt x="326" y="187"/>
                    <a:pt x="331" y="192"/>
                    <a:pt x="331" y="198"/>
                  </a:cubicBezTo>
                  <a:cubicBezTo>
                    <a:pt x="331" y="204"/>
                    <a:pt x="326" y="208"/>
                    <a:pt x="321" y="208"/>
                  </a:cubicBezTo>
                  <a:cubicBezTo>
                    <a:pt x="315" y="208"/>
                    <a:pt x="310" y="204"/>
                    <a:pt x="310" y="198"/>
                  </a:cubicBezTo>
                  <a:cubicBezTo>
                    <a:pt x="310" y="192"/>
                    <a:pt x="315" y="187"/>
                    <a:pt x="321" y="187"/>
                  </a:cubicBezTo>
                  <a:close/>
                  <a:moveTo>
                    <a:pt x="349" y="187"/>
                  </a:moveTo>
                  <a:cubicBezTo>
                    <a:pt x="355" y="187"/>
                    <a:pt x="359" y="192"/>
                    <a:pt x="359" y="198"/>
                  </a:cubicBezTo>
                  <a:cubicBezTo>
                    <a:pt x="359" y="204"/>
                    <a:pt x="355" y="208"/>
                    <a:pt x="349" y="208"/>
                  </a:cubicBezTo>
                  <a:cubicBezTo>
                    <a:pt x="343" y="208"/>
                    <a:pt x="339" y="204"/>
                    <a:pt x="339" y="198"/>
                  </a:cubicBezTo>
                  <a:cubicBezTo>
                    <a:pt x="339" y="192"/>
                    <a:pt x="343" y="187"/>
                    <a:pt x="349" y="187"/>
                  </a:cubicBezTo>
                  <a:close/>
                  <a:moveTo>
                    <a:pt x="377" y="187"/>
                  </a:moveTo>
                  <a:cubicBezTo>
                    <a:pt x="383" y="187"/>
                    <a:pt x="387" y="192"/>
                    <a:pt x="387" y="198"/>
                  </a:cubicBezTo>
                  <a:cubicBezTo>
                    <a:pt x="387" y="204"/>
                    <a:pt x="383" y="208"/>
                    <a:pt x="377" y="208"/>
                  </a:cubicBezTo>
                  <a:cubicBezTo>
                    <a:pt x="371" y="208"/>
                    <a:pt x="367" y="204"/>
                    <a:pt x="367" y="198"/>
                  </a:cubicBezTo>
                  <a:cubicBezTo>
                    <a:pt x="367" y="192"/>
                    <a:pt x="371" y="187"/>
                    <a:pt x="377" y="187"/>
                  </a:cubicBezTo>
                  <a:close/>
                  <a:moveTo>
                    <a:pt x="405" y="187"/>
                  </a:moveTo>
                  <a:cubicBezTo>
                    <a:pt x="411" y="187"/>
                    <a:pt x="416" y="192"/>
                    <a:pt x="416" y="198"/>
                  </a:cubicBezTo>
                  <a:cubicBezTo>
                    <a:pt x="416" y="204"/>
                    <a:pt x="411" y="208"/>
                    <a:pt x="405" y="208"/>
                  </a:cubicBezTo>
                  <a:cubicBezTo>
                    <a:pt x="400" y="208"/>
                    <a:pt x="395" y="204"/>
                    <a:pt x="395" y="198"/>
                  </a:cubicBezTo>
                  <a:cubicBezTo>
                    <a:pt x="395" y="192"/>
                    <a:pt x="400" y="187"/>
                    <a:pt x="405" y="187"/>
                  </a:cubicBezTo>
                  <a:close/>
                  <a:moveTo>
                    <a:pt x="434" y="187"/>
                  </a:moveTo>
                  <a:cubicBezTo>
                    <a:pt x="439" y="187"/>
                    <a:pt x="444" y="192"/>
                    <a:pt x="444" y="198"/>
                  </a:cubicBezTo>
                  <a:cubicBezTo>
                    <a:pt x="444" y="204"/>
                    <a:pt x="439" y="208"/>
                    <a:pt x="434" y="208"/>
                  </a:cubicBezTo>
                  <a:cubicBezTo>
                    <a:pt x="428" y="208"/>
                    <a:pt x="423" y="204"/>
                    <a:pt x="423" y="198"/>
                  </a:cubicBezTo>
                  <a:cubicBezTo>
                    <a:pt x="423" y="192"/>
                    <a:pt x="428" y="187"/>
                    <a:pt x="434" y="187"/>
                  </a:cubicBezTo>
                  <a:close/>
                  <a:moveTo>
                    <a:pt x="208" y="214"/>
                  </a:moveTo>
                  <a:cubicBezTo>
                    <a:pt x="214" y="214"/>
                    <a:pt x="218" y="219"/>
                    <a:pt x="218" y="225"/>
                  </a:cubicBezTo>
                  <a:cubicBezTo>
                    <a:pt x="218" y="230"/>
                    <a:pt x="214" y="235"/>
                    <a:pt x="208" y="235"/>
                  </a:cubicBezTo>
                  <a:cubicBezTo>
                    <a:pt x="202" y="235"/>
                    <a:pt x="198" y="230"/>
                    <a:pt x="198" y="225"/>
                  </a:cubicBezTo>
                  <a:cubicBezTo>
                    <a:pt x="198" y="219"/>
                    <a:pt x="202" y="214"/>
                    <a:pt x="208" y="214"/>
                  </a:cubicBezTo>
                  <a:close/>
                  <a:moveTo>
                    <a:pt x="236" y="214"/>
                  </a:moveTo>
                  <a:cubicBezTo>
                    <a:pt x="242" y="214"/>
                    <a:pt x="247" y="219"/>
                    <a:pt x="247" y="225"/>
                  </a:cubicBezTo>
                  <a:cubicBezTo>
                    <a:pt x="247" y="230"/>
                    <a:pt x="242" y="235"/>
                    <a:pt x="236" y="235"/>
                  </a:cubicBezTo>
                  <a:cubicBezTo>
                    <a:pt x="230" y="235"/>
                    <a:pt x="226" y="230"/>
                    <a:pt x="226" y="225"/>
                  </a:cubicBezTo>
                  <a:cubicBezTo>
                    <a:pt x="226" y="219"/>
                    <a:pt x="230" y="214"/>
                    <a:pt x="236" y="214"/>
                  </a:cubicBezTo>
                  <a:close/>
                  <a:moveTo>
                    <a:pt x="264" y="214"/>
                  </a:moveTo>
                  <a:cubicBezTo>
                    <a:pt x="270" y="214"/>
                    <a:pt x="275" y="219"/>
                    <a:pt x="275" y="225"/>
                  </a:cubicBezTo>
                  <a:cubicBezTo>
                    <a:pt x="275" y="230"/>
                    <a:pt x="270" y="235"/>
                    <a:pt x="264" y="235"/>
                  </a:cubicBezTo>
                  <a:cubicBezTo>
                    <a:pt x="259" y="235"/>
                    <a:pt x="254" y="230"/>
                    <a:pt x="254" y="225"/>
                  </a:cubicBezTo>
                  <a:cubicBezTo>
                    <a:pt x="254" y="219"/>
                    <a:pt x="259" y="214"/>
                    <a:pt x="264" y="214"/>
                  </a:cubicBezTo>
                  <a:close/>
                  <a:moveTo>
                    <a:pt x="293" y="214"/>
                  </a:moveTo>
                  <a:cubicBezTo>
                    <a:pt x="298" y="214"/>
                    <a:pt x="303" y="219"/>
                    <a:pt x="303" y="225"/>
                  </a:cubicBezTo>
                  <a:cubicBezTo>
                    <a:pt x="303" y="230"/>
                    <a:pt x="298" y="235"/>
                    <a:pt x="293" y="235"/>
                  </a:cubicBezTo>
                  <a:cubicBezTo>
                    <a:pt x="287" y="235"/>
                    <a:pt x="282" y="230"/>
                    <a:pt x="282" y="225"/>
                  </a:cubicBezTo>
                  <a:cubicBezTo>
                    <a:pt x="282" y="219"/>
                    <a:pt x="287" y="214"/>
                    <a:pt x="293" y="214"/>
                  </a:cubicBezTo>
                  <a:close/>
                  <a:moveTo>
                    <a:pt x="321" y="214"/>
                  </a:moveTo>
                  <a:cubicBezTo>
                    <a:pt x="326" y="214"/>
                    <a:pt x="331" y="219"/>
                    <a:pt x="331" y="225"/>
                  </a:cubicBezTo>
                  <a:cubicBezTo>
                    <a:pt x="331" y="230"/>
                    <a:pt x="326" y="235"/>
                    <a:pt x="321" y="235"/>
                  </a:cubicBezTo>
                  <a:cubicBezTo>
                    <a:pt x="315" y="235"/>
                    <a:pt x="310" y="230"/>
                    <a:pt x="310" y="225"/>
                  </a:cubicBezTo>
                  <a:cubicBezTo>
                    <a:pt x="310" y="219"/>
                    <a:pt x="315" y="214"/>
                    <a:pt x="321" y="214"/>
                  </a:cubicBezTo>
                  <a:close/>
                  <a:moveTo>
                    <a:pt x="349" y="214"/>
                  </a:moveTo>
                  <a:cubicBezTo>
                    <a:pt x="355" y="214"/>
                    <a:pt x="359" y="219"/>
                    <a:pt x="359" y="225"/>
                  </a:cubicBezTo>
                  <a:cubicBezTo>
                    <a:pt x="359" y="230"/>
                    <a:pt x="355" y="235"/>
                    <a:pt x="349" y="235"/>
                  </a:cubicBezTo>
                  <a:cubicBezTo>
                    <a:pt x="343" y="235"/>
                    <a:pt x="339" y="230"/>
                    <a:pt x="339" y="225"/>
                  </a:cubicBezTo>
                  <a:cubicBezTo>
                    <a:pt x="339" y="219"/>
                    <a:pt x="343" y="214"/>
                    <a:pt x="349" y="214"/>
                  </a:cubicBezTo>
                  <a:close/>
                  <a:moveTo>
                    <a:pt x="377" y="214"/>
                  </a:moveTo>
                  <a:cubicBezTo>
                    <a:pt x="383" y="214"/>
                    <a:pt x="387" y="219"/>
                    <a:pt x="387" y="225"/>
                  </a:cubicBezTo>
                  <a:cubicBezTo>
                    <a:pt x="387" y="230"/>
                    <a:pt x="383" y="235"/>
                    <a:pt x="377" y="235"/>
                  </a:cubicBezTo>
                  <a:cubicBezTo>
                    <a:pt x="371" y="235"/>
                    <a:pt x="367" y="230"/>
                    <a:pt x="367" y="225"/>
                  </a:cubicBezTo>
                  <a:cubicBezTo>
                    <a:pt x="367" y="219"/>
                    <a:pt x="371" y="214"/>
                    <a:pt x="377" y="214"/>
                  </a:cubicBezTo>
                  <a:close/>
                  <a:moveTo>
                    <a:pt x="405" y="214"/>
                  </a:moveTo>
                  <a:cubicBezTo>
                    <a:pt x="411" y="214"/>
                    <a:pt x="416" y="219"/>
                    <a:pt x="416" y="225"/>
                  </a:cubicBezTo>
                  <a:cubicBezTo>
                    <a:pt x="416" y="230"/>
                    <a:pt x="411" y="235"/>
                    <a:pt x="405" y="235"/>
                  </a:cubicBezTo>
                  <a:cubicBezTo>
                    <a:pt x="400" y="235"/>
                    <a:pt x="395" y="230"/>
                    <a:pt x="395" y="225"/>
                  </a:cubicBezTo>
                  <a:cubicBezTo>
                    <a:pt x="395" y="219"/>
                    <a:pt x="400" y="214"/>
                    <a:pt x="405" y="214"/>
                  </a:cubicBezTo>
                  <a:close/>
                  <a:moveTo>
                    <a:pt x="434" y="214"/>
                  </a:moveTo>
                  <a:cubicBezTo>
                    <a:pt x="439" y="214"/>
                    <a:pt x="444" y="219"/>
                    <a:pt x="444" y="225"/>
                  </a:cubicBezTo>
                  <a:cubicBezTo>
                    <a:pt x="444" y="230"/>
                    <a:pt x="439" y="235"/>
                    <a:pt x="434" y="235"/>
                  </a:cubicBezTo>
                  <a:cubicBezTo>
                    <a:pt x="428" y="235"/>
                    <a:pt x="423" y="230"/>
                    <a:pt x="423" y="225"/>
                  </a:cubicBezTo>
                  <a:cubicBezTo>
                    <a:pt x="423" y="219"/>
                    <a:pt x="428" y="214"/>
                    <a:pt x="434" y="214"/>
                  </a:cubicBezTo>
                  <a:close/>
                  <a:moveTo>
                    <a:pt x="462" y="214"/>
                  </a:moveTo>
                  <a:cubicBezTo>
                    <a:pt x="467" y="214"/>
                    <a:pt x="472" y="219"/>
                    <a:pt x="472" y="225"/>
                  </a:cubicBezTo>
                  <a:cubicBezTo>
                    <a:pt x="472" y="230"/>
                    <a:pt x="467" y="235"/>
                    <a:pt x="462" y="235"/>
                  </a:cubicBezTo>
                  <a:cubicBezTo>
                    <a:pt x="456" y="235"/>
                    <a:pt x="451" y="230"/>
                    <a:pt x="451" y="225"/>
                  </a:cubicBezTo>
                  <a:cubicBezTo>
                    <a:pt x="451" y="219"/>
                    <a:pt x="456" y="214"/>
                    <a:pt x="462" y="214"/>
                  </a:cubicBezTo>
                  <a:close/>
                  <a:moveTo>
                    <a:pt x="490" y="214"/>
                  </a:moveTo>
                  <a:cubicBezTo>
                    <a:pt x="496" y="214"/>
                    <a:pt x="500" y="219"/>
                    <a:pt x="500" y="225"/>
                  </a:cubicBezTo>
                  <a:cubicBezTo>
                    <a:pt x="500" y="230"/>
                    <a:pt x="496" y="235"/>
                    <a:pt x="490" y="235"/>
                  </a:cubicBezTo>
                  <a:cubicBezTo>
                    <a:pt x="484" y="235"/>
                    <a:pt x="480" y="230"/>
                    <a:pt x="480" y="225"/>
                  </a:cubicBezTo>
                  <a:cubicBezTo>
                    <a:pt x="480" y="219"/>
                    <a:pt x="484" y="214"/>
                    <a:pt x="490" y="214"/>
                  </a:cubicBezTo>
                  <a:close/>
                  <a:moveTo>
                    <a:pt x="236" y="241"/>
                  </a:moveTo>
                  <a:cubicBezTo>
                    <a:pt x="242" y="241"/>
                    <a:pt x="247" y="246"/>
                    <a:pt x="247" y="251"/>
                  </a:cubicBezTo>
                  <a:cubicBezTo>
                    <a:pt x="247" y="257"/>
                    <a:pt x="242" y="262"/>
                    <a:pt x="236" y="262"/>
                  </a:cubicBezTo>
                  <a:cubicBezTo>
                    <a:pt x="230" y="262"/>
                    <a:pt x="226" y="257"/>
                    <a:pt x="226" y="251"/>
                  </a:cubicBezTo>
                  <a:cubicBezTo>
                    <a:pt x="226" y="246"/>
                    <a:pt x="230" y="241"/>
                    <a:pt x="236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1"/>
                  </a:cubicBezTo>
                  <a:cubicBezTo>
                    <a:pt x="275" y="257"/>
                    <a:pt x="270" y="262"/>
                    <a:pt x="264" y="262"/>
                  </a:cubicBezTo>
                  <a:cubicBezTo>
                    <a:pt x="259" y="262"/>
                    <a:pt x="254" y="257"/>
                    <a:pt x="254" y="251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93" y="241"/>
                  </a:moveTo>
                  <a:cubicBezTo>
                    <a:pt x="298" y="241"/>
                    <a:pt x="303" y="246"/>
                    <a:pt x="303" y="251"/>
                  </a:cubicBezTo>
                  <a:cubicBezTo>
                    <a:pt x="303" y="257"/>
                    <a:pt x="298" y="262"/>
                    <a:pt x="293" y="262"/>
                  </a:cubicBezTo>
                  <a:cubicBezTo>
                    <a:pt x="287" y="262"/>
                    <a:pt x="282" y="257"/>
                    <a:pt x="282" y="251"/>
                  </a:cubicBezTo>
                  <a:cubicBezTo>
                    <a:pt x="282" y="246"/>
                    <a:pt x="287" y="241"/>
                    <a:pt x="293" y="241"/>
                  </a:cubicBezTo>
                  <a:close/>
                  <a:moveTo>
                    <a:pt x="321" y="241"/>
                  </a:moveTo>
                  <a:cubicBezTo>
                    <a:pt x="326" y="241"/>
                    <a:pt x="331" y="246"/>
                    <a:pt x="331" y="251"/>
                  </a:cubicBezTo>
                  <a:cubicBezTo>
                    <a:pt x="331" y="257"/>
                    <a:pt x="326" y="262"/>
                    <a:pt x="321" y="262"/>
                  </a:cubicBezTo>
                  <a:cubicBezTo>
                    <a:pt x="315" y="262"/>
                    <a:pt x="310" y="257"/>
                    <a:pt x="310" y="251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1"/>
                  </a:cubicBezTo>
                  <a:cubicBezTo>
                    <a:pt x="359" y="257"/>
                    <a:pt x="355" y="262"/>
                    <a:pt x="349" y="262"/>
                  </a:cubicBezTo>
                  <a:cubicBezTo>
                    <a:pt x="343" y="262"/>
                    <a:pt x="339" y="257"/>
                    <a:pt x="339" y="251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77" y="241"/>
                  </a:moveTo>
                  <a:cubicBezTo>
                    <a:pt x="383" y="241"/>
                    <a:pt x="387" y="246"/>
                    <a:pt x="387" y="251"/>
                  </a:cubicBezTo>
                  <a:cubicBezTo>
                    <a:pt x="387" y="257"/>
                    <a:pt x="383" y="262"/>
                    <a:pt x="377" y="262"/>
                  </a:cubicBezTo>
                  <a:cubicBezTo>
                    <a:pt x="371" y="262"/>
                    <a:pt x="367" y="257"/>
                    <a:pt x="367" y="251"/>
                  </a:cubicBezTo>
                  <a:cubicBezTo>
                    <a:pt x="367" y="246"/>
                    <a:pt x="371" y="241"/>
                    <a:pt x="377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6" y="246"/>
                    <a:pt x="416" y="251"/>
                  </a:cubicBezTo>
                  <a:cubicBezTo>
                    <a:pt x="416" y="257"/>
                    <a:pt x="411" y="262"/>
                    <a:pt x="405" y="262"/>
                  </a:cubicBezTo>
                  <a:cubicBezTo>
                    <a:pt x="400" y="262"/>
                    <a:pt x="395" y="257"/>
                    <a:pt x="395" y="251"/>
                  </a:cubicBezTo>
                  <a:cubicBezTo>
                    <a:pt x="395" y="246"/>
                    <a:pt x="400" y="241"/>
                    <a:pt x="405" y="241"/>
                  </a:cubicBezTo>
                  <a:close/>
                  <a:moveTo>
                    <a:pt x="434" y="241"/>
                  </a:moveTo>
                  <a:cubicBezTo>
                    <a:pt x="439" y="241"/>
                    <a:pt x="444" y="246"/>
                    <a:pt x="444" y="251"/>
                  </a:cubicBezTo>
                  <a:cubicBezTo>
                    <a:pt x="444" y="257"/>
                    <a:pt x="439" y="262"/>
                    <a:pt x="434" y="262"/>
                  </a:cubicBezTo>
                  <a:cubicBezTo>
                    <a:pt x="428" y="262"/>
                    <a:pt x="423" y="257"/>
                    <a:pt x="423" y="251"/>
                  </a:cubicBezTo>
                  <a:cubicBezTo>
                    <a:pt x="423" y="246"/>
                    <a:pt x="428" y="241"/>
                    <a:pt x="434" y="241"/>
                  </a:cubicBezTo>
                  <a:close/>
                  <a:moveTo>
                    <a:pt x="462" y="241"/>
                  </a:moveTo>
                  <a:cubicBezTo>
                    <a:pt x="467" y="241"/>
                    <a:pt x="472" y="246"/>
                    <a:pt x="472" y="251"/>
                  </a:cubicBezTo>
                  <a:cubicBezTo>
                    <a:pt x="472" y="257"/>
                    <a:pt x="467" y="262"/>
                    <a:pt x="462" y="262"/>
                  </a:cubicBezTo>
                  <a:cubicBezTo>
                    <a:pt x="456" y="262"/>
                    <a:pt x="451" y="257"/>
                    <a:pt x="451" y="251"/>
                  </a:cubicBezTo>
                  <a:cubicBezTo>
                    <a:pt x="451" y="246"/>
                    <a:pt x="456" y="241"/>
                    <a:pt x="462" y="241"/>
                  </a:cubicBezTo>
                  <a:close/>
                  <a:moveTo>
                    <a:pt x="490" y="241"/>
                  </a:moveTo>
                  <a:cubicBezTo>
                    <a:pt x="496" y="241"/>
                    <a:pt x="500" y="246"/>
                    <a:pt x="500" y="251"/>
                  </a:cubicBezTo>
                  <a:cubicBezTo>
                    <a:pt x="500" y="257"/>
                    <a:pt x="496" y="262"/>
                    <a:pt x="490" y="262"/>
                  </a:cubicBezTo>
                  <a:cubicBezTo>
                    <a:pt x="484" y="262"/>
                    <a:pt x="480" y="257"/>
                    <a:pt x="480" y="251"/>
                  </a:cubicBezTo>
                  <a:cubicBezTo>
                    <a:pt x="480" y="246"/>
                    <a:pt x="484" y="241"/>
                    <a:pt x="490" y="241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8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8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93" y="268"/>
                  </a:moveTo>
                  <a:cubicBezTo>
                    <a:pt x="298" y="268"/>
                    <a:pt x="303" y="273"/>
                    <a:pt x="303" y="278"/>
                  </a:cubicBezTo>
                  <a:cubicBezTo>
                    <a:pt x="303" y="284"/>
                    <a:pt x="298" y="289"/>
                    <a:pt x="293" y="289"/>
                  </a:cubicBezTo>
                  <a:cubicBezTo>
                    <a:pt x="287" y="289"/>
                    <a:pt x="282" y="284"/>
                    <a:pt x="282" y="278"/>
                  </a:cubicBezTo>
                  <a:cubicBezTo>
                    <a:pt x="282" y="273"/>
                    <a:pt x="287" y="268"/>
                    <a:pt x="293" y="268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8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8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8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8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77" y="268"/>
                  </a:moveTo>
                  <a:cubicBezTo>
                    <a:pt x="383" y="268"/>
                    <a:pt x="387" y="273"/>
                    <a:pt x="387" y="278"/>
                  </a:cubicBezTo>
                  <a:cubicBezTo>
                    <a:pt x="387" y="284"/>
                    <a:pt x="383" y="289"/>
                    <a:pt x="377" y="289"/>
                  </a:cubicBezTo>
                  <a:cubicBezTo>
                    <a:pt x="371" y="289"/>
                    <a:pt x="367" y="284"/>
                    <a:pt x="367" y="278"/>
                  </a:cubicBezTo>
                  <a:cubicBezTo>
                    <a:pt x="367" y="273"/>
                    <a:pt x="371" y="268"/>
                    <a:pt x="377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6" y="273"/>
                    <a:pt x="416" y="278"/>
                  </a:cubicBezTo>
                  <a:cubicBezTo>
                    <a:pt x="416" y="284"/>
                    <a:pt x="411" y="289"/>
                    <a:pt x="405" y="289"/>
                  </a:cubicBezTo>
                  <a:cubicBezTo>
                    <a:pt x="400" y="289"/>
                    <a:pt x="395" y="284"/>
                    <a:pt x="395" y="278"/>
                  </a:cubicBezTo>
                  <a:cubicBezTo>
                    <a:pt x="395" y="273"/>
                    <a:pt x="400" y="268"/>
                    <a:pt x="405" y="268"/>
                  </a:cubicBezTo>
                  <a:close/>
                  <a:moveTo>
                    <a:pt x="434" y="268"/>
                  </a:moveTo>
                  <a:cubicBezTo>
                    <a:pt x="439" y="268"/>
                    <a:pt x="444" y="273"/>
                    <a:pt x="444" y="278"/>
                  </a:cubicBezTo>
                  <a:cubicBezTo>
                    <a:pt x="444" y="284"/>
                    <a:pt x="439" y="289"/>
                    <a:pt x="434" y="289"/>
                  </a:cubicBezTo>
                  <a:cubicBezTo>
                    <a:pt x="428" y="289"/>
                    <a:pt x="423" y="284"/>
                    <a:pt x="423" y="278"/>
                  </a:cubicBezTo>
                  <a:cubicBezTo>
                    <a:pt x="423" y="273"/>
                    <a:pt x="428" y="268"/>
                    <a:pt x="434" y="268"/>
                  </a:cubicBezTo>
                  <a:close/>
                  <a:moveTo>
                    <a:pt x="462" y="268"/>
                  </a:moveTo>
                  <a:cubicBezTo>
                    <a:pt x="467" y="268"/>
                    <a:pt x="472" y="273"/>
                    <a:pt x="472" y="278"/>
                  </a:cubicBezTo>
                  <a:cubicBezTo>
                    <a:pt x="472" y="284"/>
                    <a:pt x="467" y="289"/>
                    <a:pt x="462" y="289"/>
                  </a:cubicBezTo>
                  <a:cubicBezTo>
                    <a:pt x="456" y="289"/>
                    <a:pt x="451" y="284"/>
                    <a:pt x="451" y="278"/>
                  </a:cubicBezTo>
                  <a:cubicBezTo>
                    <a:pt x="451" y="273"/>
                    <a:pt x="456" y="268"/>
                    <a:pt x="462" y="268"/>
                  </a:cubicBezTo>
                  <a:close/>
                  <a:moveTo>
                    <a:pt x="490" y="268"/>
                  </a:moveTo>
                  <a:cubicBezTo>
                    <a:pt x="496" y="268"/>
                    <a:pt x="500" y="273"/>
                    <a:pt x="500" y="278"/>
                  </a:cubicBezTo>
                  <a:cubicBezTo>
                    <a:pt x="500" y="284"/>
                    <a:pt x="496" y="289"/>
                    <a:pt x="490" y="289"/>
                  </a:cubicBezTo>
                  <a:cubicBezTo>
                    <a:pt x="484" y="289"/>
                    <a:pt x="480" y="284"/>
                    <a:pt x="480" y="278"/>
                  </a:cubicBezTo>
                  <a:cubicBezTo>
                    <a:pt x="480" y="273"/>
                    <a:pt x="484" y="268"/>
                    <a:pt x="490" y="268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299"/>
                    <a:pt x="275" y="305"/>
                  </a:cubicBezTo>
                  <a:cubicBezTo>
                    <a:pt x="275" y="311"/>
                    <a:pt x="270" y="315"/>
                    <a:pt x="264" y="315"/>
                  </a:cubicBezTo>
                  <a:cubicBezTo>
                    <a:pt x="259" y="315"/>
                    <a:pt x="254" y="311"/>
                    <a:pt x="254" y="305"/>
                  </a:cubicBezTo>
                  <a:cubicBezTo>
                    <a:pt x="254" y="299"/>
                    <a:pt x="259" y="295"/>
                    <a:pt x="264" y="295"/>
                  </a:cubicBezTo>
                  <a:close/>
                  <a:moveTo>
                    <a:pt x="293" y="295"/>
                  </a:moveTo>
                  <a:cubicBezTo>
                    <a:pt x="298" y="295"/>
                    <a:pt x="303" y="299"/>
                    <a:pt x="303" y="305"/>
                  </a:cubicBezTo>
                  <a:cubicBezTo>
                    <a:pt x="303" y="311"/>
                    <a:pt x="298" y="315"/>
                    <a:pt x="293" y="315"/>
                  </a:cubicBezTo>
                  <a:cubicBezTo>
                    <a:pt x="287" y="315"/>
                    <a:pt x="282" y="311"/>
                    <a:pt x="282" y="305"/>
                  </a:cubicBezTo>
                  <a:cubicBezTo>
                    <a:pt x="282" y="299"/>
                    <a:pt x="287" y="295"/>
                    <a:pt x="293" y="295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299"/>
                    <a:pt x="331" y="305"/>
                  </a:cubicBezTo>
                  <a:cubicBezTo>
                    <a:pt x="331" y="311"/>
                    <a:pt x="326" y="315"/>
                    <a:pt x="321" y="315"/>
                  </a:cubicBezTo>
                  <a:cubicBezTo>
                    <a:pt x="315" y="315"/>
                    <a:pt x="310" y="311"/>
                    <a:pt x="310" y="305"/>
                  </a:cubicBezTo>
                  <a:cubicBezTo>
                    <a:pt x="310" y="299"/>
                    <a:pt x="315" y="295"/>
                    <a:pt x="321" y="295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299"/>
                    <a:pt x="359" y="305"/>
                  </a:cubicBezTo>
                  <a:cubicBezTo>
                    <a:pt x="359" y="311"/>
                    <a:pt x="355" y="315"/>
                    <a:pt x="349" y="315"/>
                  </a:cubicBezTo>
                  <a:cubicBezTo>
                    <a:pt x="343" y="315"/>
                    <a:pt x="339" y="311"/>
                    <a:pt x="339" y="305"/>
                  </a:cubicBezTo>
                  <a:cubicBezTo>
                    <a:pt x="339" y="299"/>
                    <a:pt x="343" y="295"/>
                    <a:pt x="349" y="295"/>
                  </a:cubicBezTo>
                  <a:close/>
                  <a:moveTo>
                    <a:pt x="377" y="295"/>
                  </a:moveTo>
                  <a:cubicBezTo>
                    <a:pt x="383" y="295"/>
                    <a:pt x="387" y="299"/>
                    <a:pt x="387" y="305"/>
                  </a:cubicBezTo>
                  <a:cubicBezTo>
                    <a:pt x="387" y="311"/>
                    <a:pt x="383" y="315"/>
                    <a:pt x="377" y="315"/>
                  </a:cubicBezTo>
                  <a:cubicBezTo>
                    <a:pt x="371" y="315"/>
                    <a:pt x="367" y="311"/>
                    <a:pt x="367" y="305"/>
                  </a:cubicBezTo>
                  <a:cubicBezTo>
                    <a:pt x="367" y="299"/>
                    <a:pt x="371" y="295"/>
                    <a:pt x="377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6" y="299"/>
                    <a:pt x="416" y="305"/>
                  </a:cubicBezTo>
                  <a:cubicBezTo>
                    <a:pt x="416" y="311"/>
                    <a:pt x="411" y="315"/>
                    <a:pt x="405" y="315"/>
                  </a:cubicBezTo>
                  <a:cubicBezTo>
                    <a:pt x="400" y="315"/>
                    <a:pt x="395" y="311"/>
                    <a:pt x="395" y="305"/>
                  </a:cubicBezTo>
                  <a:cubicBezTo>
                    <a:pt x="395" y="299"/>
                    <a:pt x="400" y="295"/>
                    <a:pt x="405" y="295"/>
                  </a:cubicBezTo>
                  <a:close/>
                  <a:moveTo>
                    <a:pt x="434" y="295"/>
                  </a:moveTo>
                  <a:cubicBezTo>
                    <a:pt x="439" y="295"/>
                    <a:pt x="444" y="299"/>
                    <a:pt x="444" y="305"/>
                  </a:cubicBezTo>
                  <a:cubicBezTo>
                    <a:pt x="444" y="311"/>
                    <a:pt x="439" y="315"/>
                    <a:pt x="434" y="315"/>
                  </a:cubicBezTo>
                  <a:cubicBezTo>
                    <a:pt x="428" y="315"/>
                    <a:pt x="423" y="311"/>
                    <a:pt x="423" y="305"/>
                  </a:cubicBezTo>
                  <a:cubicBezTo>
                    <a:pt x="423" y="299"/>
                    <a:pt x="428" y="295"/>
                    <a:pt x="434" y="295"/>
                  </a:cubicBezTo>
                  <a:close/>
                  <a:moveTo>
                    <a:pt x="462" y="295"/>
                  </a:moveTo>
                  <a:cubicBezTo>
                    <a:pt x="467" y="295"/>
                    <a:pt x="472" y="299"/>
                    <a:pt x="472" y="305"/>
                  </a:cubicBezTo>
                  <a:cubicBezTo>
                    <a:pt x="472" y="311"/>
                    <a:pt x="467" y="315"/>
                    <a:pt x="462" y="315"/>
                  </a:cubicBezTo>
                  <a:cubicBezTo>
                    <a:pt x="456" y="315"/>
                    <a:pt x="451" y="311"/>
                    <a:pt x="451" y="305"/>
                  </a:cubicBezTo>
                  <a:cubicBezTo>
                    <a:pt x="451" y="299"/>
                    <a:pt x="456" y="295"/>
                    <a:pt x="462" y="295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6"/>
                    <a:pt x="275" y="332"/>
                  </a:cubicBezTo>
                  <a:cubicBezTo>
                    <a:pt x="275" y="338"/>
                    <a:pt x="270" y="342"/>
                    <a:pt x="264" y="342"/>
                  </a:cubicBezTo>
                  <a:cubicBezTo>
                    <a:pt x="259" y="342"/>
                    <a:pt x="254" y="338"/>
                    <a:pt x="254" y="332"/>
                  </a:cubicBezTo>
                  <a:cubicBezTo>
                    <a:pt x="254" y="326"/>
                    <a:pt x="259" y="322"/>
                    <a:pt x="264" y="322"/>
                  </a:cubicBezTo>
                  <a:close/>
                  <a:moveTo>
                    <a:pt x="293" y="322"/>
                  </a:moveTo>
                  <a:cubicBezTo>
                    <a:pt x="298" y="322"/>
                    <a:pt x="303" y="326"/>
                    <a:pt x="303" y="332"/>
                  </a:cubicBezTo>
                  <a:cubicBezTo>
                    <a:pt x="303" y="338"/>
                    <a:pt x="298" y="342"/>
                    <a:pt x="293" y="342"/>
                  </a:cubicBezTo>
                  <a:cubicBezTo>
                    <a:pt x="287" y="342"/>
                    <a:pt x="282" y="338"/>
                    <a:pt x="282" y="332"/>
                  </a:cubicBezTo>
                  <a:cubicBezTo>
                    <a:pt x="282" y="326"/>
                    <a:pt x="287" y="322"/>
                    <a:pt x="293" y="322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6"/>
                    <a:pt x="331" y="332"/>
                  </a:cubicBezTo>
                  <a:cubicBezTo>
                    <a:pt x="331" y="338"/>
                    <a:pt x="326" y="342"/>
                    <a:pt x="321" y="342"/>
                  </a:cubicBezTo>
                  <a:cubicBezTo>
                    <a:pt x="315" y="342"/>
                    <a:pt x="310" y="338"/>
                    <a:pt x="310" y="332"/>
                  </a:cubicBezTo>
                  <a:cubicBezTo>
                    <a:pt x="310" y="326"/>
                    <a:pt x="315" y="322"/>
                    <a:pt x="321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6"/>
                    <a:pt x="359" y="332"/>
                  </a:cubicBezTo>
                  <a:cubicBezTo>
                    <a:pt x="359" y="338"/>
                    <a:pt x="355" y="342"/>
                    <a:pt x="349" y="342"/>
                  </a:cubicBezTo>
                  <a:cubicBezTo>
                    <a:pt x="343" y="342"/>
                    <a:pt x="339" y="338"/>
                    <a:pt x="339" y="332"/>
                  </a:cubicBezTo>
                  <a:cubicBezTo>
                    <a:pt x="339" y="326"/>
                    <a:pt x="343" y="322"/>
                    <a:pt x="349" y="322"/>
                  </a:cubicBezTo>
                  <a:close/>
                  <a:moveTo>
                    <a:pt x="377" y="322"/>
                  </a:moveTo>
                  <a:cubicBezTo>
                    <a:pt x="383" y="322"/>
                    <a:pt x="387" y="326"/>
                    <a:pt x="387" y="332"/>
                  </a:cubicBezTo>
                  <a:cubicBezTo>
                    <a:pt x="387" y="338"/>
                    <a:pt x="383" y="342"/>
                    <a:pt x="377" y="342"/>
                  </a:cubicBezTo>
                  <a:cubicBezTo>
                    <a:pt x="371" y="342"/>
                    <a:pt x="367" y="338"/>
                    <a:pt x="367" y="332"/>
                  </a:cubicBezTo>
                  <a:cubicBezTo>
                    <a:pt x="367" y="326"/>
                    <a:pt x="371" y="322"/>
                    <a:pt x="377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6"/>
                    <a:pt x="416" y="332"/>
                  </a:cubicBezTo>
                  <a:cubicBezTo>
                    <a:pt x="416" y="338"/>
                    <a:pt x="411" y="342"/>
                    <a:pt x="405" y="342"/>
                  </a:cubicBezTo>
                  <a:cubicBezTo>
                    <a:pt x="400" y="342"/>
                    <a:pt x="395" y="338"/>
                    <a:pt x="395" y="332"/>
                  </a:cubicBezTo>
                  <a:cubicBezTo>
                    <a:pt x="395" y="326"/>
                    <a:pt x="400" y="322"/>
                    <a:pt x="405" y="322"/>
                  </a:cubicBezTo>
                  <a:close/>
                  <a:moveTo>
                    <a:pt x="434" y="322"/>
                  </a:moveTo>
                  <a:cubicBezTo>
                    <a:pt x="439" y="322"/>
                    <a:pt x="444" y="326"/>
                    <a:pt x="444" y="332"/>
                  </a:cubicBezTo>
                  <a:cubicBezTo>
                    <a:pt x="444" y="338"/>
                    <a:pt x="439" y="342"/>
                    <a:pt x="434" y="342"/>
                  </a:cubicBezTo>
                  <a:cubicBezTo>
                    <a:pt x="428" y="342"/>
                    <a:pt x="423" y="338"/>
                    <a:pt x="423" y="332"/>
                  </a:cubicBezTo>
                  <a:cubicBezTo>
                    <a:pt x="423" y="326"/>
                    <a:pt x="428" y="322"/>
                    <a:pt x="434" y="322"/>
                  </a:cubicBezTo>
                  <a:close/>
                  <a:moveTo>
                    <a:pt x="462" y="322"/>
                  </a:moveTo>
                  <a:cubicBezTo>
                    <a:pt x="467" y="322"/>
                    <a:pt x="472" y="326"/>
                    <a:pt x="472" y="332"/>
                  </a:cubicBezTo>
                  <a:cubicBezTo>
                    <a:pt x="472" y="338"/>
                    <a:pt x="467" y="342"/>
                    <a:pt x="462" y="342"/>
                  </a:cubicBezTo>
                  <a:cubicBezTo>
                    <a:pt x="456" y="342"/>
                    <a:pt x="451" y="338"/>
                    <a:pt x="451" y="332"/>
                  </a:cubicBezTo>
                  <a:cubicBezTo>
                    <a:pt x="451" y="326"/>
                    <a:pt x="456" y="322"/>
                    <a:pt x="462" y="322"/>
                  </a:cubicBezTo>
                  <a:close/>
                  <a:moveTo>
                    <a:pt x="264" y="348"/>
                  </a:moveTo>
                  <a:cubicBezTo>
                    <a:pt x="270" y="348"/>
                    <a:pt x="275" y="353"/>
                    <a:pt x="275" y="359"/>
                  </a:cubicBezTo>
                  <a:cubicBezTo>
                    <a:pt x="275" y="364"/>
                    <a:pt x="270" y="369"/>
                    <a:pt x="264" y="369"/>
                  </a:cubicBezTo>
                  <a:cubicBezTo>
                    <a:pt x="259" y="369"/>
                    <a:pt x="254" y="364"/>
                    <a:pt x="254" y="359"/>
                  </a:cubicBezTo>
                  <a:cubicBezTo>
                    <a:pt x="254" y="353"/>
                    <a:pt x="259" y="348"/>
                    <a:pt x="264" y="348"/>
                  </a:cubicBezTo>
                  <a:close/>
                  <a:moveTo>
                    <a:pt x="293" y="348"/>
                  </a:moveTo>
                  <a:cubicBezTo>
                    <a:pt x="298" y="348"/>
                    <a:pt x="303" y="353"/>
                    <a:pt x="303" y="359"/>
                  </a:cubicBezTo>
                  <a:cubicBezTo>
                    <a:pt x="303" y="364"/>
                    <a:pt x="298" y="369"/>
                    <a:pt x="293" y="369"/>
                  </a:cubicBezTo>
                  <a:cubicBezTo>
                    <a:pt x="287" y="369"/>
                    <a:pt x="282" y="364"/>
                    <a:pt x="282" y="359"/>
                  </a:cubicBezTo>
                  <a:cubicBezTo>
                    <a:pt x="282" y="353"/>
                    <a:pt x="287" y="348"/>
                    <a:pt x="293" y="348"/>
                  </a:cubicBezTo>
                  <a:close/>
                  <a:moveTo>
                    <a:pt x="321" y="348"/>
                  </a:moveTo>
                  <a:cubicBezTo>
                    <a:pt x="326" y="348"/>
                    <a:pt x="331" y="353"/>
                    <a:pt x="331" y="359"/>
                  </a:cubicBezTo>
                  <a:cubicBezTo>
                    <a:pt x="331" y="364"/>
                    <a:pt x="326" y="369"/>
                    <a:pt x="321" y="369"/>
                  </a:cubicBezTo>
                  <a:cubicBezTo>
                    <a:pt x="315" y="369"/>
                    <a:pt x="310" y="364"/>
                    <a:pt x="310" y="359"/>
                  </a:cubicBezTo>
                  <a:cubicBezTo>
                    <a:pt x="310" y="353"/>
                    <a:pt x="315" y="348"/>
                    <a:pt x="321" y="348"/>
                  </a:cubicBezTo>
                  <a:close/>
                  <a:moveTo>
                    <a:pt x="349" y="348"/>
                  </a:moveTo>
                  <a:cubicBezTo>
                    <a:pt x="355" y="348"/>
                    <a:pt x="359" y="353"/>
                    <a:pt x="359" y="359"/>
                  </a:cubicBezTo>
                  <a:cubicBezTo>
                    <a:pt x="359" y="364"/>
                    <a:pt x="355" y="369"/>
                    <a:pt x="349" y="369"/>
                  </a:cubicBezTo>
                  <a:cubicBezTo>
                    <a:pt x="343" y="369"/>
                    <a:pt x="339" y="364"/>
                    <a:pt x="339" y="359"/>
                  </a:cubicBezTo>
                  <a:cubicBezTo>
                    <a:pt x="339" y="353"/>
                    <a:pt x="343" y="348"/>
                    <a:pt x="349" y="348"/>
                  </a:cubicBezTo>
                  <a:close/>
                  <a:moveTo>
                    <a:pt x="377" y="348"/>
                  </a:moveTo>
                  <a:cubicBezTo>
                    <a:pt x="383" y="348"/>
                    <a:pt x="387" y="353"/>
                    <a:pt x="387" y="359"/>
                  </a:cubicBezTo>
                  <a:cubicBezTo>
                    <a:pt x="387" y="364"/>
                    <a:pt x="383" y="369"/>
                    <a:pt x="377" y="369"/>
                  </a:cubicBezTo>
                  <a:cubicBezTo>
                    <a:pt x="371" y="369"/>
                    <a:pt x="367" y="364"/>
                    <a:pt x="367" y="359"/>
                  </a:cubicBezTo>
                  <a:cubicBezTo>
                    <a:pt x="367" y="353"/>
                    <a:pt x="371" y="348"/>
                    <a:pt x="377" y="348"/>
                  </a:cubicBezTo>
                  <a:close/>
                  <a:moveTo>
                    <a:pt x="405" y="348"/>
                  </a:moveTo>
                  <a:cubicBezTo>
                    <a:pt x="411" y="348"/>
                    <a:pt x="416" y="353"/>
                    <a:pt x="416" y="359"/>
                  </a:cubicBezTo>
                  <a:cubicBezTo>
                    <a:pt x="416" y="364"/>
                    <a:pt x="411" y="369"/>
                    <a:pt x="405" y="369"/>
                  </a:cubicBezTo>
                  <a:cubicBezTo>
                    <a:pt x="400" y="369"/>
                    <a:pt x="395" y="364"/>
                    <a:pt x="395" y="359"/>
                  </a:cubicBezTo>
                  <a:cubicBezTo>
                    <a:pt x="395" y="353"/>
                    <a:pt x="400" y="348"/>
                    <a:pt x="405" y="348"/>
                  </a:cubicBezTo>
                  <a:close/>
                  <a:moveTo>
                    <a:pt x="434" y="348"/>
                  </a:moveTo>
                  <a:cubicBezTo>
                    <a:pt x="439" y="348"/>
                    <a:pt x="444" y="353"/>
                    <a:pt x="444" y="359"/>
                  </a:cubicBezTo>
                  <a:cubicBezTo>
                    <a:pt x="444" y="364"/>
                    <a:pt x="439" y="369"/>
                    <a:pt x="434" y="369"/>
                  </a:cubicBezTo>
                  <a:cubicBezTo>
                    <a:pt x="428" y="369"/>
                    <a:pt x="423" y="364"/>
                    <a:pt x="423" y="359"/>
                  </a:cubicBezTo>
                  <a:cubicBezTo>
                    <a:pt x="423" y="353"/>
                    <a:pt x="428" y="348"/>
                    <a:pt x="434" y="348"/>
                  </a:cubicBezTo>
                  <a:close/>
                  <a:moveTo>
                    <a:pt x="264" y="375"/>
                  </a:moveTo>
                  <a:cubicBezTo>
                    <a:pt x="270" y="375"/>
                    <a:pt x="275" y="380"/>
                    <a:pt x="275" y="385"/>
                  </a:cubicBezTo>
                  <a:cubicBezTo>
                    <a:pt x="275" y="391"/>
                    <a:pt x="270" y="396"/>
                    <a:pt x="264" y="396"/>
                  </a:cubicBezTo>
                  <a:cubicBezTo>
                    <a:pt x="259" y="396"/>
                    <a:pt x="254" y="391"/>
                    <a:pt x="254" y="385"/>
                  </a:cubicBezTo>
                  <a:cubicBezTo>
                    <a:pt x="254" y="380"/>
                    <a:pt x="259" y="375"/>
                    <a:pt x="264" y="375"/>
                  </a:cubicBezTo>
                  <a:close/>
                  <a:moveTo>
                    <a:pt x="293" y="375"/>
                  </a:moveTo>
                  <a:cubicBezTo>
                    <a:pt x="298" y="375"/>
                    <a:pt x="303" y="380"/>
                    <a:pt x="303" y="385"/>
                  </a:cubicBezTo>
                  <a:cubicBezTo>
                    <a:pt x="303" y="391"/>
                    <a:pt x="298" y="396"/>
                    <a:pt x="293" y="396"/>
                  </a:cubicBezTo>
                  <a:cubicBezTo>
                    <a:pt x="287" y="396"/>
                    <a:pt x="282" y="391"/>
                    <a:pt x="282" y="385"/>
                  </a:cubicBezTo>
                  <a:cubicBezTo>
                    <a:pt x="282" y="380"/>
                    <a:pt x="287" y="375"/>
                    <a:pt x="293" y="375"/>
                  </a:cubicBezTo>
                  <a:close/>
                  <a:moveTo>
                    <a:pt x="321" y="375"/>
                  </a:moveTo>
                  <a:cubicBezTo>
                    <a:pt x="326" y="375"/>
                    <a:pt x="331" y="380"/>
                    <a:pt x="331" y="385"/>
                  </a:cubicBezTo>
                  <a:cubicBezTo>
                    <a:pt x="331" y="391"/>
                    <a:pt x="326" y="396"/>
                    <a:pt x="321" y="396"/>
                  </a:cubicBezTo>
                  <a:cubicBezTo>
                    <a:pt x="315" y="396"/>
                    <a:pt x="310" y="391"/>
                    <a:pt x="310" y="385"/>
                  </a:cubicBezTo>
                  <a:cubicBezTo>
                    <a:pt x="310" y="380"/>
                    <a:pt x="315" y="375"/>
                    <a:pt x="321" y="375"/>
                  </a:cubicBezTo>
                  <a:close/>
                  <a:moveTo>
                    <a:pt x="349" y="375"/>
                  </a:moveTo>
                  <a:cubicBezTo>
                    <a:pt x="355" y="375"/>
                    <a:pt x="359" y="380"/>
                    <a:pt x="359" y="385"/>
                  </a:cubicBezTo>
                  <a:cubicBezTo>
                    <a:pt x="359" y="391"/>
                    <a:pt x="355" y="396"/>
                    <a:pt x="349" y="396"/>
                  </a:cubicBezTo>
                  <a:cubicBezTo>
                    <a:pt x="343" y="396"/>
                    <a:pt x="339" y="391"/>
                    <a:pt x="339" y="385"/>
                  </a:cubicBezTo>
                  <a:cubicBezTo>
                    <a:pt x="339" y="380"/>
                    <a:pt x="343" y="375"/>
                    <a:pt x="349" y="375"/>
                  </a:cubicBezTo>
                  <a:close/>
                  <a:moveTo>
                    <a:pt x="377" y="375"/>
                  </a:moveTo>
                  <a:cubicBezTo>
                    <a:pt x="383" y="375"/>
                    <a:pt x="387" y="380"/>
                    <a:pt x="387" y="385"/>
                  </a:cubicBezTo>
                  <a:cubicBezTo>
                    <a:pt x="387" y="391"/>
                    <a:pt x="383" y="396"/>
                    <a:pt x="377" y="396"/>
                  </a:cubicBezTo>
                  <a:cubicBezTo>
                    <a:pt x="371" y="396"/>
                    <a:pt x="367" y="391"/>
                    <a:pt x="367" y="385"/>
                  </a:cubicBezTo>
                  <a:cubicBezTo>
                    <a:pt x="367" y="380"/>
                    <a:pt x="371" y="375"/>
                    <a:pt x="377" y="375"/>
                  </a:cubicBezTo>
                  <a:close/>
                  <a:moveTo>
                    <a:pt x="405" y="375"/>
                  </a:moveTo>
                  <a:cubicBezTo>
                    <a:pt x="411" y="375"/>
                    <a:pt x="416" y="380"/>
                    <a:pt x="416" y="385"/>
                  </a:cubicBezTo>
                  <a:cubicBezTo>
                    <a:pt x="416" y="391"/>
                    <a:pt x="411" y="396"/>
                    <a:pt x="405" y="396"/>
                  </a:cubicBezTo>
                  <a:cubicBezTo>
                    <a:pt x="400" y="396"/>
                    <a:pt x="395" y="391"/>
                    <a:pt x="395" y="385"/>
                  </a:cubicBezTo>
                  <a:cubicBezTo>
                    <a:pt x="395" y="380"/>
                    <a:pt x="400" y="375"/>
                    <a:pt x="405" y="375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2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2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93" y="402"/>
                  </a:moveTo>
                  <a:cubicBezTo>
                    <a:pt x="298" y="402"/>
                    <a:pt x="303" y="407"/>
                    <a:pt x="303" y="412"/>
                  </a:cubicBezTo>
                  <a:cubicBezTo>
                    <a:pt x="303" y="418"/>
                    <a:pt x="298" y="423"/>
                    <a:pt x="293" y="423"/>
                  </a:cubicBezTo>
                  <a:cubicBezTo>
                    <a:pt x="287" y="423"/>
                    <a:pt x="282" y="418"/>
                    <a:pt x="282" y="412"/>
                  </a:cubicBezTo>
                  <a:cubicBezTo>
                    <a:pt x="282" y="407"/>
                    <a:pt x="287" y="402"/>
                    <a:pt x="293" y="402"/>
                  </a:cubicBezTo>
                  <a:close/>
                  <a:moveTo>
                    <a:pt x="321" y="402"/>
                  </a:moveTo>
                  <a:cubicBezTo>
                    <a:pt x="326" y="402"/>
                    <a:pt x="331" y="407"/>
                    <a:pt x="331" y="412"/>
                  </a:cubicBezTo>
                  <a:cubicBezTo>
                    <a:pt x="331" y="418"/>
                    <a:pt x="326" y="423"/>
                    <a:pt x="321" y="423"/>
                  </a:cubicBezTo>
                  <a:cubicBezTo>
                    <a:pt x="315" y="423"/>
                    <a:pt x="310" y="418"/>
                    <a:pt x="310" y="412"/>
                  </a:cubicBezTo>
                  <a:cubicBezTo>
                    <a:pt x="310" y="407"/>
                    <a:pt x="315" y="402"/>
                    <a:pt x="321" y="402"/>
                  </a:cubicBezTo>
                  <a:close/>
                  <a:moveTo>
                    <a:pt x="349" y="402"/>
                  </a:moveTo>
                  <a:cubicBezTo>
                    <a:pt x="355" y="402"/>
                    <a:pt x="359" y="407"/>
                    <a:pt x="359" y="412"/>
                  </a:cubicBezTo>
                  <a:cubicBezTo>
                    <a:pt x="359" y="418"/>
                    <a:pt x="355" y="423"/>
                    <a:pt x="349" y="423"/>
                  </a:cubicBezTo>
                  <a:cubicBezTo>
                    <a:pt x="343" y="423"/>
                    <a:pt x="339" y="418"/>
                    <a:pt x="339" y="412"/>
                  </a:cubicBezTo>
                  <a:cubicBezTo>
                    <a:pt x="339" y="407"/>
                    <a:pt x="343" y="402"/>
                    <a:pt x="349" y="402"/>
                  </a:cubicBezTo>
                  <a:close/>
                  <a:moveTo>
                    <a:pt x="377" y="402"/>
                  </a:moveTo>
                  <a:cubicBezTo>
                    <a:pt x="383" y="402"/>
                    <a:pt x="387" y="407"/>
                    <a:pt x="387" y="412"/>
                  </a:cubicBezTo>
                  <a:cubicBezTo>
                    <a:pt x="387" y="418"/>
                    <a:pt x="383" y="423"/>
                    <a:pt x="377" y="423"/>
                  </a:cubicBezTo>
                  <a:cubicBezTo>
                    <a:pt x="371" y="423"/>
                    <a:pt x="367" y="418"/>
                    <a:pt x="367" y="412"/>
                  </a:cubicBezTo>
                  <a:cubicBezTo>
                    <a:pt x="367" y="407"/>
                    <a:pt x="371" y="402"/>
                    <a:pt x="377" y="402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3"/>
                    <a:pt x="275" y="439"/>
                  </a:cubicBezTo>
                  <a:cubicBezTo>
                    <a:pt x="275" y="445"/>
                    <a:pt x="270" y="449"/>
                    <a:pt x="264" y="449"/>
                  </a:cubicBezTo>
                  <a:cubicBezTo>
                    <a:pt x="259" y="449"/>
                    <a:pt x="254" y="445"/>
                    <a:pt x="254" y="439"/>
                  </a:cubicBezTo>
                  <a:cubicBezTo>
                    <a:pt x="254" y="433"/>
                    <a:pt x="259" y="429"/>
                    <a:pt x="264" y="429"/>
                  </a:cubicBezTo>
                  <a:close/>
                  <a:moveTo>
                    <a:pt x="293" y="429"/>
                  </a:moveTo>
                  <a:cubicBezTo>
                    <a:pt x="298" y="429"/>
                    <a:pt x="303" y="433"/>
                    <a:pt x="303" y="439"/>
                  </a:cubicBezTo>
                  <a:cubicBezTo>
                    <a:pt x="303" y="445"/>
                    <a:pt x="298" y="449"/>
                    <a:pt x="293" y="449"/>
                  </a:cubicBezTo>
                  <a:cubicBezTo>
                    <a:pt x="287" y="449"/>
                    <a:pt x="282" y="445"/>
                    <a:pt x="282" y="439"/>
                  </a:cubicBezTo>
                  <a:cubicBezTo>
                    <a:pt x="282" y="433"/>
                    <a:pt x="287" y="429"/>
                    <a:pt x="293" y="429"/>
                  </a:cubicBezTo>
                  <a:close/>
                  <a:moveTo>
                    <a:pt x="321" y="429"/>
                  </a:moveTo>
                  <a:cubicBezTo>
                    <a:pt x="326" y="429"/>
                    <a:pt x="331" y="433"/>
                    <a:pt x="331" y="439"/>
                  </a:cubicBezTo>
                  <a:cubicBezTo>
                    <a:pt x="331" y="445"/>
                    <a:pt x="326" y="449"/>
                    <a:pt x="321" y="449"/>
                  </a:cubicBezTo>
                  <a:cubicBezTo>
                    <a:pt x="315" y="449"/>
                    <a:pt x="310" y="445"/>
                    <a:pt x="310" y="439"/>
                  </a:cubicBezTo>
                  <a:cubicBezTo>
                    <a:pt x="310" y="433"/>
                    <a:pt x="315" y="429"/>
                    <a:pt x="321" y="429"/>
                  </a:cubicBezTo>
                  <a:close/>
                  <a:moveTo>
                    <a:pt x="349" y="429"/>
                  </a:moveTo>
                  <a:cubicBezTo>
                    <a:pt x="355" y="429"/>
                    <a:pt x="359" y="433"/>
                    <a:pt x="359" y="439"/>
                  </a:cubicBezTo>
                  <a:cubicBezTo>
                    <a:pt x="359" y="445"/>
                    <a:pt x="355" y="449"/>
                    <a:pt x="349" y="449"/>
                  </a:cubicBezTo>
                  <a:cubicBezTo>
                    <a:pt x="343" y="449"/>
                    <a:pt x="339" y="445"/>
                    <a:pt x="339" y="439"/>
                  </a:cubicBezTo>
                  <a:cubicBezTo>
                    <a:pt x="339" y="433"/>
                    <a:pt x="343" y="429"/>
                    <a:pt x="349" y="429"/>
                  </a:cubicBezTo>
                  <a:close/>
                  <a:moveTo>
                    <a:pt x="377" y="429"/>
                  </a:moveTo>
                  <a:cubicBezTo>
                    <a:pt x="383" y="429"/>
                    <a:pt x="387" y="433"/>
                    <a:pt x="387" y="439"/>
                  </a:cubicBezTo>
                  <a:cubicBezTo>
                    <a:pt x="387" y="445"/>
                    <a:pt x="383" y="449"/>
                    <a:pt x="377" y="449"/>
                  </a:cubicBezTo>
                  <a:cubicBezTo>
                    <a:pt x="371" y="449"/>
                    <a:pt x="367" y="445"/>
                    <a:pt x="367" y="439"/>
                  </a:cubicBezTo>
                  <a:cubicBezTo>
                    <a:pt x="367" y="433"/>
                    <a:pt x="371" y="429"/>
                    <a:pt x="377" y="429"/>
                  </a:cubicBezTo>
                  <a:close/>
                  <a:moveTo>
                    <a:pt x="264" y="456"/>
                  </a:moveTo>
                  <a:cubicBezTo>
                    <a:pt x="270" y="456"/>
                    <a:pt x="275" y="460"/>
                    <a:pt x="275" y="466"/>
                  </a:cubicBezTo>
                  <a:cubicBezTo>
                    <a:pt x="275" y="472"/>
                    <a:pt x="270" y="476"/>
                    <a:pt x="264" y="476"/>
                  </a:cubicBezTo>
                  <a:cubicBezTo>
                    <a:pt x="259" y="476"/>
                    <a:pt x="254" y="472"/>
                    <a:pt x="254" y="466"/>
                  </a:cubicBezTo>
                  <a:cubicBezTo>
                    <a:pt x="254" y="460"/>
                    <a:pt x="259" y="456"/>
                    <a:pt x="264" y="456"/>
                  </a:cubicBezTo>
                  <a:close/>
                  <a:moveTo>
                    <a:pt x="293" y="456"/>
                  </a:moveTo>
                  <a:cubicBezTo>
                    <a:pt x="298" y="456"/>
                    <a:pt x="303" y="460"/>
                    <a:pt x="303" y="466"/>
                  </a:cubicBezTo>
                  <a:cubicBezTo>
                    <a:pt x="303" y="472"/>
                    <a:pt x="298" y="476"/>
                    <a:pt x="293" y="476"/>
                  </a:cubicBezTo>
                  <a:cubicBezTo>
                    <a:pt x="287" y="476"/>
                    <a:pt x="282" y="472"/>
                    <a:pt x="282" y="466"/>
                  </a:cubicBezTo>
                  <a:cubicBezTo>
                    <a:pt x="282" y="460"/>
                    <a:pt x="287" y="456"/>
                    <a:pt x="293" y="456"/>
                  </a:cubicBezTo>
                  <a:close/>
                  <a:moveTo>
                    <a:pt x="321" y="456"/>
                  </a:moveTo>
                  <a:cubicBezTo>
                    <a:pt x="326" y="456"/>
                    <a:pt x="331" y="460"/>
                    <a:pt x="331" y="466"/>
                  </a:cubicBezTo>
                  <a:cubicBezTo>
                    <a:pt x="331" y="472"/>
                    <a:pt x="326" y="476"/>
                    <a:pt x="321" y="476"/>
                  </a:cubicBezTo>
                  <a:cubicBezTo>
                    <a:pt x="315" y="476"/>
                    <a:pt x="310" y="472"/>
                    <a:pt x="310" y="466"/>
                  </a:cubicBezTo>
                  <a:cubicBezTo>
                    <a:pt x="310" y="460"/>
                    <a:pt x="315" y="456"/>
                    <a:pt x="321" y="456"/>
                  </a:cubicBezTo>
                  <a:close/>
                  <a:moveTo>
                    <a:pt x="349" y="456"/>
                  </a:moveTo>
                  <a:cubicBezTo>
                    <a:pt x="355" y="456"/>
                    <a:pt x="359" y="460"/>
                    <a:pt x="359" y="466"/>
                  </a:cubicBezTo>
                  <a:cubicBezTo>
                    <a:pt x="359" y="472"/>
                    <a:pt x="355" y="476"/>
                    <a:pt x="349" y="476"/>
                  </a:cubicBezTo>
                  <a:cubicBezTo>
                    <a:pt x="343" y="476"/>
                    <a:pt x="339" y="472"/>
                    <a:pt x="339" y="466"/>
                  </a:cubicBezTo>
                  <a:cubicBezTo>
                    <a:pt x="339" y="460"/>
                    <a:pt x="343" y="456"/>
                    <a:pt x="349" y="456"/>
                  </a:cubicBezTo>
                  <a:close/>
                  <a:moveTo>
                    <a:pt x="264" y="482"/>
                  </a:moveTo>
                  <a:cubicBezTo>
                    <a:pt x="270" y="482"/>
                    <a:pt x="275" y="487"/>
                    <a:pt x="275" y="493"/>
                  </a:cubicBezTo>
                  <a:cubicBezTo>
                    <a:pt x="275" y="498"/>
                    <a:pt x="270" y="503"/>
                    <a:pt x="264" y="503"/>
                  </a:cubicBezTo>
                  <a:cubicBezTo>
                    <a:pt x="259" y="503"/>
                    <a:pt x="254" y="498"/>
                    <a:pt x="254" y="493"/>
                  </a:cubicBezTo>
                  <a:cubicBezTo>
                    <a:pt x="254" y="487"/>
                    <a:pt x="259" y="482"/>
                    <a:pt x="264" y="482"/>
                  </a:cubicBezTo>
                  <a:close/>
                  <a:moveTo>
                    <a:pt x="293" y="482"/>
                  </a:moveTo>
                  <a:cubicBezTo>
                    <a:pt x="298" y="482"/>
                    <a:pt x="303" y="487"/>
                    <a:pt x="303" y="493"/>
                  </a:cubicBezTo>
                  <a:cubicBezTo>
                    <a:pt x="303" y="498"/>
                    <a:pt x="298" y="503"/>
                    <a:pt x="293" y="503"/>
                  </a:cubicBezTo>
                  <a:cubicBezTo>
                    <a:pt x="287" y="503"/>
                    <a:pt x="282" y="498"/>
                    <a:pt x="282" y="493"/>
                  </a:cubicBezTo>
                  <a:cubicBezTo>
                    <a:pt x="282" y="487"/>
                    <a:pt x="287" y="482"/>
                    <a:pt x="293" y="482"/>
                  </a:cubicBezTo>
                  <a:close/>
                  <a:moveTo>
                    <a:pt x="321" y="482"/>
                  </a:moveTo>
                  <a:cubicBezTo>
                    <a:pt x="326" y="482"/>
                    <a:pt x="331" y="487"/>
                    <a:pt x="331" y="493"/>
                  </a:cubicBezTo>
                  <a:cubicBezTo>
                    <a:pt x="331" y="498"/>
                    <a:pt x="326" y="503"/>
                    <a:pt x="321" y="503"/>
                  </a:cubicBezTo>
                  <a:cubicBezTo>
                    <a:pt x="315" y="503"/>
                    <a:pt x="310" y="498"/>
                    <a:pt x="310" y="493"/>
                  </a:cubicBezTo>
                  <a:cubicBezTo>
                    <a:pt x="310" y="487"/>
                    <a:pt x="315" y="482"/>
                    <a:pt x="321" y="482"/>
                  </a:cubicBezTo>
                  <a:close/>
                  <a:moveTo>
                    <a:pt x="264" y="509"/>
                  </a:moveTo>
                  <a:cubicBezTo>
                    <a:pt x="270" y="509"/>
                    <a:pt x="275" y="514"/>
                    <a:pt x="275" y="519"/>
                  </a:cubicBezTo>
                  <a:cubicBezTo>
                    <a:pt x="275" y="525"/>
                    <a:pt x="270" y="530"/>
                    <a:pt x="264" y="530"/>
                  </a:cubicBezTo>
                  <a:cubicBezTo>
                    <a:pt x="259" y="530"/>
                    <a:pt x="254" y="525"/>
                    <a:pt x="254" y="519"/>
                  </a:cubicBezTo>
                  <a:cubicBezTo>
                    <a:pt x="254" y="514"/>
                    <a:pt x="259" y="509"/>
                    <a:pt x="264" y="509"/>
                  </a:cubicBezTo>
                  <a:close/>
                  <a:moveTo>
                    <a:pt x="293" y="509"/>
                  </a:moveTo>
                  <a:cubicBezTo>
                    <a:pt x="298" y="509"/>
                    <a:pt x="303" y="514"/>
                    <a:pt x="303" y="519"/>
                  </a:cubicBezTo>
                  <a:cubicBezTo>
                    <a:pt x="303" y="525"/>
                    <a:pt x="298" y="530"/>
                    <a:pt x="293" y="530"/>
                  </a:cubicBezTo>
                  <a:cubicBezTo>
                    <a:pt x="287" y="530"/>
                    <a:pt x="282" y="525"/>
                    <a:pt x="282" y="519"/>
                  </a:cubicBezTo>
                  <a:cubicBezTo>
                    <a:pt x="282" y="514"/>
                    <a:pt x="287" y="509"/>
                    <a:pt x="293" y="509"/>
                  </a:cubicBezTo>
                  <a:close/>
                  <a:moveTo>
                    <a:pt x="264" y="536"/>
                  </a:moveTo>
                  <a:cubicBezTo>
                    <a:pt x="270" y="536"/>
                    <a:pt x="275" y="541"/>
                    <a:pt x="275" y="546"/>
                  </a:cubicBezTo>
                  <a:cubicBezTo>
                    <a:pt x="275" y="552"/>
                    <a:pt x="270" y="557"/>
                    <a:pt x="264" y="557"/>
                  </a:cubicBezTo>
                  <a:cubicBezTo>
                    <a:pt x="259" y="557"/>
                    <a:pt x="254" y="552"/>
                    <a:pt x="254" y="546"/>
                  </a:cubicBezTo>
                  <a:cubicBezTo>
                    <a:pt x="254" y="541"/>
                    <a:pt x="259" y="536"/>
                    <a:pt x="264" y="536"/>
                  </a:cubicBezTo>
                  <a:close/>
                  <a:moveTo>
                    <a:pt x="293" y="536"/>
                  </a:moveTo>
                  <a:cubicBezTo>
                    <a:pt x="298" y="536"/>
                    <a:pt x="303" y="541"/>
                    <a:pt x="303" y="546"/>
                  </a:cubicBezTo>
                  <a:cubicBezTo>
                    <a:pt x="303" y="552"/>
                    <a:pt x="298" y="557"/>
                    <a:pt x="293" y="557"/>
                  </a:cubicBezTo>
                  <a:cubicBezTo>
                    <a:pt x="287" y="557"/>
                    <a:pt x="282" y="552"/>
                    <a:pt x="282" y="546"/>
                  </a:cubicBezTo>
                  <a:cubicBezTo>
                    <a:pt x="282" y="541"/>
                    <a:pt x="287" y="536"/>
                    <a:pt x="293" y="536"/>
                  </a:cubicBezTo>
                  <a:close/>
                  <a:moveTo>
                    <a:pt x="264" y="563"/>
                  </a:moveTo>
                  <a:cubicBezTo>
                    <a:pt x="270" y="563"/>
                    <a:pt x="275" y="567"/>
                    <a:pt x="275" y="573"/>
                  </a:cubicBezTo>
                  <a:cubicBezTo>
                    <a:pt x="275" y="579"/>
                    <a:pt x="270" y="583"/>
                    <a:pt x="264" y="583"/>
                  </a:cubicBezTo>
                  <a:cubicBezTo>
                    <a:pt x="259" y="583"/>
                    <a:pt x="254" y="579"/>
                    <a:pt x="254" y="573"/>
                  </a:cubicBezTo>
                  <a:cubicBezTo>
                    <a:pt x="254" y="567"/>
                    <a:pt x="259" y="563"/>
                    <a:pt x="264" y="563"/>
                  </a:cubicBezTo>
                  <a:close/>
                  <a:moveTo>
                    <a:pt x="293" y="563"/>
                  </a:moveTo>
                  <a:cubicBezTo>
                    <a:pt x="298" y="563"/>
                    <a:pt x="303" y="567"/>
                    <a:pt x="303" y="573"/>
                  </a:cubicBezTo>
                  <a:cubicBezTo>
                    <a:pt x="303" y="579"/>
                    <a:pt x="298" y="583"/>
                    <a:pt x="293" y="583"/>
                  </a:cubicBezTo>
                  <a:cubicBezTo>
                    <a:pt x="287" y="583"/>
                    <a:pt x="282" y="579"/>
                    <a:pt x="282" y="573"/>
                  </a:cubicBezTo>
                  <a:cubicBezTo>
                    <a:pt x="282" y="567"/>
                    <a:pt x="287" y="563"/>
                    <a:pt x="293" y="563"/>
                  </a:cubicBezTo>
                  <a:close/>
                  <a:moveTo>
                    <a:pt x="264" y="590"/>
                  </a:moveTo>
                  <a:cubicBezTo>
                    <a:pt x="270" y="590"/>
                    <a:pt x="275" y="594"/>
                    <a:pt x="275" y="600"/>
                  </a:cubicBezTo>
                  <a:cubicBezTo>
                    <a:pt x="275" y="606"/>
                    <a:pt x="270" y="610"/>
                    <a:pt x="264" y="610"/>
                  </a:cubicBezTo>
                  <a:cubicBezTo>
                    <a:pt x="259" y="610"/>
                    <a:pt x="254" y="606"/>
                    <a:pt x="254" y="600"/>
                  </a:cubicBezTo>
                  <a:cubicBezTo>
                    <a:pt x="254" y="594"/>
                    <a:pt x="259" y="590"/>
                    <a:pt x="264" y="590"/>
                  </a:cubicBezTo>
                  <a:close/>
                  <a:moveTo>
                    <a:pt x="293" y="590"/>
                  </a:moveTo>
                  <a:cubicBezTo>
                    <a:pt x="298" y="590"/>
                    <a:pt x="303" y="594"/>
                    <a:pt x="303" y="600"/>
                  </a:cubicBezTo>
                  <a:cubicBezTo>
                    <a:pt x="303" y="606"/>
                    <a:pt x="298" y="610"/>
                    <a:pt x="293" y="610"/>
                  </a:cubicBezTo>
                  <a:cubicBezTo>
                    <a:pt x="287" y="610"/>
                    <a:pt x="282" y="606"/>
                    <a:pt x="282" y="600"/>
                  </a:cubicBezTo>
                  <a:cubicBezTo>
                    <a:pt x="282" y="594"/>
                    <a:pt x="287" y="590"/>
                    <a:pt x="293" y="590"/>
                  </a:cubicBezTo>
                  <a:close/>
                  <a:moveTo>
                    <a:pt x="264" y="616"/>
                  </a:moveTo>
                  <a:cubicBezTo>
                    <a:pt x="270" y="616"/>
                    <a:pt x="275" y="621"/>
                    <a:pt x="275" y="627"/>
                  </a:cubicBezTo>
                  <a:cubicBezTo>
                    <a:pt x="275" y="632"/>
                    <a:pt x="270" y="637"/>
                    <a:pt x="264" y="637"/>
                  </a:cubicBezTo>
                  <a:cubicBezTo>
                    <a:pt x="259" y="637"/>
                    <a:pt x="254" y="632"/>
                    <a:pt x="254" y="627"/>
                  </a:cubicBezTo>
                  <a:cubicBezTo>
                    <a:pt x="254" y="621"/>
                    <a:pt x="259" y="616"/>
                    <a:pt x="264" y="616"/>
                  </a:cubicBezTo>
                  <a:close/>
                  <a:moveTo>
                    <a:pt x="293" y="616"/>
                  </a:moveTo>
                  <a:cubicBezTo>
                    <a:pt x="298" y="616"/>
                    <a:pt x="303" y="621"/>
                    <a:pt x="303" y="627"/>
                  </a:cubicBezTo>
                  <a:cubicBezTo>
                    <a:pt x="303" y="632"/>
                    <a:pt x="298" y="637"/>
                    <a:pt x="293" y="637"/>
                  </a:cubicBezTo>
                  <a:cubicBezTo>
                    <a:pt x="287" y="637"/>
                    <a:pt x="282" y="632"/>
                    <a:pt x="282" y="627"/>
                  </a:cubicBezTo>
                  <a:cubicBezTo>
                    <a:pt x="282" y="621"/>
                    <a:pt x="287" y="616"/>
                    <a:pt x="293" y="616"/>
                  </a:cubicBezTo>
                  <a:close/>
                  <a:moveTo>
                    <a:pt x="293" y="643"/>
                  </a:moveTo>
                  <a:cubicBezTo>
                    <a:pt x="298" y="643"/>
                    <a:pt x="303" y="648"/>
                    <a:pt x="303" y="654"/>
                  </a:cubicBezTo>
                  <a:cubicBezTo>
                    <a:pt x="303" y="659"/>
                    <a:pt x="298" y="664"/>
                    <a:pt x="293" y="664"/>
                  </a:cubicBezTo>
                  <a:cubicBezTo>
                    <a:pt x="287" y="664"/>
                    <a:pt x="282" y="659"/>
                    <a:pt x="282" y="654"/>
                  </a:cubicBezTo>
                  <a:cubicBezTo>
                    <a:pt x="282" y="648"/>
                    <a:pt x="287" y="643"/>
                    <a:pt x="293" y="643"/>
                  </a:cubicBezTo>
                  <a:close/>
                  <a:moveTo>
                    <a:pt x="321" y="643"/>
                  </a:moveTo>
                  <a:cubicBezTo>
                    <a:pt x="326" y="643"/>
                    <a:pt x="331" y="648"/>
                    <a:pt x="331" y="654"/>
                  </a:cubicBezTo>
                  <a:cubicBezTo>
                    <a:pt x="331" y="659"/>
                    <a:pt x="326" y="664"/>
                    <a:pt x="321" y="664"/>
                  </a:cubicBezTo>
                  <a:cubicBezTo>
                    <a:pt x="315" y="664"/>
                    <a:pt x="310" y="659"/>
                    <a:pt x="310" y="654"/>
                  </a:cubicBezTo>
                  <a:cubicBezTo>
                    <a:pt x="310" y="648"/>
                    <a:pt x="315" y="643"/>
                    <a:pt x="321" y="643"/>
                  </a:cubicBezTo>
                  <a:close/>
                  <a:moveTo>
                    <a:pt x="236" y="134"/>
                  </a:moveTo>
                  <a:cubicBezTo>
                    <a:pt x="242" y="134"/>
                    <a:pt x="247" y="138"/>
                    <a:pt x="247" y="144"/>
                  </a:cubicBezTo>
                  <a:cubicBezTo>
                    <a:pt x="247" y="150"/>
                    <a:pt x="242" y="155"/>
                    <a:pt x="236" y="155"/>
                  </a:cubicBezTo>
                  <a:cubicBezTo>
                    <a:pt x="230" y="155"/>
                    <a:pt x="226" y="150"/>
                    <a:pt x="226" y="144"/>
                  </a:cubicBezTo>
                  <a:cubicBezTo>
                    <a:pt x="226" y="138"/>
                    <a:pt x="230" y="134"/>
                    <a:pt x="236" y="134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0221"/>
            <p:cNvSpPr>
              <a:spLocks noEditPoints="1"/>
            </p:cNvSpPr>
            <p:nvPr/>
          </p:nvSpPr>
          <p:spPr bwMode="auto">
            <a:xfrm>
              <a:off x="6111516" y="618001"/>
              <a:ext cx="3787775" cy="3160713"/>
            </a:xfrm>
            <a:custGeom>
              <a:avLst/>
              <a:gdLst>
                <a:gd name="T0" fmla="*/ 56 w 894"/>
                <a:gd name="T1" fmla="*/ 64 h 745"/>
                <a:gd name="T2" fmla="*/ 348 w 894"/>
                <a:gd name="T3" fmla="*/ 101 h 745"/>
                <a:gd name="T4" fmla="*/ 387 w 894"/>
                <a:gd name="T5" fmla="*/ 118 h 745"/>
                <a:gd name="T6" fmla="*/ 348 w 894"/>
                <a:gd name="T7" fmla="*/ 134 h 745"/>
                <a:gd name="T8" fmla="*/ 546 w 894"/>
                <a:gd name="T9" fmla="*/ 134 h 745"/>
                <a:gd name="T10" fmla="*/ 366 w 894"/>
                <a:gd name="T11" fmla="*/ 171 h 745"/>
                <a:gd name="T12" fmla="*/ 658 w 894"/>
                <a:gd name="T13" fmla="*/ 182 h 745"/>
                <a:gd name="T14" fmla="*/ 387 w 894"/>
                <a:gd name="T15" fmla="*/ 198 h 745"/>
                <a:gd name="T16" fmla="*/ 602 w 894"/>
                <a:gd name="T17" fmla="*/ 188 h 745"/>
                <a:gd name="T18" fmla="*/ 123 w 894"/>
                <a:gd name="T19" fmla="*/ 215 h 745"/>
                <a:gd name="T20" fmla="*/ 338 w 894"/>
                <a:gd name="T21" fmla="*/ 225 h 745"/>
                <a:gd name="T22" fmla="*/ 574 w 894"/>
                <a:gd name="T23" fmla="*/ 235 h 745"/>
                <a:gd name="T24" fmla="*/ 810 w 894"/>
                <a:gd name="T25" fmla="*/ 225 h 745"/>
                <a:gd name="T26" fmla="*/ 179 w 894"/>
                <a:gd name="T27" fmla="*/ 241 h 745"/>
                <a:gd name="T28" fmla="*/ 377 w 894"/>
                <a:gd name="T29" fmla="*/ 241 h 745"/>
                <a:gd name="T30" fmla="*/ 592 w 894"/>
                <a:gd name="T31" fmla="*/ 252 h 745"/>
                <a:gd name="T32" fmla="*/ 828 w 894"/>
                <a:gd name="T33" fmla="*/ 262 h 745"/>
                <a:gd name="T34" fmla="*/ 190 w 894"/>
                <a:gd name="T35" fmla="*/ 279 h 745"/>
                <a:gd name="T36" fmla="*/ 405 w 894"/>
                <a:gd name="T37" fmla="*/ 268 h 745"/>
                <a:gd name="T38" fmla="*/ 602 w 894"/>
                <a:gd name="T39" fmla="*/ 268 h 745"/>
                <a:gd name="T40" fmla="*/ 817 w 894"/>
                <a:gd name="T41" fmla="*/ 279 h 745"/>
                <a:gd name="T42" fmla="*/ 179 w 894"/>
                <a:gd name="T43" fmla="*/ 316 h 745"/>
                <a:gd name="T44" fmla="*/ 415 w 894"/>
                <a:gd name="T45" fmla="*/ 305 h 745"/>
                <a:gd name="T46" fmla="*/ 630 w 894"/>
                <a:gd name="T47" fmla="*/ 295 h 745"/>
                <a:gd name="T48" fmla="*/ 828 w 894"/>
                <a:gd name="T49" fmla="*/ 295 h 745"/>
                <a:gd name="T50" fmla="*/ 197 w 894"/>
                <a:gd name="T51" fmla="*/ 332 h 745"/>
                <a:gd name="T52" fmla="*/ 433 w 894"/>
                <a:gd name="T53" fmla="*/ 343 h 745"/>
                <a:gd name="T54" fmla="*/ 669 w 894"/>
                <a:gd name="T55" fmla="*/ 332 h 745"/>
                <a:gd name="T56" fmla="*/ 95 w 894"/>
                <a:gd name="T57" fmla="*/ 349 h 745"/>
                <a:gd name="T58" fmla="*/ 292 w 894"/>
                <a:gd name="T59" fmla="*/ 349 h 745"/>
                <a:gd name="T60" fmla="*/ 507 w 894"/>
                <a:gd name="T61" fmla="*/ 359 h 745"/>
                <a:gd name="T62" fmla="*/ 771 w 894"/>
                <a:gd name="T63" fmla="*/ 369 h 745"/>
                <a:gd name="T64" fmla="*/ 246 w 894"/>
                <a:gd name="T65" fmla="*/ 386 h 745"/>
                <a:gd name="T66" fmla="*/ 461 w 894"/>
                <a:gd name="T67" fmla="*/ 376 h 745"/>
                <a:gd name="T68" fmla="*/ 743 w 894"/>
                <a:gd name="T69" fmla="*/ 376 h 745"/>
                <a:gd name="T70" fmla="*/ 225 w 894"/>
                <a:gd name="T71" fmla="*/ 413 h 745"/>
                <a:gd name="T72" fmla="*/ 461 w 894"/>
                <a:gd name="T73" fmla="*/ 423 h 745"/>
                <a:gd name="T74" fmla="*/ 49 w 894"/>
                <a:gd name="T75" fmla="*/ 439 h 745"/>
                <a:gd name="T76" fmla="*/ 264 w 894"/>
                <a:gd name="T77" fmla="*/ 429 h 745"/>
                <a:gd name="T78" fmla="*/ 461 w 894"/>
                <a:gd name="T79" fmla="*/ 429 h 745"/>
                <a:gd name="T80" fmla="*/ 28 w 894"/>
                <a:gd name="T81" fmla="*/ 466 h 745"/>
                <a:gd name="T82" fmla="*/ 264 w 894"/>
                <a:gd name="T83" fmla="*/ 477 h 745"/>
                <a:gd name="T84" fmla="*/ 500 w 894"/>
                <a:gd name="T85" fmla="*/ 466 h 745"/>
                <a:gd name="T86" fmla="*/ 151 w 894"/>
                <a:gd name="T87" fmla="*/ 483 h 745"/>
                <a:gd name="T88" fmla="*/ 348 w 894"/>
                <a:gd name="T89" fmla="*/ 483 h 745"/>
                <a:gd name="T90" fmla="*/ 564 w 894"/>
                <a:gd name="T91" fmla="*/ 493 h 745"/>
                <a:gd name="T92" fmla="*/ 236 w 894"/>
                <a:gd name="T93" fmla="*/ 530 h 745"/>
                <a:gd name="T94" fmla="*/ 471 w 894"/>
                <a:gd name="T95" fmla="*/ 520 h 745"/>
                <a:gd name="T96" fmla="*/ 179 w 894"/>
                <a:gd name="T97" fmla="*/ 536 h 745"/>
                <a:gd name="T98" fmla="*/ 377 w 894"/>
                <a:gd name="T99" fmla="*/ 536 h 745"/>
                <a:gd name="T100" fmla="*/ 620 w 894"/>
                <a:gd name="T101" fmla="*/ 547 h 745"/>
                <a:gd name="T102" fmla="*/ 236 w 894"/>
                <a:gd name="T103" fmla="*/ 584 h 745"/>
                <a:gd name="T104" fmla="*/ 471 w 894"/>
                <a:gd name="T105" fmla="*/ 574 h 745"/>
                <a:gd name="T106" fmla="*/ 123 w 894"/>
                <a:gd name="T107" fmla="*/ 590 h 745"/>
                <a:gd name="T108" fmla="*/ 320 w 894"/>
                <a:gd name="T109" fmla="*/ 590 h 745"/>
                <a:gd name="T110" fmla="*/ 0 w 894"/>
                <a:gd name="T111" fmla="*/ 627 h 745"/>
                <a:gd name="T112" fmla="*/ 264 w 894"/>
                <a:gd name="T113" fmla="*/ 637 h 745"/>
                <a:gd name="T114" fmla="*/ 500 w 894"/>
                <a:gd name="T115" fmla="*/ 627 h 745"/>
                <a:gd name="T116" fmla="*/ 292 w 894"/>
                <a:gd name="T117" fmla="*/ 644 h 745"/>
                <a:gd name="T118" fmla="*/ 489 w 894"/>
                <a:gd name="T119" fmla="*/ 644 h 745"/>
                <a:gd name="T120" fmla="*/ 338 w 894"/>
                <a:gd name="T121" fmla="*/ 681 h 745"/>
                <a:gd name="T122" fmla="*/ 377 w 894"/>
                <a:gd name="T123" fmla="*/ 718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4" h="745">
                  <a:moveTo>
                    <a:pt x="10" y="536"/>
                  </a:moveTo>
                  <a:cubicBezTo>
                    <a:pt x="16" y="536"/>
                    <a:pt x="20" y="541"/>
                    <a:pt x="20" y="547"/>
                  </a:cubicBezTo>
                  <a:cubicBezTo>
                    <a:pt x="20" y="552"/>
                    <a:pt x="16" y="557"/>
                    <a:pt x="10" y="557"/>
                  </a:cubicBezTo>
                  <a:cubicBezTo>
                    <a:pt x="4" y="557"/>
                    <a:pt x="0" y="552"/>
                    <a:pt x="0" y="547"/>
                  </a:cubicBezTo>
                  <a:cubicBezTo>
                    <a:pt x="0" y="541"/>
                    <a:pt x="4" y="536"/>
                    <a:pt x="10" y="536"/>
                  </a:cubicBezTo>
                  <a:close/>
                  <a:moveTo>
                    <a:pt x="179" y="0"/>
                  </a:moveTo>
                  <a:cubicBezTo>
                    <a:pt x="185" y="0"/>
                    <a:pt x="190" y="5"/>
                    <a:pt x="190" y="11"/>
                  </a:cubicBezTo>
                  <a:cubicBezTo>
                    <a:pt x="190" y="16"/>
                    <a:pt x="185" y="21"/>
                    <a:pt x="179" y="21"/>
                  </a:cubicBezTo>
                  <a:cubicBezTo>
                    <a:pt x="173" y="21"/>
                    <a:pt x="169" y="16"/>
                    <a:pt x="169" y="11"/>
                  </a:cubicBezTo>
                  <a:cubicBezTo>
                    <a:pt x="169" y="5"/>
                    <a:pt x="173" y="0"/>
                    <a:pt x="179" y="0"/>
                  </a:cubicBezTo>
                  <a:close/>
                  <a:moveTo>
                    <a:pt x="66" y="27"/>
                  </a:moveTo>
                  <a:cubicBezTo>
                    <a:pt x="72" y="27"/>
                    <a:pt x="77" y="32"/>
                    <a:pt x="77" y="37"/>
                  </a:cubicBezTo>
                  <a:cubicBezTo>
                    <a:pt x="77" y="43"/>
                    <a:pt x="72" y="48"/>
                    <a:pt x="66" y="48"/>
                  </a:cubicBezTo>
                  <a:cubicBezTo>
                    <a:pt x="61" y="48"/>
                    <a:pt x="56" y="43"/>
                    <a:pt x="56" y="37"/>
                  </a:cubicBezTo>
                  <a:cubicBezTo>
                    <a:pt x="56" y="32"/>
                    <a:pt x="61" y="27"/>
                    <a:pt x="66" y="27"/>
                  </a:cubicBezTo>
                  <a:close/>
                  <a:moveTo>
                    <a:pt x="95" y="27"/>
                  </a:moveTo>
                  <a:cubicBezTo>
                    <a:pt x="100" y="27"/>
                    <a:pt x="105" y="32"/>
                    <a:pt x="105" y="37"/>
                  </a:cubicBezTo>
                  <a:cubicBezTo>
                    <a:pt x="105" y="43"/>
                    <a:pt x="100" y="48"/>
                    <a:pt x="95" y="48"/>
                  </a:cubicBezTo>
                  <a:cubicBezTo>
                    <a:pt x="89" y="48"/>
                    <a:pt x="84" y="43"/>
                    <a:pt x="84" y="37"/>
                  </a:cubicBezTo>
                  <a:cubicBezTo>
                    <a:pt x="84" y="32"/>
                    <a:pt x="89" y="27"/>
                    <a:pt x="95" y="27"/>
                  </a:cubicBezTo>
                  <a:close/>
                  <a:moveTo>
                    <a:pt x="123" y="27"/>
                  </a:moveTo>
                  <a:cubicBezTo>
                    <a:pt x="128" y="27"/>
                    <a:pt x="133" y="32"/>
                    <a:pt x="133" y="37"/>
                  </a:cubicBezTo>
                  <a:cubicBezTo>
                    <a:pt x="133" y="43"/>
                    <a:pt x="128" y="48"/>
                    <a:pt x="123" y="48"/>
                  </a:cubicBezTo>
                  <a:cubicBezTo>
                    <a:pt x="117" y="48"/>
                    <a:pt x="112" y="43"/>
                    <a:pt x="112" y="37"/>
                  </a:cubicBezTo>
                  <a:cubicBezTo>
                    <a:pt x="112" y="32"/>
                    <a:pt x="117" y="27"/>
                    <a:pt x="123" y="27"/>
                  </a:cubicBezTo>
                  <a:close/>
                  <a:moveTo>
                    <a:pt x="151" y="27"/>
                  </a:moveTo>
                  <a:cubicBezTo>
                    <a:pt x="157" y="27"/>
                    <a:pt x="161" y="32"/>
                    <a:pt x="161" y="37"/>
                  </a:cubicBezTo>
                  <a:cubicBezTo>
                    <a:pt x="161" y="43"/>
                    <a:pt x="157" y="48"/>
                    <a:pt x="151" y="48"/>
                  </a:cubicBezTo>
                  <a:cubicBezTo>
                    <a:pt x="145" y="48"/>
                    <a:pt x="141" y="43"/>
                    <a:pt x="141" y="37"/>
                  </a:cubicBezTo>
                  <a:cubicBezTo>
                    <a:pt x="141" y="32"/>
                    <a:pt x="145" y="27"/>
                    <a:pt x="151" y="27"/>
                  </a:cubicBezTo>
                  <a:close/>
                  <a:moveTo>
                    <a:pt x="405" y="27"/>
                  </a:moveTo>
                  <a:cubicBezTo>
                    <a:pt x="410" y="27"/>
                    <a:pt x="415" y="32"/>
                    <a:pt x="415" y="37"/>
                  </a:cubicBezTo>
                  <a:cubicBezTo>
                    <a:pt x="415" y="43"/>
                    <a:pt x="410" y="48"/>
                    <a:pt x="405" y="48"/>
                  </a:cubicBezTo>
                  <a:cubicBezTo>
                    <a:pt x="399" y="48"/>
                    <a:pt x="394" y="43"/>
                    <a:pt x="394" y="37"/>
                  </a:cubicBezTo>
                  <a:cubicBezTo>
                    <a:pt x="394" y="32"/>
                    <a:pt x="399" y="27"/>
                    <a:pt x="405" y="27"/>
                  </a:cubicBezTo>
                  <a:close/>
                  <a:moveTo>
                    <a:pt x="66" y="54"/>
                  </a:moveTo>
                  <a:cubicBezTo>
                    <a:pt x="72" y="54"/>
                    <a:pt x="77" y="58"/>
                    <a:pt x="77" y="64"/>
                  </a:cubicBezTo>
                  <a:cubicBezTo>
                    <a:pt x="77" y="70"/>
                    <a:pt x="72" y="74"/>
                    <a:pt x="66" y="74"/>
                  </a:cubicBezTo>
                  <a:cubicBezTo>
                    <a:pt x="61" y="74"/>
                    <a:pt x="56" y="70"/>
                    <a:pt x="56" y="64"/>
                  </a:cubicBezTo>
                  <a:cubicBezTo>
                    <a:pt x="56" y="58"/>
                    <a:pt x="61" y="54"/>
                    <a:pt x="66" y="54"/>
                  </a:cubicBezTo>
                  <a:close/>
                  <a:moveTo>
                    <a:pt x="95" y="54"/>
                  </a:moveTo>
                  <a:cubicBezTo>
                    <a:pt x="100" y="54"/>
                    <a:pt x="105" y="58"/>
                    <a:pt x="105" y="64"/>
                  </a:cubicBezTo>
                  <a:cubicBezTo>
                    <a:pt x="105" y="70"/>
                    <a:pt x="100" y="74"/>
                    <a:pt x="95" y="74"/>
                  </a:cubicBezTo>
                  <a:cubicBezTo>
                    <a:pt x="89" y="74"/>
                    <a:pt x="84" y="70"/>
                    <a:pt x="84" y="64"/>
                  </a:cubicBezTo>
                  <a:cubicBezTo>
                    <a:pt x="84" y="58"/>
                    <a:pt x="89" y="54"/>
                    <a:pt x="95" y="54"/>
                  </a:cubicBezTo>
                  <a:close/>
                  <a:moveTo>
                    <a:pt x="123" y="54"/>
                  </a:moveTo>
                  <a:cubicBezTo>
                    <a:pt x="128" y="54"/>
                    <a:pt x="133" y="58"/>
                    <a:pt x="133" y="64"/>
                  </a:cubicBezTo>
                  <a:cubicBezTo>
                    <a:pt x="133" y="70"/>
                    <a:pt x="128" y="74"/>
                    <a:pt x="123" y="74"/>
                  </a:cubicBezTo>
                  <a:cubicBezTo>
                    <a:pt x="117" y="74"/>
                    <a:pt x="112" y="70"/>
                    <a:pt x="112" y="64"/>
                  </a:cubicBezTo>
                  <a:cubicBezTo>
                    <a:pt x="112" y="58"/>
                    <a:pt x="117" y="54"/>
                    <a:pt x="123" y="54"/>
                  </a:cubicBezTo>
                  <a:close/>
                  <a:moveTo>
                    <a:pt x="151" y="54"/>
                  </a:moveTo>
                  <a:cubicBezTo>
                    <a:pt x="157" y="54"/>
                    <a:pt x="161" y="58"/>
                    <a:pt x="161" y="64"/>
                  </a:cubicBezTo>
                  <a:cubicBezTo>
                    <a:pt x="161" y="70"/>
                    <a:pt x="157" y="74"/>
                    <a:pt x="151" y="74"/>
                  </a:cubicBezTo>
                  <a:cubicBezTo>
                    <a:pt x="145" y="74"/>
                    <a:pt x="141" y="70"/>
                    <a:pt x="141" y="64"/>
                  </a:cubicBezTo>
                  <a:cubicBezTo>
                    <a:pt x="141" y="58"/>
                    <a:pt x="145" y="54"/>
                    <a:pt x="151" y="54"/>
                  </a:cubicBezTo>
                  <a:close/>
                  <a:moveTo>
                    <a:pt x="405" y="54"/>
                  </a:moveTo>
                  <a:cubicBezTo>
                    <a:pt x="410" y="54"/>
                    <a:pt x="415" y="58"/>
                    <a:pt x="415" y="64"/>
                  </a:cubicBezTo>
                  <a:cubicBezTo>
                    <a:pt x="415" y="70"/>
                    <a:pt x="410" y="74"/>
                    <a:pt x="405" y="74"/>
                  </a:cubicBezTo>
                  <a:cubicBezTo>
                    <a:pt x="399" y="74"/>
                    <a:pt x="394" y="70"/>
                    <a:pt x="394" y="64"/>
                  </a:cubicBezTo>
                  <a:cubicBezTo>
                    <a:pt x="394" y="58"/>
                    <a:pt x="399" y="54"/>
                    <a:pt x="405" y="54"/>
                  </a:cubicBezTo>
                  <a:close/>
                  <a:moveTo>
                    <a:pt x="433" y="54"/>
                  </a:moveTo>
                  <a:cubicBezTo>
                    <a:pt x="439" y="54"/>
                    <a:pt x="443" y="58"/>
                    <a:pt x="443" y="64"/>
                  </a:cubicBezTo>
                  <a:cubicBezTo>
                    <a:pt x="443" y="70"/>
                    <a:pt x="439" y="74"/>
                    <a:pt x="433" y="74"/>
                  </a:cubicBezTo>
                  <a:cubicBezTo>
                    <a:pt x="427" y="74"/>
                    <a:pt x="423" y="70"/>
                    <a:pt x="423" y="64"/>
                  </a:cubicBezTo>
                  <a:cubicBezTo>
                    <a:pt x="423" y="58"/>
                    <a:pt x="427" y="54"/>
                    <a:pt x="433" y="54"/>
                  </a:cubicBezTo>
                  <a:close/>
                  <a:moveTo>
                    <a:pt x="461" y="54"/>
                  </a:moveTo>
                  <a:cubicBezTo>
                    <a:pt x="467" y="54"/>
                    <a:pt x="471" y="58"/>
                    <a:pt x="471" y="64"/>
                  </a:cubicBezTo>
                  <a:cubicBezTo>
                    <a:pt x="471" y="70"/>
                    <a:pt x="467" y="74"/>
                    <a:pt x="461" y="74"/>
                  </a:cubicBezTo>
                  <a:cubicBezTo>
                    <a:pt x="455" y="74"/>
                    <a:pt x="451" y="70"/>
                    <a:pt x="451" y="64"/>
                  </a:cubicBezTo>
                  <a:cubicBezTo>
                    <a:pt x="451" y="58"/>
                    <a:pt x="455" y="54"/>
                    <a:pt x="461" y="54"/>
                  </a:cubicBezTo>
                  <a:close/>
                  <a:moveTo>
                    <a:pt x="320" y="81"/>
                  </a:moveTo>
                  <a:cubicBezTo>
                    <a:pt x="326" y="81"/>
                    <a:pt x="330" y="85"/>
                    <a:pt x="330" y="91"/>
                  </a:cubicBezTo>
                  <a:cubicBezTo>
                    <a:pt x="330" y="97"/>
                    <a:pt x="326" y="101"/>
                    <a:pt x="320" y="101"/>
                  </a:cubicBezTo>
                  <a:cubicBezTo>
                    <a:pt x="314" y="101"/>
                    <a:pt x="310" y="97"/>
                    <a:pt x="310" y="91"/>
                  </a:cubicBezTo>
                  <a:cubicBezTo>
                    <a:pt x="310" y="85"/>
                    <a:pt x="314" y="81"/>
                    <a:pt x="320" y="81"/>
                  </a:cubicBezTo>
                  <a:close/>
                  <a:moveTo>
                    <a:pt x="348" y="81"/>
                  </a:moveTo>
                  <a:cubicBezTo>
                    <a:pt x="354" y="81"/>
                    <a:pt x="359" y="85"/>
                    <a:pt x="359" y="91"/>
                  </a:cubicBezTo>
                  <a:cubicBezTo>
                    <a:pt x="359" y="97"/>
                    <a:pt x="354" y="101"/>
                    <a:pt x="348" y="101"/>
                  </a:cubicBezTo>
                  <a:cubicBezTo>
                    <a:pt x="343" y="101"/>
                    <a:pt x="338" y="97"/>
                    <a:pt x="338" y="91"/>
                  </a:cubicBezTo>
                  <a:cubicBezTo>
                    <a:pt x="338" y="85"/>
                    <a:pt x="343" y="81"/>
                    <a:pt x="348" y="81"/>
                  </a:cubicBezTo>
                  <a:close/>
                  <a:moveTo>
                    <a:pt x="377" y="81"/>
                  </a:moveTo>
                  <a:cubicBezTo>
                    <a:pt x="382" y="81"/>
                    <a:pt x="387" y="85"/>
                    <a:pt x="387" y="91"/>
                  </a:cubicBezTo>
                  <a:cubicBezTo>
                    <a:pt x="387" y="97"/>
                    <a:pt x="382" y="101"/>
                    <a:pt x="377" y="101"/>
                  </a:cubicBezTo>
                  <a:cubicBezTo>
                    <a:pt x="371" y="101"/>
                    <a:pt x="366" y="97"/>
                    <a:pt x="366" y="91"/>
                  </a:cubicBezTo>
                  <a:cubicBezTo>
                    <a:pt x="366" y="85"/>
                    <a:pt x="371" y="81"/>
                    <a:pt x="377" y="81"/>
                  </a:cubicBezTo>
                  <a:close/>
                  <a:moveTo>
                    <a:pt x="405" y="81"/>
                  </a:moveTo>
                  <a:cubicBezTo>
                    <a:pt x="410" y="81"/>
                    <a:pt x="415" y="85"/>
                    <a:pt x="415" y="91"/>
                  </a:cubicBezTo>
                  <a:cubicBezTo>
                    <a:pt x="415" y="97"/>
                    <a:pt x="410" y="101"/>
                    <a:pt x="405" y="101"/>
                  </a:cubicBezTo>
                  <a:cubicBezTo>
                    <a:pt x="399" y="101"/>
                    <a:pt x="394" y="97"/>
                    <a:pt x="394" y="91"/>
                  </a:cubicBezTo>
                  <a:cubicBezTo>
                    <a:pt x="394" y="85"/>
                    <a:pt x="399" y="81"/>
                    <a:pt x="405" y="81"/>
                  </a:cubicBezTo>
                  <a:close/>
                  <a:moveTo>
                    <a:pt x="433" y="81"/>
                  </a:moveTo>
                  <a:cubicBezTo>
                    <a:pt x="439" y="81"/>
                    <a:pt x="443" y="85"/>
                    <a:pt x="443" y="91"/>
                  </a:cubicBezTo>
                  <a:cubicBezTo>
                    <a:pt x="443" y="97"/>
                    <a:pt x="439" y="101"/>
                    <a:pt x="433" y="101"/>
                  </a:cubicBezTo>
                  <a:cubicBezTo>
                    <a:pt x="427" y="101"/>
                    <a:pt x="423" y="97"/>
                    <a:pt x="423" y="91"/>
                  </a:cubicBezTo>
                  <a:cubicBezTo>
                    <a:pt x="423" y="85"/>
                    <a:pt x="427" y="81"/>
                    <a:pt x="433" y="81"/>
                  </a:cubicBezTo>
                  <a:close/>
                  <a:moveTo>
                    <a:pt x="151" y="107"/>
                  </a:moveTo>
                  <a:cubicBezTo>
                    <a:pt x="157" y="107"/>
                    <a:pt x="161" y="112"/>
                    <a:pt x="161" y="118"/>
                  </a:cubicBezTo>
                  <a:cubicBezTo>
                    <a:pt x="161" y="123"/>
                    <a:pt x="157" y="128"/>
                    <a:pt x="151" y="128"/>
                  </a:cubicBezTo>
                  <a:cubicBezTo>
                    <a:pt x="145" y="128"/>
                    <a:pt x="141" y="123"/>
                    <a:pt x="141" y="118"/>
                  </a:cubicBezTo>
                  <a:cubicBezTo>
                    <a:pt x="141" y="112"/>
                    <a:pt x="145" y="107"/>
                    <a:pt x="151" y="107"/>
                  </a:cubicBezTo>
                  <a:close/>
                  <a:moveTo>
                    <a:pt x="179" y="107"/>
                  </a:moveTo>
                  <a:cubicBezTo>
                    <a:pt x="185" y="107"/>
                    <a:pt x="190" y="112"/>
                    <a:pt x="190" y="118"/>
                  </a:cubicBezTo>
                  <a:cubicBezTo>
                    <a:pt x="190" y="123"/>
                    <a:pt x="185" y="128"/>
                    <a:pt x="179" y="128"/>
                  </a:cubicBezTo>
                  <a:cubicBezTo>
                    <a:pt x="173" y="128"/>
                    <a:pt x="169" y="123"/>
                    <a:pt x="169" y="118"/>
                  </a:cubicBezTo>
                  <a:cubicBezTo>
                    <a:pt x="169" y="112"/>
                    <a:pt x="173" y="107"/>
                    <a:pt x="179" y="107"/>
                  </a:cubicBezTo>
                  <a:close/>
                  <a:moveTo>
                    <a:pt x="320" y="107"/>
                  </a:moveTo>
                  <a:cubicBezTo>
                    <a:pt x="326" y="107"/>
                    <a:pt x="330" y="112"/>
                    <a:pt x="330" y="118"/>
                  </a:cubicBezTo>
                  <a:cubicBezTo>
                    <a:pt x="330" y="123"/>
                    <a:pt x="326" y="128"/>
                    <a:pt x="320" y="128"/>
                  </a:cubicBezTo>
                  <a:cubicBezTo>
                    <a:pt x="314" y="128"/>
                    <a:pt x="310" y="123"/>
                    <a:pt x="310" y="118"/>
                  </a:cubicBezTo>
                  <a:cubicBezTo>
                    <a:pt x="310" y="112"/>
                    <a:pt x="314" y="107"/>
                    <a:pt x="320" y="107"/>
                  </a:cubicBezTo>
                  <a:close/>
                  <a:moveTo>
                    <a:pt x="348" y="107"/>
                  </a:moveTo>
                  <a:cubicBezTo>
                    <a:pt x="354" y="107"/>
                    <a:pt x="359" y="112"/>
                    <a:pt x="359" y="118"/>
                  </a:cubicBezTo>
                  <a:cubicBezTo>
                    <a:pt x="359" y="123"/>
                    <a:pt x="354" y="128"/>
                    <a:pt x="348" y="128"/>
                  </a:cubicBezTo>
                  <a:cubicBezTo>
                    <a:pt x="343" y="128"/>
                    <a:pt x="338" y="123"/>
                    <a:pt x="338" y="118"/>
                  </a:cubicBezTo>
                  <a:cubicBezTo>
                    <a:pt x="338" y="112"/>
                    <a:pt x="343" y="107"/>
                    <a:pt x="348" y="107"/>
                  </a:cubicBezTo>
                  <a:close/>
                  <a:moveTo>
                    <a:pt x="377" y="107"/>
                  </a:moveTo>
                  <a:cubicBezTo>
                    <a:pt x="382" y="107"/>
                    <a:pt x="387" y="112"/>
                    <a:pt x="387" y="118"/>
                  </a:cubicBezTo>
                  <a:cubicBezTo>
                    <a:pt x="387" y="123"/>
                    <a:pt x="382" y="128"/>
                    <a:pt x="377" y="128"/>
                  </a:cubicBezTo>
                  <a:cubicBezTo>
                    <a:pt x="371" y="128"/>
                    <a:pt x="366" y="123"/>
                    <a:pt x="366" y="118"/>
                  </a:cubicBezTo>
                  <a:cubicBezTo>
                    <a:pt x="366" y="112"/>
                    <a:pt x="371" y="107"/>
                    <a:pt x="377" y="107"/>
                  </a:cubicBezTo>
                  <a:close/>
                  <a:moveTo>
                    <a:pt x="405" y="107"/>
                  </a:moveTo>
                  <a:cubicBezTo>
                    <a:pt x="410" y="107"/>
                    <a:pt x="415" y="112"/>
                    <a:pt x="415" y="118"/>
                  </a:cubicBezTo>
                  <a:cubicBezTo>
                    <a:pt x="415" y="123"/>
                    <a:pt x="410" y="128"/>
                    <a:pt x="405" y="128"/>
                  </a:cubicBezTo>
                  <a:cubicBezTo>
                    <a:pt x="399" y="128"/>
                    <a:pt x="394" y="123"/>
                    <a:pt x="394" y="118"/>
                  </a:cubicBezTo>
                  <a:cubicBezTo>
                    <a:pt x="394" y="112"/>
                    <a:pt x="399" y="107"/>
                    <a:pt x="405" y="107"/>
                  </a:cubicBezTo>
                  <a:close/>
                  <a:moveTo>
                    <a:pt x="433" y="107"/>
                  </a:moveTo>
                  <a:cubicBezTo>
                    <a:pt x="439" y="107"/>
                    <a:pt x="443" y="112"/>
                    <a:pt x="443" y="118"/>
                  </a:cubicBezTo>
                  <a:cubicBezTo>
                    <a:pt x="443" y="123"/>
                    <a:pt x="439" y="128"/>
                    <a:pt x="433" y="128"/>
                  </a:cubicBezTo>
                  <a:cubicBezTo>
                    <a:pt x="427" y="128"/>
                    <a:pt x="423" y="123"/>
                    <a:pt x="423" y="118"/>
                  </a:cubicBezTo>
                  <a:cubicBezTo>
                    <a:pt x="423" y="112"/>
                    <a:pt x="427" y="107"/>
                    <a:pt x="433" y="107"/>
                  </a:cubicBezTo>
                  <a:close/>
                  <a:moveTo>
                    <a:pt x="151" y="134"/>
                  </a:moveTo>
                  <a:cubicBezTo>
                    <a:pt x="157" y="134"/>
                    <a:pt x="161" y="139"/>
                    <a:pt x="161" y="145"/>
                  </a:cubicBezTo>
                  <a:cubicBezTo>
                    <a:pt x="161" y="150"/>
                    <a:pt x="157" y="155"/>
                    <a:pt x="151" y="155"/>
                  </a:cubicBezTo>
                  <a:cubicBezTo>
                    <a:pt x="145" y="155"/>
                    <a:pt x="141" y="150"/>
                    <a:pt x="141" y="145"/>
                  </a:cubicBezTo>
                  <a:cubicBezTo>
                    <a:pt x="141" y="139"/>
                    <a:pt x="145" y="134"/>
                    <a:pt x="151" y="134"/>
                  </a:cubicBezTo>
                  <a:close/>
                  <a:moveTo>
                    <a:pt x="207" y="134"/>
                  </a:moveTo>
                  <a:cubicBezTo>
                    <a:pt x="213" y="134"/>
                    <a:pt x="218" y="139"/>
                    <a:pt x="218" y="145"/>
                  </a:cubicBezTo>
                  <a:cubicBezTo>
                    <a:pt x="218" y="150"/>
                    <a:pt x="213" y="155"/>
                    <a:pt x="207" y="155"/>
                  </a:cubicBezTo>
                  <a:cubicBezTo>
                    <a:pt x="202" y="155"/>
                    <a:pt x="197" y="150"/>
                    <a:pt x="197" y="145"/>
                  </a:cubicBezTo>
                  <a:cubicBezTo>
                    <a:pt x="197" y="139"/>
                    <a:pt x="202" y="134"/>
                    <a:pt x="207" y="134"/>
                  </a:cubicBezTo>
                  <a:close/>
                  <a:moveTo>
                    <a:pt x="236" y="134"/>
                  </a:moveTo>
                  <a:cubicBezTo>
                    <a:pt x="241" y="134"/>
                    <a:pt x="246" y="139"/>
                    <a:pt x="246" y="145"/>
                  </a:cubicBezTo>
                  <a:cubicBezTo>
                    <a:pt x="246" y="150"/>
                    <a:pt x="241" y="155"/>
                    <a:pt x="236" y="155"/>
                  </a:cubicBezTo>
                  <a:cubicBezTo>
                    <a:pt x="230" y="155"/>
                    <a:pt x="225" y="150"/>
                    <a:pt x="225" y="145"/>
                  </a:cubicBezTo>
                  <a:cubicBezTo>
                    <a:pt x="225" y="139"/>
                    <a:pt x="230" y="134"/>
                    <a:pt x="236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2" y="139"/>
                    <a:pt x="302" y="145"/>
                  </a:cubicBezTo>
                  <a:cubicBezTo>
                    <a:pt x="302" y="150"/>
                    <a:pt x="298" y="155"/>
                    <a:pt x="292" y="155"/>
                  </a:cubicBezTo>
                  <a:cubicBezTo>
                    <a:pt x="286" y="155"/>
                    <a:pt x="282" y="150"/>
                    <a:pt x="282" y="145"/>
                  </a:cubicBezTo>
                  <a:cubicBezTo>
                    <a:pt x="282" y="139"/>
                    <a:pt x="286" y="134"/>
                    <a:pt x="292" y="134"/>
                  </a:cubicBezTo>
                  <a:close/>
                  <a:moveTo>
                    <a:pt x="320" y="134"/>
                  </a:moveTo>
                  <a:cubicBezTo>
                    <a:pt x="326" y="134"/>
                    <a:pt x="330" y="139"/>
                    <a:pt x="330" y="145"/>
                  </a:cubicBezTo>
                  <a:cubicBezTo>
                    <a:pt x="330" y="150"/>
                    <a:pt x="326" y="155"/>
                    <a:pt x="320" y="155"/>
                  </a:cubicBezTo>
                  <a:cubicBezTo>
                    <a:pt x="314" y="155"/>
                    <a:pt x="310" y="150"/>
                    <a:pt x="310" y="145"/>
                  </a:cubicBezTo>
                  <a:cubicBezTo>
                    <a:pt x="310" y="139"/>
                    <a:pt x="314" y="134"/>
                    <a:pt x="320" y="134"/>
                  </a:cubicBezTo>
                  <a:close/>
                  <a:moveTo>
                    <a:pt x="348" y="134"/>
                  </a:moveTo>
                  <a:cubicBezTo>
                    <a:pt x="354" y="134"/>
                    <a:pt x="359" y="139"/>
                    <a:pt x="359" y="145"/>
                  </a:cubicBezTo>
                  <a:cubicBezTo>
                    <a:pt x="359" y="150"/>
                    <a:pt x="354" y="155"/>
                    <a:pt x="348" y="155"/>
                  </a:cubicBezTo>
                  <a:cubicBezTo>
                    <a:pt x="343" y="155"/>
                    <a:pt x="338" y="150"/>
                    <a:pt x="338" y="145"/>
                  </a:cubicBezTo>
                  <a:cubicBezTo>
                    <a:pt x="338" y="139"/>
                    <a:pt x="343" y="134"/>
                    <a:pt x="348" y="134"/>
                  </a:cubicBezTo>
                  <a:close/>
                  <a:moveTo>
                    <a:pt x="377" y="134"/>
                  </a:moveTo>
                  <a:cubicBezTo>
                    <a:pt x="382" y="134"/>
                    <a:pt x="387" y="139"/>
                    <a:pt x="387" y="145"/>
                  </a:cubicBezTo>
                  <a:cubicBezTo>
                    <a:pt x="387" y="150"/>
                    <a:pt x="382" y="155"/>
                    <a:pt x="377" y="155"/>
                  </a:cubicBezTo>
                  <a:cubicBezTo>
                    <a:pt x="371" y="155"/>
                    <a:pt x="366" y="150"/>
                    <a:pt x="366" y="145"/>
                  </a:cubicBezTo>
                  <a:cubicBezTo>
                    <a:pt x="366" y="139"/>
                    <a:pt x="371" y="134"/>
                    <a:pt x="377" y="134"/>
                  </a:cubicBezTo>
                  <a:close/>
                  <a:moveTo>
                    <a:pt x="405" y="134"/>
                  </a:moveTo>
                  <a:cubicBezTo>
                    <a:pt x="410" y="134"/>
                    <a:pt x="415" y="139"/>
                    <a:pt x="415" y="145"/>
                  </a:cubicBezTo>
                  <a:cubicBezTo>
                    <a:pt x="415" y="150"/>
                    <a:pt x="410" y="155"/>
                    <a:pt x="405" y="155"/>
                  </a:cubicBezTo>
                  <a:cubicBezTo>
                    <a:pt x="399" y="155"/>
                    <a:pt x="394" y="150"/>
                    <a:pt x="394" y="145"/>
                  </a:cubicBezTo>
                  <a:cubicBezTo>
                    <a:pt x="394" y="139"/>
                    <a:pt x="399" y="134"/>
                    <a:pt x="405" y="134"/>
                  </a:cubicBezTo>
                  <a:close/>
                  <a:moveTo>
                    <a:pt x="433" y="134"/>
                  </a:moveTo>
                  <a:cubicBezTo>
                    <a:pt x="439" y="134"/>
                    <a:pt x="443" y="139"/>
                    <a:pt x="443" y="145"/>
                  </a:cubicBezTo>
                  <a:cubicBezTo>
                    <a:pt x="443" y="150"/>
                    <a:pt x="439" y="155"/>
                    <a:pt x="433" y="155"/>
                  </a:cubicBezTo>
                  <a:cubicBezTo>
                    <a:pt x="427" y="155"/>
                    <a:pt x="423" y="150"/>
                    <a:pt x="423" y="145"/>
                  </a:cubicBezTo>
                  <a:cubicBezTo>
                    <a:pt x="423" y="139"/>
                    <a:pt x="427" y="134"/>
                    <a:pt x="433" y="134"/>
                  </a:cubicBezTo>
                  <a:close/>
                  <a:moveTo>
                    <a:pt x="461" y="134"/>
                  </a:moveTo>
                  <a:cubicBezTo>
                    <a:pt x="467" y="134"/>
                    <a:pt x="471" y="139"/>
                    <a:pt x="471" y="145"/>
                  </a:cubicBezTo>
                  <a:cubicBezTo>
                    <a:pt x="471" y="150"/>
                    <a:pt x="467" y="155"/>
                    <a:pt x="461" y="155"/>
                  </a:cubicBezTo>
                  <a:cubicBezTo>
                    <a:pt x="455" y="155"/>
                    <a:pt x="451" y="150"/>
                    <a:pt x="451" y="145"/>
                  </a:cubicBezTo>
                  <a:cubicBezTo>
                    <a:pt x="451" y="139"/>
                    <a:pt x="455" y="134"/>
                    <a:pt x="461" y="134"/>
                  </a:cubicBezTo>
                  <a:close/>
                  <a:moveTo>
                    <a:pt x="489" y="134"/>
                  </a:moveTo>
                  <a:cubicBezTo>
                    <a:pt x="495" y="134"/>
                    <a:pt x="500" y="139"/>
                    <a:pt x="500" y="145"/>
                  </a:cubicBezTo>
                  <a:cubicBezTo>
                    <a:pt x="500" y="150"/>
                    <a:pt x="495" y="155"/>
                    <a:pt x="489" y="155"/>
                  </a:cubicBezTo>
                  <a:cubicBezTo>
                    <a:pt x="484" y="155"/>
                    <a:pt x="479" y="150"/>
                    <a:pt x="479" y="145"/>
                  </a:cubicBezTo>
                  <a:cubicBezTo>
                    <a:pt x="479" y="139"/>
                    <a:pt x="484" y="134"/>
                    <a:pt x="489" y="134"/>
                  </a:cubicBezTo>
                  <a:close/>
                  <a:moveTo>
                    <a:pt x="517" y="134"/>
                  </a:moveTo>
                  <a:cubicBezTo>
                    <a:pt x="523" y="134"/>
                    <a:pt x="528" y="139"/>
                    <a:pt x="528" y="145"/>
                  </a:cubicBezTo>
                  <a:cubicBezTo>
                    <a:pt x="528" y="150"/>
                    <a:pt x="523" y="155"/>
                    <a:pt x="517" y="155"/>
                  </a:cubicBezTo>
                  <a:cubicBezTo>
                    <a:pt x="512" y="155"/>
                    <a:pt x="507" y="150"/>
                    <a:pt x="507" y="145"/>
                  </a:cubicBezTo>
                  <a:cubicBezTo>
                    <a:pt x="507" y="139"/>
                    <a:pt x="512" y="134"/>
                    <a:pt x="517" y="134"/>
                  </a:cubicBezTo>
                  <a:close/>
                  <a:moveTo>
                    <a:pt x="546" y="134"/>
                  </a:moveTo>
                  <a:cubicBezTo>
                    <a:pt x="551" y="134"/>
                    <a:pt x="556" y="139"/>
                    <a:pt x="556" y="145"/>
                  </a:cubicBezTo>
                  <a:cubicBezTo>
                    <a:pt x="556" y="150"/>
                    <a:pt x="551" y="155"/>
                    <a:pt x="546" y="155"/>
                  </a:cubicBezTo>
                  <a:cubicBezTo>
                    <a:pt x="540" y="155"/>
                    <a:pt x="535" y="150"/>
                    <a:pt x="535" y="145"/>
                  </a:cubicBezTo>
                  <a:cubicBezTo>
                    <a:pt x="535" y="139"/>
                    <a:pt x="540" y="134"/>
                    <a:pt x="546" y="134"/>
                  </a:cubicBezTo>
                  <a:close/>
                  <a:moveTo>
                    <a:pt x="151" y="161"/>
                  </a:moveTo>
                  <a:cubicBezTo>
                    <a:pt x="157" y="161"/>
                    <a:pt x="161" y="166"/>
                    <a:pt x="161" y="171"/>
                  </a:cubicBezTo>
                  <a:cubicBezTo>
                    <a:pt x="161" y="177"/>
                    <a:pt x="157" y="182"/>
                    <a:pt x="151" y="182"/>
                  </a:cubicBezTo>
                  <a:cubicBezTo>
                    <a:pt x="145" y="182"/>
                    <a:pt x="141" y="177"/>
                    <a:pt x="141" y="171"/>
                  </a:cubicBezTo>
                  <a:cubicBezTo>
                    <a:pt x="141" y="166"/>
                    <a:pt x="145" y="161"/>
                    <a:pt x="151" y="161"/>
                  </a:cubicBezTo>
                  <a:close/>
                  <a:moveTo>
                    <a:pt x="207" y="161"/>
                  </a:moveTo>
                  <a:cubicBezTo>
                    <a:pt x="213" y="161"/>
                    <a:pt x="218" y="166"/>
                    <a:pt x="218" y="171"/>
                  </a:cubicBezTo>
                  <a:cubicBezTo>
                    <a:pt x="218" y="177"/>
                    <a:pt x="213" y="182"/>
                    <a:pt x="207" y="182"/>
                  </a:cubicBezTo>
                  <a:cubicBezTo>
                    <a:pt x="202" y="182"/>
                    <a:pt x="197" y="177"/>
                    <a:pt x="197" y="171"/>
                  </a:cubicBezTo>
                  <a:cubicBezTo>
                    <a:pt x="197" y="166"/>
                    <a:pt x="202" y="161"/>
                    <a:pt x="207" y="161"/>
                  </a:cubicBezTo>
                  <a:close/>
                  <a:moveTo>
                    <a:pt x="236" y="161"/>
                  </a:moveTo>
                  <a:cubicBezTo>
                    <a:pt x="241" y="161"/>
                    <a:pt x="246" y="166"/>
                    <a:pt x="246" y="171"/>
                  </a:cubicBezTo>
                  <a:cubicBezTo>
                    <a:pt x="246" y="177"/>
                    <a:pt x="241" y="182"/>
                    <a:pt x="236" y="182"/>
                  </a:cubicBezTo>
                  <a:cubicBezTo>
                    <a:pt x="230" y="182"/>
                    <a:pt x="225" y="177"/>
                    <a:pt x="225" y="171"/>
                  </a:cubicBezTo>
                  <a:cubicBezTo>
                    <a:pt x="225" y="166"/>
                    <a:pt x="230" y="161"/>
                    <a:pt x="236" y="161"/>
                  </a:cubicBezTo>
                  <a:close/>
                  <a:moveTo>
                    <a:pt x="264" y="161"/>
                  </a:moveTo>
                  <a:cubicBezTo>
                    <a:pt x="269" y="161"/>
                    <a:pt x="274" y="166"/>
                    <a:pt x="274" y="171"/>
                  </a:cubicBezTo>
                  <a:cubicBezTo>
                    <a:pt x="274" y="177"/>
                    <a:pt x="269" y="182"/>
                    <a:pt x="264" y="182"/>
                  </a:cubicBezTo>
                  <a:cubicBezTo>
                    <a:pt x="258" y="182"/>
                    <a:pt x="253" y="177"/>
                    <a:pt x="253" y="171"/>
                  </a:cubicBezTo>
                  <a:cubicBezTo>
                    <a:pt x="253" y="166"/>
                    <a:pt x="258" y="161"/>
                    <a:pt x="264" y="161"/>
                  </a:cubicBezTo>
                  <a:close/>
                  <a:moveTo>
                    <a:pt x="292" y="161"/>
                  </a:moveTo>
                  <a:cubicBezTo>
                    <a:pt x="298" y="161"/>
                    <a:pt x="302" y="166"/>
                    <a:pt x="302" y="171"/>
                  </a:cubicBezTo>
                  <a:cubicBezTo>
                    <a:pt x="302" y="177"/>
                    <a:pt x="298" y="182"/>
                    <a:pt x="292" y="182"/>
                  </a:cubicBezTo>
                  <a:cubicBezTo>
                    <a:pt x="286" y="182"/>
                    <a:pt x="282" y="177"/>
                    <a:pt x="282" y="171"/>
                  </a:cubicBezTo>
                  <a:cubicBezTo>
                    <a:pt x="282" y="166"/>
                    <a:pt x="286" y="161"/>
                    <a:pt x="292" y="161"/>
                  </a:cubicBezTo>
                  <a:close/>
                  <a:moveTo>
                    <a:pt x="320" y="161"/>
                  </a:moveTo>
                  <a:cubicBezTo>
                    <a:pt x="326" y="161"/>
                    <a:pt x="330" y="166"/>
                    <a:pt x="330" y="171"/>
                  </a:cubicBezTo>
                  <a:cubicBezTo>
                    <a:pt x="330" y="177"/>
                    <a:pt x="326" y="182"/>
                    <a:pt x="320" y="182"/>
                  </a:cubicBezTo>
                  <a:cubicBezTo>
                    <a:pt x="314" y="182"/>
                    <a:pt x="310" y="177"/>
                    <a:pt x="310" y="171"/>
                  </a:cubicBezTo>
                  <a:cubicBezTo>
                    <a:pt x="310" y="166"/>
                    <a:pt x="314" y="161"/>
                    <a:pt x="320" y="161"/>
                  </a:cubicBezTo>
                  <a:close/>
                  <a:moveTo>
                    <a:pt x="348" y="161"/>
                  </a:moveTo>
                  <a:cubicBezTo>
                    <a:pt x="354" y="161"/>
                    <a:pt x="359" y="166"/>
                    <a:pt x="359" y="171"/>
                  </a:cubicBezTo>
                  <a:cubicBezTo>
                    <a:pt x="359" y="177"/>
                    <a:pt x="354" y="182"/>
                    <a:pt x="348" y="182"/>
                  </a:cubicBezTo>
                  <a:cubicBezTo>
                    <a:pt x="343" y="182"/>
                    <a:pt x="338" y="177"/>
                    <a:pt x="338" y="171"/>
                  </a:cubicBezTo>
                  <a:cubicBezTo>
                    <a:pt x="338" y="166"/>
                    <a:pt x="343" y="161"/>
                    <a:pt x="348" y="161"/>
                  </a:cubicBezTo>
                  <a:close/>
                  <a:moveTo>
                    <a:pt x="377" y="161"/>
                  </a:moveTo>
                  <a:cubicBezTo>
                    <a:pt x="382" y="161"/>
                    <a:pt x="387" y="166"/>
                    <a:pt x="387" y="171"/>
                  </a:cubicBezTo>
                  <a:cubicBezTo>
                    <a:pt x="387" y="177"/>
                    <a:pt x="382" y="182"/>
                    <a:pt x="377" y="182"/>
                  </a:cubicBezTo>
                  <a:cubicBezTo>
                    <a:pt x="371" y="182"/>
                    <a:pt x="366" y="177"/>
                    <a:pt x="366" y="171"/>
                  </a:cubicBezTo>
                  <a:cubicBezTo>
                    <a:pt x="366" y="166"/>
                    <a:pt x="371" y="161"/>
                    <a:pt x="377" y="161"/>
                  </a:cubicBezTo>
                  <a:close/>
                  <a:moveTo>
                    <a:pt x="405" y="161"/>
                  </a:moveTo>
                  <a:cubicBezTo>
                    <a:pt x="410" y="161"/>
                    <a:pt x="415" y="166"/>
                    <a:pt x="415" y="171"/>
                  </a:cubicBezTo>
                  <a:cubicBezTo>
                    <a:pt x="415" y="177"/>
                    <a:pt x="410" y="182"/>
                    <a:pt x="405" y="182"/>
                  </a:cubicBezTo>
                  <a:cubicBezTo>
                    <a:pt x="399" y="182"/>
                    <a:pt x="394" y="177"/>
                    <a:pt x="394" y="171"/>
                  </a:cubicBezTo>
                  <a:cubicBezTo>
                    <a:pt x="394" y="166"/>
                    <a:pt x="399" y="161"/>
                    <a:pt x="405" y="161"/>
                  </a:cubicBezTo>
                  <a:close/>
                  <a:moveTo>
                    <a:pt x="433" y="161"/>
                  </a:moveTo>
                  <a:cubicBezTo>
                    <a:pt x="439" y="161"/>
                    <a:pt x="443" y="166"/>
                    <a:pt x="443" y="171"/>
                  </a:cubicBezTo>
                  <a:cubicBezTo>
                    <a:pt x="443" y="177"/>
                    <a:pt x="439" y="182"/>
                    <a:pt x="433" y="182"/>
                  </a:cubicBezTo>
                  <a:cubicBezTo>
                    <a:pt x="427" y="182"/>
                    <a:pt x="423" y="177"/>
                    <a:pt x="423" y="171"/>
                  </a:cubicBezTo>
                  <a:cubicBezTo>
                    <a:pt x="423" y="166"/>
                    <a:pt x="427" y="161"/>
                    <a:pt x="433" y="161"/>
                  </a:cubicBezTo>
                  <a:close/>
                  <a:moveTo>
                    <a:pt x="461" y="161"/>
                  </a:moveTo>
                  <a:cubicBezTo>
                    <a:pt x="467" y="161"/>
                    <a:pt x="471" y="166"/>
                    <a:pt x="471" y="171"/>
                  </a:cubicBezTo>
                  <a:cubicBezTo>
                    <a:pt x="471" y="177"/>
                    <a:pt x="467" y="182"/>
                    <a:pt x="461" y="182"/>
                  </a:cubicBezTo>
                  <a:cubicBezTo>
                    <a:pt x="455" y="182"/>
                    <a:pt x="451" y="177"/>
                    <a:pt x="451" y="171"/>
                  </a:cubicBezTo>
                  <a:cubicBezTo>
                    <a:pt x="451" y="166"/>
                    <a:pt x="455" y="161"/>
                    <a:pt x="461" y="161"/>
                  </a:cubicBezTo>
                  <a:close/>
                  <a:moveTo>
                    <a:pt x="489" y="161"/>
                  </a:moveTo>
                  <a:cubicBezTo>
                    <a:pt x="495" y="161"/>
                    <a:pt x="500" y="166"/>
                    <a:pt x="500" y="171"/>
                  </a:cubicBezTo>
                  <a:cubicBezTo>
                    <a:pt x="500" y="177"/>
                    <a:pt x="495" y="182"/>
                    <a:pt x="489" y="182"/>
                  </a:cubicBezTo>
                  <a:cubicBezTo>
                    <a:pt x="484" y="182"/>
                    <a:pt x="479" y="177"/>
                    <a:pt x="479" y="171"/>
                  </a:cubicBezTo>
                  <a:cubicBezTo>
                    <a:pt x="479" y="166"/>
                    <a:pt x="484" y="161"/>
                    <a:pt x="489" y="161"/>
                  </a:cubicBezTo>
                  <a:close/>
                  <a:moveTo>
                    <a:pt x="517" y="161"/>
                  </a:moveTo>
                  <a:cubicBezTo>
                    <a:pt x="523" y="161"/>
                    <a:pt x="528" y="166"/>
                    <a:pt x="528" y="171"/>
                  </a:cubicBezTo>
                  <a:cubicBezTo>
                    <a:pt x="528" y="177"/>
                    <a:pt x="523" y="182"/>
                    <a:pt x="517" y="182"/>
                  </a:cubicBezTo>
                  <a:cubicBezTo>
                    <a:pt x="512" y="182"/>
                    <a:pt x="507" y="177"/>
                    <a:pt x="507" y="171"/>
                  </a:cubicBezTo>
                  <a:cubicBezTo>
                    <a:pt x="507" y="166"/>
                    <a:pt x="512" y="161"/>
                    <a:pt x="517" y="161"/>
                  </a:cubicBezTo>
                  <a:close/>
                  <a:moveTo>
                    <a:pt x="546" y="161"/>
                  </a:moveTo>
                  <a:cubicBezTo>
                    <a:pt x="551" y="161"/>
                    <a:pt x="556" y="166"/>
                    <a:pt x="556" y="171"/>
                  </a:cubicBezTo>
                  <a:cubicBezTo>
                    <a:pt x="556" y="177"/>
                    <a:pt x="551" y="182"/>
                    <a:pt x="546" y="182"/>
                  </a:cubicBezTo>
                  <a:cubicBezTo>
                    <a:pt x="540" y="182"/>
                    <a:pt x="535" y="177"/>
                    <a:pt x="535" y="171"/>
                  </a:cubicBezTo>
                  <a:cubicBezTo>
                    <a:pt x="535" y="166"/>
                    <a:pt x="540" y="161"/>
                    <a:pt x="546" y="161"/>
                  </a:cubicBezTo>
                  <a:close/>
                  <a:moveTo>
                    <a:pt x="630" y="161"/>
                  </a:moveTo>
                  <a:cubicBezTo>
                    <a:pt x="636" y="161"/>
                    <a:pt x="641" y="166"/>
                    <a:pt x="641" y="171"/>
                  </a:cubicBezTo>
                  <a:cubicBezTo>
                    <a:pt x="641" y="177"/>
                    <a:pt x="636" y="182"/>
                    <a:pt x="630" y="182"/>
                  </a:cubicBezTo>
                  <a:cubicBezTo>
                    <a:pt x="625" y="182"/>
                    <a:pt x="620" y="177"/>
                    <a:pt x="620" y="171"/>
                  </a:cubicBezTo>
                  <a:cubicBezTo>
                    <a:pt x="620" y="166"/>
                    <a:pt x="625" y="161"/>
                    <a:pt x="630" y="161"/>
                  </a:cubicBezTo>
                  <a:close/>
                  <a:moveTo>
                    <a:pt x="658" y="161"/>
                  </a:moveTo>
                  <a:cubicBezTo>
                    <a:pt x="664" y="161"/>
                    <a:pt x="669" y="166"/>
                    <a:pt x="669" y="171"/>
                  </a:cubicBezTo>
                  <a:cubicBezTo>
                    <a:pt x="669" y="177"/>
                    <a:pt x="664" y="182"/>
                    <a:pt x="658" y="182"/>
                  </a:cubicBezTo>
                  <a:cubicBezTo>
                    <a:pt x="653" y="182"/>
                    <a:pt x="648" y="177"/>
                    <a:pt x="648" y="171"/>
                  </a:cubicBezTo>
                  <a:cubicBezTo>
                    <a:pt x="648" y="166"/>
                    <a:pt x="653" y="161"/>
                    <a:pt x="658" y="161"/>
                  </a:cubicBezTo>
                  <a:close/>
                  <a:moveTo>
                    <a:pt x="687" y="161"/>
                  </a:moveTo>
                  <a:cubicBezTo>
                    <a:pt x="692" y="161"/>
                    <a:pt x="697" y="166"/>
                    <a:pt x="697" y="171"/>
                  </a:cubicBezTo>
                  <a:cubicBezTo>
                    <a:pt x="697" y="177"/>
                    <a:pt x="692" y="182"/>
                    <a:pt x="687" y="182"/>
                  </a:cubicBezTo>
                  <a:cubicBezTo>
                    <a:pt x="681" y="182"/>
                    <a:pt x="676" y="177"/>
                    <a:pt x="676" y="171"/>
                  </a:cubicBezTo>
                  <a:cubicBezTo>
                    <a:pt x="676" y="166"/>
                    <a:pt x="681" y="161"/>
                    <a:pt x="687" y="161"/>
                  </a:cubicBezTo>
                  <a:close/>
                  <a:moveTo>
                    <a:pt x="207" y="188"/>
                  </a:moveTo>
                  <a:cubicBezTo>
                    <a:pt x="213" y="188"/>
                    <a:pt x="218" y="192"/>
                    <a:pt x="218" y="198"/>
                  </a:cubicBezTo>
                  <a:cubicBezTo>
                    <a:pt x="218" y="204"/>
                    <a:pt x="213" y="209"/>
                    <a:pt x="207" y="209"/>
                  </a:cubicBezTo>
                  <a:cubicBezTo>
                    <a:pt x="202" y="209"/>
                    <a:pt x="197" y="204"/>
                    <a:pt x="197" y="198"/>
                  </a:cubicBezTo>
                  <a:cubicBezTo>
                    <a:pt x="197" y="192"/>
                    <a:pt x="202" y="188"/>
                    <a:pt x="207" y="188"/>
                  </a:cubicBezTo>
                  <a:close/>
                  <a:moveTo>
                    <a:pt x="236" y="188"/>
                  </a:moveTo>
                  <a:cubicBezTo>
                    <a:pt x="241" y="188"/>
                    <a:pt x="246" y="192"/>
                    <a:pt x="246" y="198"/>
                  </a:cubicBezTo>
                  <a:cubicBezTo>
                    <a:pt x="246" y="204"/>
                    <a:pt x="241" y="209"/>
                    <a:pt x="236" y="209"/>
                  </a:cubicBezTo>
                  <a:cubicBezTo>
                    <a:pt x="230" y="209"/>
                    <a:pt x="225" y="204"/>
                    <a:pt x="225" y="198"/>
                  </a:cubicBezTo>
                  <a:cubicBezTo>
                    <a:pt x="225" y="192"/>
                    <a:pt x="230" y="188"/>
                    <a:pt x="236" y="188"/>
                  </a:cubicBezTo>
                  <a:close/>
                  <a:moveTo>
                    <a:pt x="264" y="188"/>
                  </a:moveTo>
                  <a:cubicBezTo>
                    <a:pt x="269" y="188"/>
                    <a:pt x="274" y="192"/>
                    <a:pt x="274" y="198"/>
                  </a:cubicBezTo>
                  <a:cubicBezTo>
                    <a:pt x="274" y="204"/>
                    <a:pt x="269" y="209"/>
                    <a:pt x="264" y="209"/>
                  </a:cubicBezTo>
                  <a:cubicBezTo>
                    <a:pt x="258" y="209"/>
                    <a:pt x="253" y="204"/>
                    <a:pt x="253" y="198"/>
                  </a:cubicBezTo>
                  <a:cubicBezTo>
                    <a:pt x="253" y="192"/>
                    <a:pt x="258" y="188"/>
                    <a:pt x="264" y="188"/>
                  </a:cubicBezTo>
                  <a:close/>
                  <a:moveTo>
                    <a:pt x="292" y="188"/>
                  </a:moveTo>
                  <a:cubicBezTo>
                    <a:pt x="298" y="188"/>
                    <a:pt x="302" y="192"/>
                    <a:pt x="302" y="198"/>
                  </a:cubicBezTo>
                  <a:cubicBezTo>
                    <a:pt x="302" y="204"/>
                    <a:pt x="298" y="209"/>
                    <a:pt x="292" y="209"/>
                  </a:cubicBezTo>
                  <a:cubicBezTo>
                    <a:pt x="286" y="209"/>
                    <a:pt x="282" y="204"/>
                    <a:pt x="282" y="198"/>
                  </a:cubicBezTo>
                  <a:cubicBezTo>
                    <a:pt x="282" y="192"/>
                    <a:pt x="286" y="188"/>
                    <a:pt x="292" y="188"/>
                  </a:cubicBezTo>
                  <a:close/>
                  <a:moveTo>
                    <a:pt x="320" y="188"/>
                  </a:moveTo>
                  <a:cubicBezTo>
                    <a:pt x="326" y="188"/>
                    <a:pt x="330" y="192"/>
                    <a:pt x="330" y="198"/>
                  </a:cubicBezTo>
                  <a:cubicBezTo>
                    <a:pt x="330" y="204"/>
                    <a:pt x="326" y="209"/>
                    <a:pt x="320" y="209"/>
                  </a:cubicBezTo>
                  <a:cubicBezTo>
                    <a:pt x="314" y="209"/>
                    <a:pt x="310" y="204"/>
                    <a:pt x="310" y="198"/>
                  </a:cubicBezTo>
                  <a:cubicBezTo>
                    <a:pt x="310" y="192"/>
                    <a:pt x="314" y="188"/>
                    <a:pt x="320" y="188"/>
                  </a:cubicBezTo>
                  <a:close/>
                  <a:moveTo>
                    <a:pt x="348" y="188"/>
                  </a:moveTo>
                  <a:cubicBezTo>
                    <a:pt x="354" y="188"/>
                    <a:pt x="359" y="192"/>
                    <a:pt x="359" y="198"/>
                  </a:cubicBezTo>
                  <a:cubicBezTo>
                    <a:pt x="359" y="204"/>
                    <a:pt x="354" y="209"/>
                    <a:pt x="348" y="209"/>
                  </a:cubicBezTo>
                  <a:cubicBezTo>
                    <a:pt x="343" y="209"/>
                    <a:pt x="338" y="204"/>
                    <a:pt x="338" y="198"/>
                  </a:cubicBezTo>
                  <a:cubicBezTo>
                    <a:pt x="338" y="192"/>
                    <a:pt x="343" y="188"/>
                    <a:pt x="348" y="188"/>
                  </a:cubicBezTo>
                  <a:close/>
                  <a:moveTo>
                    <a:pt x="377" y="188"/>
                  </a:moveTo>
                  <a:cubicBezTo>
                    <a:pt x="382" y="188"/>
                    <a:pt x="387" y="192"/>
                    <a:pt x="387" y="198"/>
                  </a:cubicBezTo>
                  <a:cubicBezTo>
                    <a:pt x="387" y="204"/>
                    <a:pt x="382" y="209"/>
                    <a:pt x="377" y="209"/>
                  </a:cubicBezTo>
                  <a:cubicBezTo>
                    <a:pt x="371" y="209"/>
                    <a:pt x="366" y="204"/>
                    <a:pt x="366" y="198"/>
                  </a:cubicBezTo>
                  <a:cubicBezTo>
                    <a:pt x="366" y="192"/>
                    <a:pt x="371" y="188"/>
                    <a:pt x="377" y="188"/>
                  </a:cubicBezTo>
                  <a:close/>
                  <a:moveTo>
                    <a:pt x="405" y="188"/>
                  </a:moveTo>
                  <a:cubicBezTo>
                    <a:pt x="410" y="188"/>
                    <a:pt x="415" y="192"/>
                    <a:pt x="415" y="198"/>
                  </a:cubicBezTo>
                  <a:cubicBezTo>
                    <a:pt x="415" y="204"/>
                    <a:pt x="410" y="209"/>
                    <a:pt x="405" y="209"/>
                  </a:cubicBezTo>
                  <a:cubicBezTo>
                    <a:pt x="399" y="209"/>
                    <a:pt x="394" y="204"/>
                    <a:pt x="394" y="198"/>
                  </a:cubicBezTo>
                  <a:cubicBezTo>
                    <a:pt x="394" y="192"/>
                    <a:pt x="399" y="188"/>
                    <a:pt x="405" y="188"/>
                  </a:cubicBezTo>
                  <a:close/>
                  <a:moveTo>
                    <a:pt x="433" y="188"/>
                  </a:moveTo>
                  <a:cubicBezTo>
                    <a:pt x="439" y="188"/>
                    <a:pt x="443" y="192"/>
                    <a:pt x="443" y="198"/>
                  </a:cubicBezTo>
                  <a:cubicBezTo>
                    <a:pt x="443" y="204"/>
                    <a:pt x="439" y="209"/>
                    <a:pt x="433" y="209"/>
                  </a:cubicBezTo>
                  <a:cubicBezTo>
                    <a:pt x="427" y="209"/>
                    <a:pt x="423" y="204"/>
                    <a:pt x="423" y="198"/>
                  </a:cubicBezTo>
                  <a:cubicBezTo>
                    <a:pt x="423" y="192"/>
                    <a:pt x="427" y="188"/>
                    <a:pt x="433" y="188"/>
                  </a:cubicBezTo>
                  <a:close/>
                  <a:moveTo>
                    <a:pt x="461" y="188"/>
                  </a:moveTo>
                  <a:cubicBezTo>
                    <a:pt x="467" y="188"/>
                    <a:pt x="471" y="192"/>
                    <a:pt x="471" y="198"/>
                  </a:cubicBezTo>
                  <a:cubicBezTo>
                    <a:pt x="471" y="204"/>
                    <a:pt x="467" y="209"/>
                    <a:pt x="461" y="209"/>
                  </a:cubicBezTo>
                  <a:cubicBezTo>
                    <a:pt x="455" y="209"/>
                    <a:pt x="451" y="204"/>
                    <a:pt x="451" y="198"/>
                  </a:cubicBezTo>
                  <a:cubicBezTo>
                    <a:pt x="451" y="192"/>
                    <a:pt x="455" y="188"/>
                    <a:pt x="461" y="188"/>
                  </a:cubicBezTo>
                  <a:close/>
                  <a:moveTo>
                    <a:pt x="489" y="188"/>
                  </a:moveTo>
                  <a:cubicBezTo>
                    <a:pt x="495" y="188"/>
                    <a:pt x="500" y="192"/>
                    <a:pt x="500" y="198"/>
                  </a:cubicBezTo>
                  <a:cubicBezTo>
                    <a:pt x="500" y="204"/>
                    <a:pt x="495" y="209"/>
                    <a:pt x="489" y="209"/>
                  </a:cubicBezTo>
                  <a:cubicBezTo>
                    <a:pt x="484" y="209"/>
                    <a:pt x="479" y="204"/>
                    <a:pt x="479" y="198"/>
                  </a:cubicBezTo>
                  <a:cubicBezTo>
                    <a:pt x="479" y="192"/>
                    <a:pt x="484" y="188"/>
                    <a:pt x="489" y="188"/>
                  </a:cubicBezTo>
                  <a:close/>
                  <a:moveTo>
                    <a:pt x="517" y="188"/>
                  </a:moveTo>
                  <a:cubicBezTo>
                    <a:pt x="523" y="188"/>
                    <a:pt x="528" y="192"/>
                    <a:pt x="528" y="198"/>
                  </a:cubicBezTo>
                  <a:cubicBezTo>
                    <a:pt x="528" y="204"/>
                    <a:pt x="523" y="209"/>
                    <a:pt x="517" y="209"/>
                  </a:cubicBezTo>
                  <a:cubicBezTo>
                    <a:pt x="512" y="209"/>
                    <a:pt x="507" y="204"/>
                    <a:pt x="507" y="198"/>
                  </a:cubicBezTo>
                  <a:cubicBezTo>
                    <a:pt x="507" y="192"/>
                    <a:pt x="512" y="188"/>
                    <a:pt x="517" y="188"/>
                  </a:cubicBezTo>
                  <a:close/>
                  <a:moveTo>
                    <a:pt x="546" y="188"/>
                  </a:moveTo>
                  <a:cubicBezTo>
                    <a:pt x="551" y="188"/>
                    <a:pt x="556" y="192"/>
                    <a:pt x="556" y="198"/>
                  </a:cubicBezTo>
                  <a:cubicBezTo>
                    <a:pt x="556" y="204"/>
                    <a:pt x="551" y="209"/>
                    <a:pt x="546" y="209"/>
                  </a:cubicBezTo>
                  <a:cubicBezTo>
                    <a:pt x="540" y="209"/>
                    <a:pt x="535" y="204"/>
                    <a:pt x="535" y="198"/>
                  </a:cubicBezTo>
                  <a:cubicBezTo>
                    <a:pt x="535" y="192"/>
                    <a:pt x="540" y="188"/>
                    <a:pt x="546" y="188"/>
                  </a:cubicBezTo>
                  <a:close/>
                  <a:moveTo>
                    <a:pt x="574" y="188"/>
                  </a:moveTo>
                  <a:cubicBezTo>
                    <a:pt x="580" y="188"/>
                    <a:pt x="584" y="192"/>
                    <a:pt x="584" y="198"/>
                  </a:cubicBezTo>
                  <a:cubicBezTo>
                    <a:pt x="584" y="204"/>
                    <a:pt x="580" y="209"/>
                    <a:pt x="574" y="209"/>
                  </a:cubicBezTo>
                  <a:cubicBezTo>
                    <a:pt x="568" y="209"/>
                    <a:pt x="564" y="204"/>
                    <a:pt x="564" y="198"/>
                  </a:cubicBezTo>
                  <a:cubicBezTo>
                    <a:pt x="564" y="192"/>
                    <a:pt x="568" y="188"/>
                    <a:pt x="574" y="188"/>
                  </a:cubicBezTo>
                  <a:close/>
                  <a:moveTo>
                    <a:pt x="602" y="188"/>
                  </a:moveTo>
                  <a:cubicBezTo>
                    <a:pt x="608" y="188"/>
                    <a:pt x="612" y="192"/>
                    <a:pt x="612" y="198"/>
                  </a:cubicBezTo>
                  <a:cubicBezTo>
                    <a:pt x="612" y="204"/>
                    <a:pt x="608" y="209"/>
                    <a:pt x="602" y="209"/>
                  </a:cubicBezTo>
                  <a:cubicBezTo>
                    <a:pt x="596" y="209"/>
                    <a:pt x="592" y="204"/>
                    <a:pt x="592" y="198"/>
                  </a:cubicBezTo>
                  <a:cubicBezTo>
                    <a:pt x="592" y="192"/>
                    <a:pt x="596" y="188"/>
                    <a:pt x="602" y="188"/>
                  </a:cubicBezTo>
                  <a:close/>
                  <a:moveTo>
                    <a:pt x="630" y="188"/>
                  </a:moveTo>
                  <a:cubicBezTo>
                    <a:pt x="636" y="188"/>
                    <a:pt x="641" y="192"/>
                    <a:pt x="641" y="198"/>
                  </a:cubicBezTo>
                  <a:cubicBezTo>
                    <a:pt x="641" y="204"/>
                    <a:pt x="636" y="209"/>
                    <a:pt x="630" y="209"/>
                  </a:cubicBezTo>
                  <a:cubicBezTo>
                    <a:pt x="625" y="209"/>
                    <a:pt x="620" y="204"/>
                    <a:pt x="620" y="198"/>
                  </a:cubicBezTo>
                  <a:cubicBezTo>
                    <a:pt x="620" y="192"/>
                    <a:pt x="625" y="188"/>
                    <a:pt x="630" y="188"/>
                  </a:cubicBezTo>
                  <a:close/>
                  <a:moveTo>
                    <a:pt x="658" y="188"/>
                  </a:moveTo>
                  <a:cubicBezTo>
                    <a:pt x="664" y="188"/>
                    <a:pt x="669" y="192"/>
                    <a:pt x="669" y="198"/>
                  </a:cubicBezTo>
                  <a:cubicBezTo>
                    <a:pt x="669" y="204"/>
                    <a:pt x="664" y="209"/>
                    <a:pt x="658" y="209"/>
                  </a:cubicBezTo>
                  <a:cubicBezTo>
                    <a:pt x="653" y="209"/>
                    <a:pt x="648" y="204"/>
                    <a:pt x="648" y="198"/>
                  </a:cubicBezTo>
                  <a:cubicBezTo>
                    <a:pt x="648" y="192"/>
                    <a:pt x="653" y="188"/>
                    <a:pt x="658" y="188"/>
                  </a:cubicBezTo>
                  <a:close/>
                  <a:moveTo>
                    <a:pt x="687" y="188"/>
                  </a:moveTo>
                  <a:cubicBezTo>
                    <a:pt x="692" y="188"/>
                    <a:pt x="697" y="192"/>
                    <a:pt x="697" y="198"/>
                  </a:cubicBezTo>
                  <a:cubicBezTo>
                    <a:pt x="697" y="204"/>
                    <a:pt x="692" y="209"/>
                    <a:pt x="687" y="209"/>
                  </a:cubicBezTo>
                  <a:cubicBezTo>
                    <a:pt x="681" y="209"/>
                    <a:pt x="676" y="204"/>
                    <a:pt x="676" y="198"/>
                  </a:cubicBezTo>
                  <a:cubicBezTo>
                    <a:pt x="676" y="192"/>
                    <a:pt x="681" y="188"/>
                    <a:pt x="687" y="188"/>
                  </a:cubicBezTo>
                  <a:close/>
                  <a:moveTo>
                    <a:pt x="715" y="188"/>
                  </a:moveTo>
                  <a:cubicBezTo>
                    <a:pt x="721" y="188"/>
                    <a:pt x="725" y="192"/>
                    <a:pt x="725" y="198"/>
                  </a:cubicBezTo>
                  <a:cubicBezTo>
                    <a:pt x="725" y="204"/>
                    <a:pt x="721" y="209"/>
                    <a:pt x="715" y="209"/>
                  </a:cubicBezTo>
                  <a:cubicBezTo>
                    <a:pt x="709" y="209"/>
                    <a:pt x="705" y="204"/>
                    <a:pt x="705" y="198"/>
                  </a:cubicBezTo>
                  <a:cubicBezTo>
                    <a:pt x="705" y="192"/>
                    <a:pt x="709" y="188"/>
                    <a:pt x="715" y="188"/>
                  </a:cubicBezTo>
                  <a:close/>
                  <a:moveTo>
                    <a:pt x="743" y="188"/>
                  </a:moveTo>
                  <a:cubicBezTo>
                    <a:pt x="749" y="188"/>
                    <a:pt x="753" y="192"/>
                    <a:pt x="753" y="198"/>
                  </a:cubicBezTo>
                  <a:cubicBezTo>
                    <a:pt x="753" y="204"/>
                    <a:pt x="749" y="209"/>
                    <a:pt x="743" y="209"/>
                  </a:cubicBezTo>
                  <a:cubicBezTo>
                    <a:pt x="737" y="209"/>
                    <a:pt x="733" y="204"/>
                    <a:pt x="733" y="198"/>
                  </a:cubicBezTo>
                  <a:cubicBezTo>
                    <a:pt x="733" y="192"/>
                    <a:pt x="737" y="188"/>
                    <a:pt x="743" y="188"/>
                  </a:cubicBezTo>
                  <a:close/>
                  <a:moveTo>
                    <a:pt x="66" y="215"/>
                  </a:moveTo>
                  <a:cubicBezTo>
                    <a:pt x="72" y="215"/>
                    <a:pt x="77" y="219"/>
                    <a:pt x="77" y="225"/>
                  </a:cubicBezTo>
                  <a:cubicBezTo>
                    <a:pt x="77" y="231"/>
                    <a:pt x="72" y="235"/>
                    <a:pt x="66" y="235"/>
                  </a:cubicBezTo>
                  <a:cubicBezTo>
                    <a:pt x="61" y="235"/>
                    <a:pt x="56" y="231"/>
                    <a:pt x="56" y="225"/>
                  </a:cubicBezTo>
                  <a:cubicBezTo>
                    <a:pt x="56" y="219"/>
                    <a:pt x="61" y="215"/>
                    <a:pt x="66" y="215"/>
                  </a:cubicBezTo>
                  <a:close/>
                  <a:moveTo>
                    <a:pt x="123" y="215"/>
                  </a:moveTo>
                  <a:cubicBezTo>
                    <a:pt x="128" y="215"/>
                    <a:pt x="133" y="219"/>
                    <a:pt x="133" y="225"/>
                  </a:cubicBezTo>
                  <a:cubicBezTo>
                    <a:pt x="133" y="231"/>
                    <a:pt x="128" y="235"/>
                    <a:pt x="123" y="235"/>
                  </a:cubicBezTo>
                  <a:cubicBezTo>
                    <a:pt x="117" y="235"/>
                    <a:pt x="112" y="231"/>
                    <a:pt x="112" y="225"/>
                  </a:cubicBezTo>
                  <a:cubicBezTo>
                    <a:pt x="112" y="219"/>
                    <a:pt x="117" y="215"/>
                    <a:pt x="123" y="215"/>
                  </a:cubicBezTo>
                  <a:close/>
                  <a:moveTo>
                    <a:pt x="151" y="215"/>
                  </a:moveTo>
                  <a:cubicBezTo>
                    <a:pt x="157" y="215"/>
                    <a:pt x="161" y="219"/>
                    <a:pt x="161" y="225"/>
                  </a:cubicBezTo>
                  <a:cubicBezTo>
                    <a:pt x="161" y="231"/>
                    <a:pt x="157" y="235"/>
                    <a:pt x="151" y="235"/>
                  </a:cubicBezTo>
                  <a:cubicBezTo>
                    <a:pt x="145" y="235"/>
                    <a:pt x="141" y="231"/>
                    <a:pt x="141" y="225"/>
                  </a:cubicBezTo>
                  <a:cubicBezTo>
                    <a:pt x="141" y="219"/>
                    <a:pt x="145" y="215"/>
                    <a:pt x="151" y="215"/>
                  </a:cubicBezTo>
                  <a:close/>
                  <a:moveTo>
                    <a:pt x="179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79" y="235"/>
                  </a:cubicBezTo>
                  <a:cubicBezTo>
                    <a:pt x="173" y="235"/>
                    <a:pt x="169" y="231"/>
                    <a:pt x="169" y="225"/>
                  </a:cubicBezTo>
                  <a:cubicBezTo>
                    <a:pt x="169" y="219"/>
                    <a:pt x="173" y="215"/>
                    <a:pt x="179" y="215"/>
                  </a:cubicBezTo>
                  <a:close/>
                  <a:moveTo>
                    <a:pt x="207" y="215"/>
                  </a:moveTo>
                  <a:cubicBezTo>
                    <a:pt x="213" y="215"/>
                    <a:pt x="218" y="219"/>
                    <a:pt x="218" y="225"/>
                  </a:cubicBezTo>
                  <a:cubicBezTo>
                    <a:pt x="218" y="231"/>
                    <a:pt x="213" y="235"/>
                    <a:pt x="207" y="235"/>
                  </a:cubicBezTo>
                  <a:cubicBezTo>
                    <a:pt x="202" y="235"/>
                    <a:pt x="197" y="231"/>
                    <a:pt x="197" y="225"/>
                  </a:cubicBezTo>
                  <a:cubicBezTo>
                    <a:pt x="197" y="219"/>
                    <a:pt x="202" y="215"/>
                    <a:pt x="207" y="215"/>
                  </a:cubicBezTo>
                  <a:close/>
                  <a:moveTo>
                    <a:pt x="236" y="215"/>
                  </a:moveTo>
                  <a:cubicBezTo>
                    <a:pt x="241" y="215"/>
                    <a:pt x="246" y="219"/>
                    <a:pt x="246" y="225"/>
                  </a:cubicBezTo>
                  <a:cubicBezTo>
                    <a:pt x="246" y="231"/>
                    <a:pt x="241" y="235"/>
                    <a:pt x="236" y="235"/>
                  </a:cubicBezTo>
                  <a:cubicBezTo>
                    <a:pt x="230" y="235"/>
                    <a:pt x="225" y="231"/>
                    <a:pt x="225" y="225"/>
                  </a:cubicBezTo>
                  <a:cubicBezTo>
                    <a:pt x="225" y="219"/>
                    <a:pt x="230" y="215"/>
                    <a:pt x="236" y="215"/>
                  </a:cubicBezTo>
                  <a:close/>
                  <a:moveTo>
                    <a:pt x="264" y="215"/>
                  </a:moveTo>
                  <a:cubicBezTo>
                    <a:pt x="269" y="215"/>
                    <a:pt x="274" y="219"/>
                    <a:pt x="274" y="225"/>
                  </a:cubicBezTo>
                  <a:cubicBezTo>
                    <a:pt x="274" y="231"/>
                    <a:pt x="269" y="235"/>
                    <a:pt x="264" y="235"/>
                  </a:cubicBezTo>
                  <a:cubicBezTo>
                    <a:pt x="258" y="235"/>
                    <a:pt x="253" y="231"/>
                    <a:pt x="253" y="225"/>
                  </a:cubicBezTo>
                  <a:cubicBezTo>
                    <a:pt x="253" y="219"/>
                    <a:pt x="258" y="215"/>
                    <a:pt x="264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2" y="219"/>
                    <a:pt x="302" y="225"/>
                  </a:cubicBezTo>
                  <a:cubicBezTo>
                    <a:pt x="302" y="231"/>
                    <a:pt x="298" y="235"/>
                    <a:pt x="292" y="235"/>
                  </a:cubicBezTo>
                  <a:cubicBezTo>
                    <a:pt x="286" y="235"/>
                    <a:pt x="282" y="231"/>
                    <a:pt x="282" y="225"/>
                  </a:cubicBezTo>
                  <a:cubicBezTo>
                    <a:pt x="282" y="219"/>
                    <a:pt x="286" y="215"/>
                    <a:pt x="292" y="215"/>
                  </a:cubicBezTo>
                  <a:close/>
                  <a:moveTo>
                    <a:pt x="320" y="215"/>
                  </a:moveTo>
                  <a:cubicBezTo>
                    <a:pt x="326" y="215"/>
                    <a:pt x="330" y="219"/>
                    <a:pt x="330" y="225"/>
                  </a:cubicBezTo>
                  <a:cubicBezTo>
                    <a:pt x="330" y="231"/>
                    <a:pt x="326" y="235"/>
                    <a:pt x="320" y="235"/>
                  </a:cubicBezTo>
                  <a:cubicBezTo>
                    <a:pt x="314" y="235"/>
                    <a:pt x="310" y="231"/>
                    <a:pt x="310" y="225"/>
                  </a:cubicBezTo>
                  <a:cubicBezTo>
                    <a:pt x="310" y="219"/>
                    <a:pt x="314" y="215"/>
                    <a:pt x="320" y="215"/>
                  </a:cubicBezTo>
                  <a:close/>
                  <a:moveTo>
                    <a:pt x="348" y="215"/>
                  </a:moveTo>
                  <a:cubicBezTo>
                    <a:pt x="354" y="215"/>
                    <a:pt x="359" y="219"/>
                    <a:pt x="359" y="225"/>
                  </a:cubicBezTo>
                  <a:cubicBezTo>
                    <a:pt x="359" y="231"/>
                    <a:pt x="354" y="235"/>
                    <a:pt x="348" y="235"/>
                  </a:cubicBezTo>
                  <a:cubicBezTo>
                    <a:pt x="343" y="235"/>
                    <a:pt x="338" y="231"/>
                    <a:pt x="338" y="225"/>
                  </a:cubicBezTo>
                  <a:cubicBezTo>
                    <a:pt x="338" y="219"/>
                    <a:pt x="343" y="215"/>
                    <a:pt x="348" y="215"/>
                  </a:cubicBezTo>
                  <a:close/>
                  <a:moveTo>
                    <a:pt x="377" y="215"/>
                  </a:moveTo>
                  <a:cubicBezTo>
                    <a:pt x="382" y="215"/>
                    <a:pt x="387" y="219"/>
                    <a:pt x="387" y="225"/>
                  </a:cubicBezTo>
                  <a:cubicBezTo>
                    <a:pt x="387" y="231"/>
                    <a:pt x="382" y="235"/>
                    <a:pt x="377" y="235"/>
                  </a:cubicBezTo>
                  <a:cubicBezTo>
                    <a:pt x="371" y="235"/>
                    <a:pt x="366" y="231"/>
                    <a:pt x="366" y="225"/>
                  </a:cubicBezTo>
                  <a:cubicBezTo>
                    <a:pt x="366" y="219"/>
                    <a:pt x="371" y="215"/>
                    <a:pt x="377" y="215"/>
                  </a:cubicBezTo>
                  <a:close/>
                  <a:moveTo>
                    <a:pt x="405" y="215"/>
                  </a:moveTo>
                  <a:cubicBezTo>
                    <a:pt x="410" y="215"/>
                    <a:pt x="415" y="219"/>
                    <a:pt x="415" y="225"/>
                  </a:cubicBezTo>
                  <a:cubicBezTo>
                    <a:pt x="415" y="231"/>
                    <a:pt x="410" y="235"/>
                    <a:pt x="405" y="235"/>
                  </a:cubicBezTo>
                  <a:cubicBezTo>
                    <a:pt x="399" y="235"/>
                    <a:pt x="394" y="231"/>
                    <a:pt x="394" y="225"/>
                  </a:cubicBezTo>
                  <a:cubicBezTo>
                    <a:pt x="394" y="219"/>
                    <a:pt x="399" y="215"/>
                    <a:pt x="405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3" y="219"/>
                    <a:pt x="443" y="225"/>
                  </a:cubicBezTo>
                  <a:cubicBezTo>
                    <a:pt x="443" y="231"/>
                    <a:pt x="439" y="235"/>
                    <a:pt x="433" y="235"/>
                  </a:cubicBezTo>
                  <a:cubicBezTo>
                    <a:pt x="427" y="235"/>
                    <a:pt x="423" y="231"/>
                    <a:pt x="423" y="225"/>
                  </a:cubicBezTo>
                  <a:cubicBezTo>
                    <a:pt x="423" y="219"/>
                    <a:pt x="427" y="215"/>
                    <a:pt x="433" y="215"/>
                  </a:cubicBezTo>
                  <a:close/>
                  <a:moveTo>
                    <a:pt x="461" y="215"/>
                  </a:moveTo>
                  <a:cubicBezTo>
                    <a:pt x="467" y="215"/>
                    <a:pt x="471" y="219"/>
                    <a:pt x="471" y="225"/>
                  </a:cubicBezTo>
                  <a:cubicBezTo>
                    <a:pt x="471" y="231"/>
                    <a:pt x="467" y="235"/>
                    <a:pt x="461" y="235"/>
                  </a:cubicBezTo>
                  <a:cubicBezTo>
                    <a:pt x="455" y="235"/>
                    <a:pt x="451" y="231"/>
                    <a:pt x="451" y="225"/>
                  </a:cubicBezTo>
                  <a:cubicBezTo>
                    <a:pt x="451" y="219"/>
                    <a:pt x="455" y="215"/>
                    <a:pt x="461" y="215"/>
                  </a:cubicBezTo>
                  <a:close/>
                  <a:moveTo>
                    <a:pt x="489" y="215"/>
                  </a:moveTo>
                  <a:cubicBezTo>
                    <a:pt x="495" y="215"/>
                    <a:pt x="500" y="219"/>
                    <a:pt x="500" y="225"/>
                  </a:cubicBezTo>
                  <a:cubicBezTo>
                    <a:pt x="500" y="231"/>
                    <a:pt x="495" y="235"/>
                    <a:pt x="489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89" y="215"/>
                  </a:cubicBezTo>
                  <a:close/>
                  <a:moveTo>
                    <a:pt x="517" y="215"/>
                  </a:moveTo>
                  <a:cubicBezTo>
                    <a:pt x="523" y="215"/>
                    <a:pt x="528" y="219"/>
                    <a:pt x="528" y="225"/>
                  </a:cubicBezTo>
                  <a:cubicBezTo>
                    <a:pt x="528" y="231"/>
                    <a:pt x="523" y="235"/>
                    <a:pt x="517" y="235"/>
                  </a:cubicBezTo>
                  <a:cubicBezTo>
                    <a:pt x="512" y="235"/>
                    <a:pt x="507" y="231"/>
                    <a:pt x="507" y="225"/>
                  </a:cubicBezTo>
                  <a:cubicBezTo>
                    <a:pt x="507" y="219"/>
                    <a:pt x="512" y="215"/>
                    <a:pt x="517" y="215"/>
                  </a:cubicBezTo>
                  <a:close/>
                  <a:moveTo>
                    <a:pt x="546" y="215"/>
                  </a:moveTo>
                  <a:cubicBezTo>
                    <a:pt x="551" y="215"/>
                    <a:pt x="556" y="219"/>
                    <a:pt x="556" y="225"/>
                  </a:cubicBezTo>
                  <a:cubicBezTo>
                    <a:pt x="556" y="231"/>
                    <a:pt x="551" y="235"/>
                    <a:pt x="546" y="235"/>
                  </a:cubicBezTo>
                  <a:cubicBezTo>
                    <a:pt x="540" y="235"/>
                    <a:pt x="535" y="231"/>
                    <a:pt x="535" y="225"/>
                  </a:cubicBezTo>
                  <a:cubicBezTo>
                    <a:pt x="535" y="219"/>
                    <a:pt x="540" y="215"/>
                    <a:pt x="546" y="215"/>
                  </a:cubicBezTo>
                  <a:close/>
                  <a:moveTo>
                    <a:pt x="574" y="215"/>
                  </a:moveTo>
                  <a:cubicBezTo>
                    <a:pt x="580" y="215"/>
                    <a:pt x="584" y="219"/>
                    <a:pt x="584" y="225"/>
                  </a:cubicBezTo>
                  <a:cubicBezTo>
                    <a:pt x="584" y="231"/>
                    <a:pt x="580" y="235"/>
                    <a:pt x="574" y="235"/>
                  </a:cubicBezTo>
                  <a:cubicBezTo>
                    <a:pt x="568" y="235"/>
                    <a:pt x="564" y="231"/>
                    <a:pt x="564" y="225"/>
                  </a:cubicBezTo>
                  <a:cubicBezTo>
                    <a:pt x="564" y="219"/>
                    <a:pt x="568" y="215"/>
                    <a:pt x="574" y="215"/>
                  </a:cubicBezTo>
                  <a:close/>
                  <a:moveTo>
                    <a:pt x="602" y="215"/>
                  </a:moveTo>
                  <a:cubicBezTo>
                    <a:pt x="608" y="215"/>
                    <a:pt x="612" y="219"/>
                    <a:pt x="612" y="225"/>
                  </a:cubicBezTo>
                  <a:cubicBezTo>
                    <a:pt x="612" y="231"/>
                    <a:pt x="608" y="235"/>
                    <a:pt x="602" y="235"/>
                  </a:cubicBezTo>
                  <a:cubicBezTo>
                    <a:pt x="596" y="235"/>
                    <a:pt x="592" y="231"/>
                    <a:pt x="592" y="225"/>
                  </a:cubicBezTo>
                  <a:cubicBezTo>
                    <a:pt x="592" y="219"/>
                    <a:pt x="596" y="215"/>
                    <a:pt x="602" y="215"/>
                  </a:cubicBezTo>
                  <a:close/>
                  <a:moveTo>
                    <a:pt x="630" y="215"/>
                  </a:moveTo>
                  <a:cubicBezTo>
                    <a:pt x="636" y="215"/>
                    <a:pt x="641" y="219"/>
                    <a:pt x="641" y="225"/>
                  </a:cubicBezTo>
                  <a:cubicBezTo>
                    <a:pt x="641" y="231"/>
                    <a:pt x="636" y="235"/>
                    <a:pt x="630" y="235"/>
                  </a:cubicBezTo>
                  <a:cubicBezTo>
                    <a:pt x="625" y="235"/>
                    <a:pt x="620" y="231"/>
                    <a:pt x="620" y="225"/>
                  </a:cubicBezTo>
                  <a:cubicBezTo>
                    <a:pt x="620" y="219"/>
                    <a:pt x="625" y="215"/>
                    <a:pt x="630" y="215"/>
                  </a:cubicBezTo>
                  <a:close/>
                  <a:moveTo>
                    <a:pt x="658" y="215"/>
                  </a:moveTo>
                  <a:cubicBezTo>
                    <a:pt x="664" y="215"/>
                    <a:pt x="669" y="219"/>
                    <a:pt x="669" y="225"/>
                  </a:cubicBezTo>
                  <a:cubicBezTo>
                    <a:pt x="669" y="231"/>
                    <a:pt x="664" y="235"/>
                    <a:pt x="658" y="235"/>
                  </a:cubicBezTo>
                  <a:cubicBezTo>
                    <a:pt x="653" y="235"/>
                    <a:pt x="648" y="231"/>
                    <a:pt x="648" y="225"/>
                  </a:cubicBezTo>
                  <a:cubicBezTo>
                    <a:pt x="648" y="219"/>
                    <a:pt x="653" y="215"/>
                    <a:pt x="658" y="215"/>
                  </a:cubicBezTo>
                  <a:close/>
                  <a:moveTo>
                    <a:pt x="687" y="215"/>
                  </a:moveTo>
                  <a:cubicBezTo>
                    <a:pt x="692" y="215"/>
                    <a:pt x="697" y="219"/>
                    <a:pt x="697" y="225"/>
                  </a:cubicBezTo>
                  <a:cubicBezTo>
                    <a:pt x="697" y="231"/>
                    <a:pt x="692" y="235"/>
                    <a:pt x="687" y="235"/>
                  </a:cubicBezTo>
                  <a:cubicBezTo>
                    <a:pt x="681" y="235"/>
                    <a:pt x="676" y="231"/>
                    <a:pt x="676" y="225"/>
                  </a:cubicBezTo>
                  <a:cubicBezTo>
                    <a:pt x="676" y="219"/>
                    <a:pt x="681" y="215"/>
                    <a:pt x="687" y="215"/>
                  </a:cubicBezTo>
                  <a:close/>
                  <a:moveTo>
                    <a:pt x="715" y="215"/>
                  </a:moveTo>
                  <a:cubicBezTo>
                    <a:pt x="721" y="215"/>
                    <a:pt x="725" y="219"/>
                    <a:pt x="725" y="225"/>
                  </a:cubicBezTo>
                  <a:cubicBezTo>
                    <a:pt x="725" y="231"/>
                    <a:pt x="721" y="235"/>
                    <a:pt x="715" y="235"/>
                  </a:cubicBezTo>
                  <a:cubicBezTo>
                    <a:pt x="709" y="235"/>
                    <a:pt x="705" y="231"/>
                    <a:pt x="705" y="225"/>
                  </a:cubicBezTo>
                  <a:cubicBezTo>
                    <a:pt x="705" y="219"/>
                    <a:pt x="709" y="215"/>
                    <a:pt x="715" y="215"/>
                  </a:cubicBezTo>
                  <a:close/>
                  <a:moveTo>
                    <a:pt x="743" y="215"/>
                  </a:moveTo>
                  <a:cubicBezTo>
                    <a:pt x="749" y="215"/>
                    <a:pt x="753" y="219"/>
                    <a:pt x="753" y="225"/>
                  </a:cubicBezTo>
                  <a:cubicBezTo>
                    <a:pt x="753" y="231"/>
                    <a:pt x="749" y="235"/>
                    <a:pt x="743" y="235"/>
                  </a:cubicBezTo>
                  <a:cubicBezTo>
                    <a:pt x="737" y="235"/>
                    <a:pt x="733" y="231"/>
                    <a:pt x="733" y="225"/>
                  </a:cubicBezTo>
                  <a:cubicBezTo>
                    <a:pt x="733" y="219"/>
                    <a:pt x="737" y="215"/>
                    <a:pt x="743" y="215"/>
                  </a:cubicBezTo>
                  <a:close/>
                  <a:moveTo>
                    <a:pt x="771" y="215"/>
                  </a:moveTo>
                  <a:cubicBezTo>
                    <a:pt x="777" y="215"/>
                    <a:pt x="782" y="219"/>
                    <a:pt x="782" y="225"/>
                  </a:cubicBezTo>
                  <a:cubicBezTo>
                    <a:pt x="782" y="231"/>
                    <a:pt x="777" y="235"/>
                    <a:pt x="771" y="235"/>
                  </a:cubicBezTo>
                  <a:cubicBezTo>
                    <a:pt x="766" y="235"/>
                    <a:pt x="761" y="231"/>
                    <a:pt x="761" y="225"/>
                  </a:cubicBezTo>
                  <a:cubicBezTo>
                    <a:pt x="761" y="219"/>
                    <a:pt x="766" y="215"/>
                    <a:pt x="771" y="215"/>
                  </a:cubicBezTo>
                  <a:close/>
                  <a:moveTo>
                    <a:pt x="799" y="215"/>
                  </a:moveTo>
                  <a:cubicBezTo>
                    <a:pt x="805" y="215"/>
                    <a:pt x="810" y="219"/>
                    <a:pt x="810" y="225"/>
                  </a:cubicBezTo>
                  <a:cubicBezTo>
                    <a:pt x="810" y="231"/>
                    <a:pt x="805" y="235"/>
                    <a:pt x="799" y="235"/>
                  </a:cubicBezTo>
                  <a:cubicBezTo>
                    <a:pt x="794" y="235"/>
                    <a:pt x="789" y="231"/>
                    <a:pt x="789" y="225"/>
                  </a:cubicBezTo>
                  <a:cubicBezTo>
                    <a:pt x="789" y="219"/>
                    <a:pt x="794" y="215"/>
                    <a:pt x="799" y="215"/>
                  </a:cubicBezTo>
                  <a:close/>
                  <a:moveTo>
                    <a:pt x="828" y="215"/>
                  </a:moveTo>
                  <a:cubicBezTo>
                    <a:pt x="833" y="215"/>
                    <a:pt x="838" y="219"/>
                    <a:pt x="838" y="225"/>
                  </a:cubicBezTo>
                  <a:cubicBezTo>
                    <a:pt x="838" y="231"/>
                    <a:pt x="833" y="235"/>
                    <a:pt x="828" y="235"/>
                  </a:cubicBezTo>
                  <a:cubicBezTo>
                    <a:pt x="822" y="235"/>
                    <a:pt x="817" y="231"/>
                    <a:pt x="817" y="225"/>
                  </a:cubicBezTo>
                  <a:cubicBezTo>
                    <a:pt x="817" y="219"/>
                    <a:pt x="822" y="215"/>
                    <a:pt x="828" y="215"/>
                  </a:cubicBezTo>
                  <a:close/>
                  <a:moveTo>
                    <a:pt x="856" y="215"/>
                  </a:moveTo>
                  <a:cubicBezTo>
                    <a:pt x="862" y="215"/>
                    <a:pt x="866" y="219"/>
                    <a:pt x="866" y="225"/>
                  </a:cubicBezTo>
                  <a:cubicBezTo>
                    <a:pt x="866" y="231"/>
                    <a:pt x="862" y="235"/>
                    <a:pt x="856" y="235"/>
                  </a:cubicBezTo>
                  <a:cubicBezTo>
                    <a:pt x="850" y="235"/>
                    <a:pt x="845" y="231"/>
                    <a:pt x="845" y="225"/>
                  </a:cubicBezTo>
                  <a:cubicBezTo>
                    <a:pt x="845" y="219"/>
                    <a:pt x="850" y="215"/>
                    <a:pt x="856" y="215"/>
                  </a:cubicBezTo>
                  <a:close/>
                  <a:moveTo>
                    <a:pt x="38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8"/>
                    <a:pt x="44" y="262"/>
                    <a:pt x="38" y="262"/>
                  </a:cubicBezTo>
                  <a:cubicBezTo>
                    <a:pt x="33" y="262"/>
                    <a:pt x="28" y="258"/>
                    <a:pt x="28" y="252"/>
                  </a:cubicBezTo>
                  <a:cubicBezTo>
                    <a:pt x="28" y="246"/>
                    <a:pt x="33" y="241"/>
                    <a:pt x="38" y="241"/>
                  </a:cubicBezTo>
                  <a:close/>
                  <a:moveTo>
                    <a:pt x="66" y="241"/>
                  </a:moveTo>
                  <a:cubicBezTo>
                    <a:pt x="72" y="241"/>
                    <a:pt x="77" y="246"/>
                    <a:pt x="77" y="252"/>
                  </a:cubicBezTo>
                  <a:cubicBezTo>
                    <a:pt x="77" y="258"/>
                    <a:pt x="72" y="262"/>
                    <a:pt x="66" y="262"/>
                  </a:cubicBezTo>
                  <a:cubicBezTo>
                    <a:pt x="61" y="262"/>
                    <a:pt x="56" y="258"/>
                    <a:pt x="56" y="252"/>
                  </a:cubicBezTo>
                  <a:cubicBezTo>
                    <a:pt x="56" y="246"/>
                    <a:pt x="61" y="241"/>
                    <a:pt x="66" y="241"/>
                  </a:cubicBezTo>
                  <a:close/>
                  <a:moveTo>
                    <a:pt x="95" y="241"/>
                  </a:moveTo>
                  <a:cubicBezTo>
                    <a:pt x="100" y="241"/>
                    <a:pt x="105" y="246"/>
                    <a:pt x="105" y="252"/>
                  </a:cubicBezTo>
                  <a:cubicBezTo>
                    <a:pt x="105" y="258"/>
                    <a:pt x="100" y="262"/>
                    <a:pt x="95" y="262"/>
                  </a:cubicBezTo>
                  <a:cubicBezTo>
                    <a:pt x="89" y="262"/>
                    <a:pt x="84" y="258"/>
                    <a:pt x="84" y="252"/>
                  </a:cubicBezTo>
                  <a:cubicBezTo>
                    <a:pt x="84" y="246"/>
                    <a:pt x="89" y="241"/>
                    <a:pt x="95" y="241"/>
                  </a:cubicBezTo>
                  <a:close/>
                  <a:moveTo>
                    <a:pt x="123" y="241"/>
                  </a:moveTo>
                  <a:cubicBezTo>
                    <a:pt x="128" y="241"/>
                    <a:pt x="133" y="246"/>
                    <a:pt x="133" y="252"/>
                  </a:cubicBezTo>
                  <a:cubicBezTo>
                    <a:pt x="133" y="258"/>
                    <a:pt x="128" y="262"/>
                    <a:pt x="123" y="262"/>
                  </a:cubicBezTo>
                  <a:cubicBezTo>
                    <a:pt x="117" y="262"/>
                    <a:pt x="112" y="258"/>
                    <a:pt x="112" y="252"/>
                  </a:cubicBezTo>
                  <a:cubicBezTo>
                    <a:pt x="112" y="246"/>
                    <a:pt x="117" y="241"/>
                    <a:pt x="123" y="241"/>
                  </a:cubicBezTo>
                  <a:close/>
                  <a:moveTo>
                    <a:pt x="151" y="241"/>
                  </a:moveTo>
                  <a:cubicBezTo>
                    <a:pt x="157" y="241"/>
                    <a:pt x="161" y="246"/>
                    <a:pt x="161" y="252"/>
                  </a:cubicBezTo>
                  <a:cubicBezTo>
                    <a:pt x="161" y="258"/>
                    <a:pt x="157" y="262"/>
                    <a:pt x="151" y="262"/>
                  </a:cubicBezTo>
                  <a:cubicBezTo>
                    <a:pt x="145" y="262"/>
                    <a:pt x="141" y="258"/>
                    <a:pt x="141" y="252"/>
                  </a:cubicBezTo>
                  <a:cubicBezTo>
                    <a:pt x="141" y="246"/>
                    <a:pt x="145" y="241"/>
                    <a:pt x="151" y="241"/>
                  </a:cubicBezTo>
                  <a:close/>
                  <a:moveTo>
                    <a:pt x="179" y="241"/>
                  </a:moveTo>
                  <a:cubicBezTo>
                    <a:pt x="185" y="241"/>
                    <a:pt x="190" y="246"/>
                    <a:pt x="190" y="252"/>
                  </a:cubicBezTo>
                  <a:cubicBezTo>
                    <a:pt x="190" y="258"/>
                    <a:pt x="185" y="262"/>
                    <a:pt x="179" y="262"/>
                  </a:cubicBezTo>
                  <a:cubicBezTo>
                    <a:pt x="173" y="262"/>
                    <a:pt x="169" y="258"/>
                    <a:pt x="169" y="252"/>
                  </a:cubicBezTo>
                  <a:cubicBezTo>
                    <a:pt x="169" y="246"/>
                    <a:pt x="173" y="241"/>
                    <a:pt x="179" y="241"/>
                  </a:cubicBezTo>
                  <a:close/>
                  <a:moveTo>
                    <a:pt x="207" y="241"/>
                  </a:moveTo>
                  <a:cubicBezTo>
                    <a:pt x="213" y="241"/>
                    <a:pt x="218" y="246"/>
                    <a:pt x="218" y="252"/>
                  </a:cubicBezTo>
                  <a:cubicBezTo>
                    <a:pt x="218" y="258"/>
                    <a:pt x="213" y="262"/>
                    <a:pt x="207" y="262"/>
                  </a:cubicBezTo>
                  <a:cubicBezTo>
                    <a:pt x="202" y="262"/>
                    <a:pt x="197" y="258"/>
                    <a:pt x="197" y="252"/>
                  </a:cubicBezTo>
                  <a:cubicBezTo>
                    <a:pt x="197" y="246"/>
                    <a:pt x="202" y="241"/>
                    <a:pt x="207" y="241"/>
                  </a:cubicBezTo>
                  <a:close/>
                  <a:moveTo>
                    <a:pt x="236" y="241"/>
                  </a:moveTo>
                  <a:cubicBezTo>
                    <a:pt x="241" y="241"/>
                    <a:pt x="246" y="246"/>
                    <a:pt x="246" y="252"/>
                  </a:cubicBezTo>
                  <a:cubicBezTo>
                    <a:pt x="246" y="258"/>
                    <a:pt x="241" y="262"/>
                    <a:pt x="236" y="262"/>
                  </a:cubicBezTo>
                  <a:cubicBezTo>
                    <a:pt x="230" y="262"/>
                    <a:pt x="225" y="258"/>
                    <a:pt x="225" y="252"/>
                  </a:cubicBezTo>
                  <a:cubicBezTo>
                    <a:pt x="225" y="246"/>
                    <a:pt x="230" y="241"/>
                    <a:pt x="236" y="241"/>
                  </a:cubicBezTo>
                  <a:close/>
                  <a:moveTo>
                    <a:pt x="264" y="241"/>
                  </a:moveTo>
                  <a:cubicBezTo>
                    <a:pt x="269" y="241"/>
                    <a:pt x="274" y="246"/>
                    <a:pt x="274" y="252"/>
                  </a:cubicBezTo>
                  <a:cubicBezTo>
                    <a:pt x="274" y="258"/>
                    <a:pt x="269" y="262"/>
                    <a:pt x="264" y="262"/>
                  </a:cubicBezTo>
                  <a:cubicBezTo>
                    <a:pt x="258" y="262"/>
                    <a:pt x="253" y="258"/>
                    <a:pt x="253" y="252"/>
                  </a:cubicBezTo>
                  <a:cubicBezTo>
                    <a:pt x="253" y="246"/>
                    <a:pt x="258" y="241"/>
                    <a:pt x="264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2" y="246"/>
                    <a:pt x="302" y="252"/>
                  </a:cubicBezTo>
                  <a:cubicBezTo>
                    <a:pt x="302" y="258"/>
                    <a:pt x="298" y="262"/>
                    <a:pt x="292" y="262"/>
                  </a:cubicBezTo>
                  <a:cubicBezTo>
                    <a:pt x="286" y="262"/>
                    <a:pt x="282" y="258"/>
                    <a:pt x="282" y="252"/>
                  </a:cubicBezTo>
                  <a:cubicBezTo>
                    <a:pt x="282" y="246"/>
                    <a:pt x="286" y="241"/>
                    <a:pt x="292" y="241"/>
                  </a:cubicBezTo>
                  <a:close/>
                  <a:moveTo>
                    <a:pt x="320" y="241"/>
                  </a:moveTo>
                  <a:cubicBezTo>
                    <a:pt x="326" y="241"/>
                    <a:pt x="330" y="246"/>
                    <a:pt x="330" y="252"/>
                  </a:cubicBezTo>
                  <a:cubicBezTo>
                    <a:pt x="330" y="258"/>
                    <a:pt x="326" y="262"/>
                    <a:pt x="320" y="262"/>
                  </a:cubicBezTo>
                  <a:cubicBezTo>
                    <a:pt x="314" y="262"/>
                    <a:pt x="310" y="258"/>
                    <a:pt x="310" y="252"/>
                  </a:cubicBezTo>
                  <a:cubicBezTo>
                    <a:pt x="310" y="246"/>
                    <a:pt x="314" y="241"/>
                    <a:pt x="320" y="241"/>
                  </a:cubicBezTo>
                  <a:close/>
                  <a:moveTo>
                    <a:pt x="348" y="241"/>
                  </a:moveTo>
                  <a:cubicBezTo>
                    <a:pt x="354" y="241"/>
                    <a:pt x="359" y="246"/>
                    <a:pt x="359" y="252"/>
                  </a:cubicBezTo>
                  <a:cubicBezTo>
                    <a:pt x="359" y="258"/>
                    <a:pt x="354" y="262"/>
                    <a:pt x="348" y="262"/>
                  </a:cubicBezTo>
                  <a:cubicBezTo>
                    <a:pt x="343" y="262"/>
                    <a:pt x="338" y="258"/>
                    <a:pt x="338" y="252"/>
                  </a:cubicBezTo>
                  <a:cubicBezTo>
                    <a:pt x="338" y="246"/>
                    <a:pt x="343" y="241"/>
                    <a:pt x="348" y="241"/>
                  </a:cubicBezTo>
                  <a:close/>
                  <a:moveTo>
                    <a:pt x="377" y="241"/>
                  </a:moveTo>
                  <a:cubicBezTo>
                    <a:pt x="382" y="241"/>
                    <a:pt x="387" y="246"/>
                    <a:pt x="387" y="252"/>
                  </a:cubicBezTo>
                  <a:cubicBezTo>
                    <a:pt x="387" y="258"/>
                    <a:pt x="382" y="262"/>
                    <a:pt x="377" y="262"/>
                  </a:cubicBezTo>
                  <a:cubicBezTo>
                    <a:pt x="371" y="262"/>
                    <a:pt x="366" y="258"/>
                    <a:pt x="366" y="252"/>
                  </a:cubicBezTo>
                  <a:cubicBezTo>
                    <a:pt x="366" y="246"/>
                    <a:pt x="371" y="241"/>
                    <a:pt x="377" y="241"/>
                  </a:cubicBezTo>
                  <a:close/>
                  <a:moveTo>
                    <a:pt x="405" y="241"/>
                  </a:moveTo>
                  <a:cubicBezTo>
                    <a:pt x="410" y="241"/>
                    <a:pt x="415" y="246"/>
                    <a:pt x="415" y="252"/>
                  </a:cubicBezTo>
                  <a:cubicBezTo>
                    <a:pt x="415" y="258"/>
                    <a:pt x="410" y="262"/>
                    <a:pt x="405" y="262"/>
                  </a:cubicBezTo>
                  <a:cubicBezTo>
                    <a:pt x="399" y="262"/>
                    <a:pt x="394" y="258"/>
                    <a:pt x="394" y="252"/>
                  </a:cubicBezTo>
                  <a:cubicBezTo>
                    <a:pt x="394" y="246"/>
                    <a:pt x="399" y="241"/>
                    <a:pt x="405" y="241"/>
                  </a:cubicBezTo>
                  <a:close/>
                  <a:moveTo>
                    <a:pt x="433" y="241"/>
                  </a:moveTo>
                  <a:cubicBezTo>
                    <a:pt x="439" y="241"/>
                    <a:pt x="443" y="246"/>
                    <a:pt x="443" y="252"/>
                  </a:cubicBezTo>
                  <a:cubicBezTo>
                    <a:pt x="443" y="258"/>
                    <a:pt x="439" y="262"/>
                    <a:pt x="433" y="262"/>
                  </a:cubicBezTo>
                  <a:cubicBezTo>
                    <a:pt x="427" y="262"/>
                    <a:pt x="423" y="258"/>
                    <a:pt x="423" y="252"/>
                  </a:cubicBezTo>
                  <a:cubicBezTo>
                    <a:pt x="423" y="246"/>
                    <a:pt x="427" y="241"/>
                    <a:pt x="433" y="241"/>
                  </a:cubicBezTo>
                  <a:close/>
                  <a:moveTo>
                    <a:pt x="461" y="241"/>
                  </a:moveTo>
                  <a:cubicBezTo>
                    <a:pt x="467" y="241"/>
                    <a:pt x="471" y="246"/>
                    <a:pt x="471" y="252"/>
                  </a:cubicBezTo>
                  <a:cubicBezTo>
                    <a:pt x="471" y="258"/>
                    <a:pt x="467" y="262"/>
                    <a:pt x="461" y="262"/>
                  </a:cubicBezTo>
                  <a:cubicBezTo>
                    <a:pt x="455" y="262"/>
                    <a:pt x="451" y="258"/>
                    <a:pt x="451" y="252"/>
                  </a:cubicBezTo>
                  <a:cubicBezTo>
                    <a:pt x="451" y="246"/>
                    <a:pt x="455" y="241"/>
                    <a:pt x="461" y="241"/>
                  </a:cubicBezTo>
                  <a:close/>
                  <a:moveTo>
                    <a:pt x="489" y="241"/>
                  </a:moveTo>
                  <a:cubicBezTo>
                    <a:pt x="495" y="241"/>
                    <a:pt x="500" y="246"/>
                    <a:pt x="500" y="252"/>
                  </a:cubicBezTo>
                  <a:cubicBezTo>
                    <a:pt x="500" y="258"/>
                    <a:pt x="495" y="262"/>
                    <a:pt x="489" y="262"/>
                  </a:cubicBezTo>
                  <a:cubicBezTo>
                    <a:pt x="484" y="262"/>
                    <a:pt x="479" y="258"/>
                    <a:pt x="479" y="252"/>
                  </a:cubicBezTo>
                  <a:cubicBezTo>
                    <a:pt x="479" y="246"/>
                    <a:pt x="484" y="241"/>
                    <a:pt x="489" y="241"/>
                  </a:cubicBezTo>
                  <a:close/>
                  <a:moveTo>
                    <a:pt x="517" y="241"/>
                  </a:moveTo>
                  <a:cubicBezTo>
                    <a:pt x="523" y="241"/>
                    <a:pt x="528" y="246"/>
                    <a:pt x="528" y="252"/>
                  </a:cubicBezTo>
                  <a:cubicBezTo>
                    <a:pt x="528" y="258"/>
                    <a:pt x="523" y="262"/>
                    <a:pt x="517" y="262"/>
                  </a:cubicBezTo>
                  <a:cubicBezTo>
                    <a:pt x="512" y="262"/>
                    <a:pt x="507" y="258"/>
                    <a:pt x="507" y="252"/>
                  </a:cubicBezTo>
                  <a:cubicBezTo>
                    <a:pt x="507" y="246"/>
                    <a:pt x="512" y="241"/>
                    <a:pt x="517" y="241"/>
                  </a:cubicBezTo>
                  <a:close/>
                  <a:moveTo>
                    <a:pt x="546" y="241"/>
                  </a:moveTo>
                  <a:cubicBezTo>
                    <a:pt x="551" y="241"/>
                    <a:pt x="556" y="246"/>
                    <a:pt x="556" y="252"/>
                  </a:cubicBezTo>
                  <a:cubicBezTo>
                    <a:pt x="556" y="258"/>
                    <a:pt x="551" y="262"/>
                    <a:pt x="546" y="262"/>
                  </a:cubicBezTo>
                  <a:cubicBezTo>
                    <a:pt x="540" y="262"/>
                    <a:pt x="535" y="258"/>
                    <a:pt x="535" y="252"/>
                  </a:cubicBezTo>
                  <a:cubicBezTo>
                    <a:pt x="535" y="246"/>
                    <a:pt x="540" y="241"/>
                    <a:pt x="546" y="241"/>
                  </a:cubicBezTo>
                  <a:close/>
                  <a:moveTo>
                    <a:pt x="574" y="241"/>
                  </a:moveTo>
                  <a:cubicBezTo>
                    <a:pt x="580" y="241"/>
                    <a:pt x="584" y="246"/>
                    <a:pt x="584" y="252"/>
                  </a:cubicBezTo>
                  <a:cubicBezTo>
                    <a:pt x="584" y="258"/>
                    <a:pt x="580" y="262"/>
                    <a:pt x="574" y="262"/>
                  </a:cubicBezTo>
                  <a:cubicBezTo>
                    <a:pt x="568" y="262"/>
                    <a:pt x="564" y="258"/>
                    <a:pt x="564" y="252"/>
                  </a:cubicBezTo>
                  <a:cubicBezTo>
                    <a:pt x="564" y="246"/>
                    <a:pt x="568" y="241"/>
                    <a:pt x="574" y="241"/>
                  </a:cubicBezTo>
                  <a:close/>
                  <a:moveTo>
                    <a:pt x="602" y="241"/>
                  </a:moveTo>
                  <a:cubicBezTo>
                    <a:pt x="608" y="241"/>
                    <a:pt x="612" y="246"/>
                    <a:pt x="612" y="252"/>
                  </a:cubicBezTo>
                  <a:cubicBezTo>
                    <a:pt x="612" y="258"/>
                    <a:pt x="608" y="262"/>
                    <a:pt x="602" y="262"/>
                  </a:cubicBezTo>
                  <a:cubicBezTo>
                    <a:pt x="596" y="262"/>
                    <a:pt x="592" y="258"/>
                    <a:pt x="592" y="252"/>
                  </a:cubicBezTo>
                  <a:cubicBezTo>
                    <a:pt x="592" y="246"/>
                    <a:pt x="596" y="241"/>
                    <a:pt x="602" y="241"/>
                  </a:cubicBezTo>
                  <a:close/>
                  <a:moveTo>
                    <a:pt x="630" y="241"/>
                  </a:moveTo>
                  <a:cubicBezTo>
                    <a:pt x="636" y="241"/>
                    <a:pt x="641" y="246"/>
                    <a:pt x="641" y="252"/>
                  </a:cubicBezTo>
                  <a:cubicBezTo>
                    <a:pt x="641" y="258"/>
                    <a:pt x="636" y="262"/>
                    <a:pt x="630" y="262"/>
                  </a:cubicBezTo>
                  <a:cubicBezTo>
                    <a:pt x="625" y="262"/>
                    <a:pt x="620" y="258"/>
                    <a:pt x="620" y="252"/>
                  </a:cubicBezTo>
                  <a:cubicBezTo>
                    <a:pt x="620" y="246"/>
                    <a:pt x="625" y="241"/>
                    <a:pt x="630" y="241"/>
                  </a:cubicBezTo>
                  <a:close/>
                  <a:moveTo>
                    <a:pt x="658" y="241"/>
                  </a:moveTo>
                  <a:cubicBezTo>
                    <a:pt x="664" y="241"/>
                    <a:pt x="669" y="246"/>
                    <a:pt x="669" y="252"/>
                  </a:cubicBezTo>
                  <a:cubicBezTo>
                    <a:pt x="669" y="258"/>
                    <a:pt x="664" y="262"/>
                    <a:pt x="658" y="262"/>
                  </a:cubicBezTo>
                  <a:cubicBezTo>
                    <a:pt x="653" y="262"/>
                    <a:pt x="648" y="258"/>
                    <a:pt x="648" y="252"/>
                  </a:cubicBezTo>
                  <a:cubicBezTo>
                    <a:pt x="648" y="246"/>
                    <a:pt x="653" y="241"/>
                    <a:pt x="658" y="241"/>
                  </a:cubicBezTo>
                  <a:close/>
                  <a:moveTo>
                    <a:pt x="687" y="241"/>
                  </a:moveTo>
                  <a:cubicBezTo>
                    <a:pt x="692" y="241"/>
                    <a:pt x="697" y="246"/>
                    <a:pt x="697" y="252"/>
                  </a:cubicBezTo>
                  <a:cubicBezTo>
                    <a:pt x="697" y="258"/>
                    <a:pt x="692" y="262"/>
                    <a:pt x="687" y="262"/>
                  </a:cubicBezTo>
                  <a:cubicBezTo>
                    <a:pt x="681" y="262"/>
                    <a:pt x="676" y="258"/>
                    <a:pt x="676" y="252"/>
                  </a:cubicBezTo>
                  <a:cubicBezTo>
                    <a:pt x="676" y="246"/>
                    <a:pt x="681" y="241"/>
                    <a:pt x="687" y="241"/>
                  </a:cubicBezTo>
                  <a:close/>
                  <a:moveTo>
                    <a:pt x="715" y="241"/>
                  </a:moveTo>
                  <a:cubicBezTo>
                    <a:pt x="721" y="241"/>
                    <a:pt x="725" y="246"/>
                    <a:pt x="725" y="252"/>
                  </a:cubicBezTo>
                  <a:cubicBezTo>
                    <a:pt x="725" y="258"/>
                    <a:pt x="721" y="262"/>
                    <a:pt x="715" y="262"/>
                  </a:cubicBezTo>
                  <a:cubicBezTo>
                    <a:pt x="709" y="262"/>
                    <a:pt x="705" y="258"/>
                    <a:pt x="705" y="252"/>
                  </a:cubicBezTo>
                  <a:cubicBezTo>
                    <a:pt x="705" y="246"/>
                    <a:pt x="709" y="241"/>
                    <a:pt x="715" y="241"/>
                  </a:cubicBezTo>
                  <a:close/>
                  <a:moveTo>
                    <a:pt x="743" y="241"/>
                  </a:moveTo>
                  <a:cubicBezTo>
                    <a:pt x="749" y="241"/>
                    <a:pt x="753" y="246"/>
                    <a:pt x="753" y="252"/>
                  </a:cubicBezTo>
                  <a:cubicBezTo>
                    <a:pt x="753" y="258"/>
                    <a:pt x="749" y="262"/>
                    <a:pt x="743" y="262"/>
                  </a:cubicBezTo>
                  <a:cubicBezTo>
                    <a:pt x="737" y="262"/>
                    <a:pt x="733" y="258"/>
                    <a:pt x="733" y="252"/>
                  </a:cubicBezTo>
                  <a:cubicBezTo>
                    <a:pt x="733" y="246"/>
                    <a:pt x="737" y="241"/>
                    <a:pt x="743" y="241"/>
                  </a:cubicBezTo>
                  <a:close/>
                  <a:moveTo>
                    <a:pt x="771" y="241"/>
                  </a:moveTo>
                  <a:cubicBezTo>
                    <a:pt x="777" y="241"/>
                    <a:pt x="782" y="246"/>
                    <a:pt x="782" y="252"/>
                  </a:cubicBezTo>
                  <a:cubicBezTo>
                    <a:pt x="782" y="258"/>
                    <a:pt x="777" y="262"/>
                    <a:pt x="771" y="262"/>
                  </a:cubicBezTo>
                  <a:cubicBezTo>
                    <a:pt x="766" y="262"/>
                    <a:pt x="761" y="258"/>
                    <a:pt x="761" y="252"/>
                  </a:cubicBezTo>
                  <a:cubicBezTo>
                    <a:pt x="761" y="246"/>
                    <a:pt x="766" y="241"/>
                    <a:pt x="771" y="241"/>
                  </a:cubicBezTo>
                  <a:close/>
                  <a:moveTo>
                    <a:pt x="799" y="241"/>
                  </a:moveTo>
                  <a:cubicBezTo>
                    <a:pt x="805" y="241"/>
                    <a:pt x="810" y="246"/>
                    <a:pt x="810" y="252"/>
                  </a:cubicBezTo>
                  <a:cubicBezTo>
                    <a:pt x="810" y="258"/>
                    <a:pt x="805" y="262"/>
                    <a:pt x="799" y="262"/>
                  </a:cubicBezTo>
                  <a:cubicBezTo>
                    <a:pt x="794" y="262"/>
                    <a:pt x="789" y="258"/>
                    <a:pt x="789" y="252"/>
                  </a:cubicBezTo>
                  <a:cubicBezTo>
                    <a:pt x="789" y="246"/>
                    <a:pt x="794" y="241"/>
                    <a:pt x="799" y="241"/>
                  </a:cubicBezTo>
                  <a:close/>
                  <a:moveTo>
                    <a:pt x="828" y="241"/>
                  </a:moveTo>
                  <a:cubicBezTo>
                    <a:pt x="833" y="241"/>
                    <a:pt x="838" y="246"/>
                    <a:pt x="838" y="252"/>
                  </a:cubicBezTo>
                  <a:cubicBezTo>
                    <a:pt x="838" y="258"/>
                    <a:pt x="833" y="262"/>
                    <a:pt x="828" y="262"/>
                  </a:cubicBezTo>
                  <a:cubicBezTo>
                    <a:pt x="822" y="262"/>
                    <a:pt x="817" y="258"/>
                    <a:pt x="817" y="252"/>
                  </a:cubicBezTo>
                  <a:cubicBezTo>
                    <a:pt x="817" y="246"/>
                    <a:pt x="822" y="241"/>
                    <a:pt x="828" y="241"/>
                  </a:cubicBezTo>
                  <a:close/>
                  <a:moveTo>
                    <a:pt x="856" y="241"/>
                  </a:moveTo>
                  <a:cubicBezTo>
                    <a:pt x="862" y="241"/>
                    <a:pt x="866" y="246"/>
                    <a:pt x="866" y="252"/>
                  </a:cubicBezTo>
                  <a:cubicBezTo>
                    <a:pt x="866" y="258"/>
                    <a:pt x="862" y="262"/>
                    <a:pt x="856" y="262"/>
                  </a:cubicBezTo>
                  <a:cubicBezTo>
                    <a:pt x="850" y="262"/>
                    <a:pt x="845" y="258"/>
                    <a:pt x="845" y="252"/>
                  </a:cubicBezTo>
                  <a:cubicBezTo>
                    <a:pt x="845" y="246"/>
                    <a:pt x="850" y="241"/>
                    <a:pt x="856" y="241"/>
                  </a:cubicBezTo>
                  <a:close/>
                  <a:moveTo>
                    <a:pt x="884" y="241"/>
                  </a:moveTo>
                  <a:cubicBezTo>
                    <a:pt x="890" y="241"/>
                    <a:pt x="894" y="246"/>
                    <a:pt x="894" y="252"/>
                  </a:cubicBezTo>
                  <a:cubicBezTo>
                    <a:pt x="894" y="258"/>
                    <a:pt x="890" y="262"/>
                    <a:pt x="884" y="262"/>
                  </a:cubicBezTo>
                  <a:cubicBezTo>
                    <a:pt x="878" y="262"/>
                    <a:pt x="874" y="258"/>
                    <a:pt x="874" y="252"/>
                  </a:cubicBezTo>
                  <a:cubicBezTo>
                    <a:pt x="874" y="246"/>
                    <a:pt x="878" y="241"/>
                    <a:pt x="884" y="241"/>
                  </a:cubicBezTo>
                  <a:close/>
                  <a:moveTo>
                    <a:pt x="38" y="268"/>
                  </a:moveTo>
                  <a:cubicBezTo>
                    <a:pt x="44" y="268"/>
                    <a:pt x="49" y="273"/>
                    <a:pt x="49" y="279"/>
                  </a:cubicBezTo>
                  <a:cubicBezTo>
                    <a:pt x="49" y="284"/>
                    <a:pt x="44" y="289"/>
                    <a:pt x="38" y="289"/>
                  </a:cubicBezTo>
                  <a:cubicBezTo>
                    <a:pt x="33" y="289"/>
                    <a:pt x="28" y="284"/>
                    <a:pt x="28" y="279"/>
                  </a:cubicBezTo>
                  <a:cubicBezTo>
                    <a:pt x="28" y="273"/>
                    <a:pt x="33" y="268"/>
                    <a:pt x="38" y="268"/>
                  </a:cubicBezTo>
                  <a:close/>
                  <a:moveTo>
                    <a:pt x="66" y="268"/>
                  </a:moveTo>
                  <a:cubicBezTo>
                    <a:pt x="72" y="268"/>
                    <a:pt x="77" y="273"/>
                    <a:pt x="77" y="279"/>
                  </a:cubicBezTo>
                  <a:cubicBezTo>
                    <a:pt x="77" y="284"/>
                    <a:pt x="72" y="289"/>
                    <a:pt x="66" y="289"/>
                  </a:cubicBezTo>
                  <a:cubicBezTo>
                    <a:pt x="61" y="289"/>
                    <a:pt x="56" y="284"/>
                    <a:pt x="56" y="279"/>
                  </a:cubicBezTo>
                  <a:cubicBezTo>
                    <a:pt x="56" y="273"/>
                    <a:pt x="61" y="268"/>
                    <a:pt x="66" y="268"/>
                  </a:cubicBezTo>
                  <a:close/>
                  <a:moveTo>
                    <a:pt x="95" y="268"/>
                  </a:moveTo>
                  <a:cubicBezTo>
                    <a:pt x="100" y="268"/>
                    <a:pt x="105" y="273"/>
                    <a:pt x="105" y="279"/>
                  </a:cubicBezTo>
                  <a:cubicBezTo>
                    <a:pt x="105" y="284"/>
                    <a:pt x="100" y="289"/>
                    <a:pt x="95" y="289"/>
                  </a:cubicBezTo>
                  <a:cubicBezTo>
                    <a:pt x="89" y="289"/>
                    <a:pt x="84" y="284"/>
                    <a:pt x="84" y="279"/>
                  </a:cubicBezTo>
                  <a:cubicBezTo>
                    <a:pt x="84" y="273"/>
                    <a:pt x="89" y="268"/>
                    <a:pt x="95" y="268"/>
                  </a:cubicBezTo>
                  <a:close/>
                  <a:moveTo>
                    <a:pt x="123" y="268"/>
                  </a:moveTo>
                  <a:cubicBezTo>
                    <a:pt x="128" y="268"/>
                    <a:pt x="133" y="273"/>
                    <a:pt x="133" y="279"/>
                  </a:cubicBezTo>
                  <a:cubicBezTo>
                    <a:pt x="133" y="284"/>
                    <a:pt x="128" y="289"/>
                    <a:pt x="123" y="289"/>
                  </a:cubicBezTo>
                  <a:cubicBezTo>
                    <a:pt x="117" y="289"/>
                    <a:pt x="112" y="284"/>
                    <a:pt x="112" y="279"/>
                  </a:cubicBezTo>
                  <a:cubicBezTo>
                    <a:pt x="112" y="273"/>
                    <a:pt x="117" y="268"/>
                    <a:pt x="123" y="268"/>
                  </a:cubicBezTo>
                  <a:close/>
                  <a:moveTo>
                    <a:pt x="151" y="268"/>
                  </a:moveTo>
                  <a:cubicBezTo>
                    <a:pt x="157" y="268"/>
                    <a:pt x="161" y="273"/>
                    <a:pt x="161" y="279"/>
                  </a:cubicBezTo>
                  <a:cubicBezTo>
                    <a:pt x="161" y="284"/>
                    <a:pt x="157" y="289"/>
                    <a:pt x="151" y="289"/>
                  </a:cubicBezTo>
                  <a:cubicBezTo>
                    <a:pt x="145" y="289"/>
                    <a:pt x="141" y="284"/>
                    <a:pt x="141" y="279"/>
                  </a:cubicBezTo>
                  <a:cubicBezTo>
                    <a:pt x="141" y="273"/>
                    <a:pt x="145" y="268"/>
                    <a:pt x="151" y="268"/>
                  </a:cubicBezTo>
                  <a:close/>
                  <a:moveTo>
                    <a:pt x="179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79" y="289"/>
                  </a:cubicBezTo>
                  <a:cubicBezTo>
                    <a:pt x="173" y="289"/>
                    <a:pt x="169" y="284"/>
                    <a:pt x="169" y="279"/>
                  </a:cubicBezTo>
                  <a:cubicBezTo>
                    <a:pt x="169" y="273"/>
                    <a:pt x="173" y="268"/>
                    <a:pt x="179" y="268"/>
                  </a:cubicBezTo>
                  <a:close/>
                  <a:moveTo>
                    <a:pt x="207" y="268"/>
                  </a:moveTo>
                  <a:cubicBezTo>
                    <a:pt x="213" y="268"/>
                    <a:pt x="218" y="273"/>
                    <a:pt x="218" y="279"/>
                  </a:cubicBezTo>
                  <a:cubicBezTo>
                    <a:pt x="218" y="284"/>
                    <a:pt x="213" y="289"/>
                    <a:pt x="207" y="289"/>
                  </a:cubicBezTo>
                  <a:cubicBezTo>
                    <a:pt x="202" y="289"/>
                    <a:pt x="197" y="284"/>
                    <a:pt x="197" y="279"/>
                  </a:cubicBezTo>
                  <a:cubicBezTo>
                    <a:pt x="197" y="273"/>
                    <a:pt x="202" y="268"/>
                    <a:pt x="207" y="268"/>
                  </a:cubicBezTo>
                  <a:close/>
                  <a:moveTo>
                    <a:pt x="236" y="268"/>
                  </a:moveTo>
                  <a:cubicBezTo>
                    <a:pt x="241" y="268"/>
                    <a:pt x="246" y="273"/>
                    <a:pt x="246" y="279"/>
                  </a:cubicBezTo>
                  <a:cubicBezTo>
                    <a:pt x="246" y="284"/>
                    <a:pt x="241" y="289"/>
                    <a:pt x="236" y="289"/>
                  </a:cubicBezTo>
                  <a:cubicBezTo>
                    <a:pt x="230" y="289"/>
                    <a:pt x="225" y="284"/>
                    <a:pt x="225" y="279"/>
                  </a:cubicBezTo>
                  <a:cubicBezTo>
                    <a:pt x="225" y="273"/>
                    <a:pt x="230" y="268"/>
                    <a:pt x="236" y="268"/>
                  </a:cubicBezTo>
                  <a:close/>
                  <a:moveTo>
                    <a:pt x="264" y="268"/>
                  </a:moveTo>
                  <a:cubicBezTo>
                    <a:pt x="269" y="268"/>
                    <a:pt x="274" y="273"/>
                    <a:pt x="274" y="279"/>
                  </a:cubicBezTo>
                  <a:cubicBezTo>
                    <a:pt x="274" y="284"/>
                    <a:pt x="269" y="289"/>
                    <a:pt x="264" y="289"/>
                  </a:cubicBezTo>
                  <a:cubicBezTo>
                    <a:pt x="258" y="289"/>
                    <a:pt x="253" y="284"/>
                    <a:pt x="253" y="279"/>
                  </a:cubicBezTo>
                  <a:cubicBezTo>
                    <a:pt x="253" y="273"/>
                    <a:pt x="258" y="268"/>
                    <a:pt x="264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2" y="273"/>
                    <a:pt x="302" y="279"/>
                  </a:cubicBezTo>
                  <a:cubicBezTo>
                    <a:pt x="302" y="284"/>
                    <a:pt x="298" y="289"/>
                    <a:pt x="292" y="289"/>
                  </a:cubicBezTo>
                  <a:cubicBezTo>
                    <a:pt x="286" y="289"/>
                    <a:pt x="282" y="284"/>
                    <a:pt x="282" y="279"/>
                  </a:cubicBezTo>
                  <a:cubicBezTo>
                    <a:pt x="282" y="273"/>
                    <a:pt x="286" y="268"/>
                    <a:pt x="292" y="268"/>
                  </a:cubicBezTo>
                  <a:close/>
                  <a:moveTo>
                    <a:pt x="320" y="268"/>
                  </a:moveTo>
                  <a:cubicBezTo>
                    <a:pt x="326" y="268"/>
                    <a:pt x="330" y="273"/>
                    <a:pt x="330" y="279"/>
                  </a:cubicBezTo>
                  <a:cubicBezTo>
                    <a:pt x="330" y="284"/>
                    <a:pt x="326" y="289"/>
                    <a:pt x="320" y="289"/>
                  </a:cubicBezTo>
                  <a:cubicBezTo>
                    <a:pt x="314" y="289"/>
                    <a:pt x="310" y="284"/>
                    <a:pt x="310" y="279"/>
                  </a:cubicBezTo>
                  <a:cubicBezTo>
                    <a:pt x="310" y="273"/>
                    <a:pt x="314" y="268"/>
                    <a:pt x="320" y="268"/>
                  </a:cubicBezTo>
                  <a:close/>
                  <a:moveTo>
                    <a:pt x="348" y="268"/>
                  </a:moveTo>
                  <a:cubicBezTo>
                    <a:pt x="354" y="268"/>
                    <a:pt x="359" y="273"/>
                    <a:pt x="359" y="279"/>
                  </a:cubicBezTo>
                  <a:cubicBezTo>
                    <a:pt x="359" y="284"/>
                    <a:pt x="354" y="289"/>
                    <a:pt x="348" y="289"/>
                  </a:cubicBezTo>
                  <a:cubicBezTo>
                    <a:pt x="343" y="289"/>
                    <a:pt x="338" y="284"/>
                    <a:pt x="338" y="279"/>
                  </a:cubicBezTo>
                  <a:cubicBezTo>
                    <a:pt x="338" y="273"/>
                    <a:pt x="343" y="268"/>
                    <a:pt x="348" y="268"/>
                  </a:cubicBezTo>
                  <a:close/>
                  <a:moveTo>
                    <a:pt x="377" y="268"/>
                  </a:moveTo>
                  <a:cubicBezTo>
                    <a:pt x="382" y="268"/>
                    <a:pt x="387" y="273"/>
                    <a:pt x="387" y="279"/>
                  </a:cubicBezTo>
                  <a:cubicBezTo>
                    <a:pt x="387" y="284"/>
                    <a:pt x="382" y="289"/>
                    <a:pt x="377" y="289"/>
                  </a:cubicBezTo>
                  <a:cubicBezTo>
                    <a:pt x="371" y="289"/>
                    <a:pt x="366" y="284"/>
                    <a:pt x="366" y="279"/>
                  </a:cubicBezTo>
                  <a:cubicBezTo>
                    <a:pt x="366" y="273"/>
                    <a:pt x="371" y="268"/>
                    <a:pt x="377" y="268"/>
                  </a:cubicBezTo>
                  <a:close/>
                  <a:moveTo>
                    <a:pt x="405" y="268"/>
                  </a:moveTo>
                  <a:cubicBezTo>
                    <a:pt x="410" y="268"/>
                    <a:pt x="415" y="273"/>
                    <a:pt x="415" y="279"/>
                  </a:cubicBezTo>
                  <a:cubicBezTo>
                    <a:pt x="415" y="284"/>
                    <a:pt x="410" y="289"/>
                    <a:pt x="405" y="289"/>
                  </a:cubicBezTo>
                  <a:cubicBezTo>
                    <a:pt x="399" y="289"/>
                    <a:pt x="394" y="284"/>
                    <a:pt x="394" y="279"/>
                  </a:cubicBezTo>
                  <a:cubicBezTo>
                    <a:pt x="394" y="273"/>
                    <a:pt x="399" y="268"/>
                    <a:pt x="405" y="268"/>
                  </a:cubicBezTo>
                  <a:close/>
                  <a:moveTo>
                    <a:pt x="433" y="268"/>
                  </a:moveTo>
                  <a:cubicBezTo>
                    <a:pt x="439" y="268"/>
                    <a:pt x="443" y="273"/>
                    <a:pt x="443" y="279"/>
                  </a:cubicBezTo>
                  <a:cubicBezTo>
                    <a:pt x="443" y="284"/>
                    <a:pt x="439" y="289"/>
                    <a:pt x="433" y="289"/>
                  </a:cubicBezTo>
                  <a:cubicBezTo>
                    <a:pt x="427" y="289"/>
                    <a:pt x="423" y="284"/>
                    <a:pt x="423" y="279"/>
                  </a:cubicBezTo>
                  <a:cubicBezTo>
                    <a:pt x="423" y="273"/>
                    <a:pt x="427" y="268"/>
                    <a:pt x="433" y="268"/>
                  </a:cubicBezTo>
                  <a:close/>
                  <a:moveTo>
                    <a:pt x="461" y="268"/>
                  </a:moveTo>
                  <a:cubicBezTo>
                    <a:pt x="467" y="268"/>
                    <a:pt x="471" y="273"/>
                    <a:pt x="471" y="279"/>
                  </a:cubicBezTo>
                  <a:cubicBezTo>
                    <a:pt x="471" y="284"/>
                    <a:pt x="467" y="289"/>
                    <a:pt x="461" y="289"/>
                  </a:cubicBezTo>
                  <a:cubicBezTo>
                    <a:pt x="455" y="289"/>
                    <a:pt x="451" y="284"/>
                    <a:pt x="451" y="279"/>
                  </a:cubicBezTo>
                  <a:cubicBezTo>
                    <a:pt x="451" y="273"/>
                    <a:pt x="455" y="268"/>
                    <a:pt x="461" y="268"/>
                  </a:cubicBezTo>
                  <a:close/>
                  <a:moveTo>
                    <a:pt x="489" y="268"/>
                  </a:moveTo>
                  <a:cubicBezTo>
                    <a:pt x="495" y="268"/>
                    <a:pt x="500" y="273"/>
                    <a:pt x="500" y="279"/>
                  </a:cubicBezTo>
                  <a:cubicBezTo>
                    <a:pt x="500" y="284"/>
                    <a:pt x="495" y="289"/>
                    <a:pt x="489" y="289"/>
                  </a:cubicBezTo>
                  <a:cubicBezTo>
                    <a:pt x="484" y="289"/>
                    <a:pt x="479" y="284"/>
                    <a:pt x="479" y="279"/>
                  </a:cubicBezTo>
                  <a:cubicBezTo>
                    <a:pt x="479" y="273"/>
                    <a:pt x="484" y="268"/>
                    <a:pt x="489" y="268"/>
                  </a:cubicBezTo>
                  <a:close/>
                  <a:moveTo>
                    <a:pt x="517" y="268"/>
                  </a:moveTo>
                  <a:cubicBezTo>
                    <a:pt x="523" y="268"/>
                    <a:pt x="528" y="273"/>
                    <a:pt x="528" y="279"/>
                  </a:cubicBezTo>
                  <a:cubicBezTo>
                    <a:pt x="528" y="284"/>
                    <a:pt x="523" y="289"/>
                    <a:pt x="517" y="289"/>
                  </a:cubicBezTo>
                  <a:cubicBezTo>
                    <a:pt x="512" y="289"/>
                    <a:pt x="507" y="284"/>
                    <a:pt x="507" y="279"/>
                  </a:cubicBezTo>
                  <a:cubicBezTo>
                    <a:pt x="507" y="273"/>
                    <a:pt x="512" y="268"/>
                    <a:pt x="517" y="268"/>
                  </a:cubicBezTo>
                  <a:close/>
                  <a:moveTo>
                    <a:pt x="546" y="268"/>
                  </a:moveTo>
                  <a:cubicBezTo>
                    <a:pt x="551" y="268"/>
                    <a:pt x="556" y="273"/>
                    <a:pt x="556" y="279"/>
                  </a:cubicBezTo>
                  <a:cubicBezTo>
                    <a:pt x="556" y="284"/>
                    <a:pt x="551" y="289"/>
                    <a:pt x="546" y="289"/>
                  </a:cubicBezTo>
                  <a:cubicBezTo>
                    <a:pt x="540" y="289"/>
                    <a:pt x="535" y="284"/>
                    <a:pt x="535" y="279"/>
                  </a:cubicBezTo>
                  <a:cubicBezTo>
                    <a:pt x="535" y="273"/>
                    <a:pt x="540" y="268"/>
                    <a:pt x="546" y="268"/>
                  </a:cubicBezTo>
                  <a:close/>
                  <a:moveTo>
                    <a:pt x="574" y="268"/>
                  </a:moveTo>
                  <a:cubicBezTo>
                    <a:pt x="580" y="268"/>
                    <a:pt x="584" y="273"/>
                    <a:pt x="584" y="279"/>
                  </a:cubicBezTo>
                  <a:cubicBezTo>
                    <a:pt x="584" y="284"/>
                    <a:pt x="580" y="289"/>
                    <a:pt x="574" y="289"/>
                  </a:cubicBezTo>
                  <a:cubicBezTo>
                    <a:pt x="568" y="289"/>
                    <a:pt x="564" y="284"/>
                    <a:pt x="564" y="279"/>
                  </a:cubicBezTo>
                  <a:cubicBezTo>
                    <a:pt x="564" y="273"/>
                    <a:pt x="568" y="268"/>
                    <a:pt x="574" y="268"/>
                  </a:cubicBezTo>
                  <a:close/>
                  <a:moveTo>
                    <a:pt x="602" y="268"/>
                  </a:moveTo>
                  <a:cubicBezTo>
                    <a:pt x="608" y="268"/>
                    <a:pt x="612" y="273"/>
                    <a:pt x="612" y="279"/>
                  </a:cubicBezTo>
                  <a:cubicBezTo>
                    <a:pt x="612" y="284"/>
                    <a:pt x="608" y="289"/>
                    <a:pt x="602" y="289"/>
                  </a:cubicBezTo>
                  <a:cubicBezTo>
                    <a:pt x="596" y="289"/>
                    <a:pt x="592" y="284"/>
                    <a:pt x="592" y="279"/>
                  </a:cubicBezTo>
                  <a:cubicBezTo>
                    <a:pt x="592" y="273"/>
                    <a:pt x="596" y="268"/>
                    <a:pt x="602" y="268"/>
                  </a:cubicBezTo>
                  <a:close/>
                  <a:moveTo>
                    <a:pt x="630" y="268"/>
                  </a:moveTo>
                  <a:cubicBezTo>
                    <a:pt x="636" y="268"/>
                    <a:pt x="641" y="273"/>
                    <a:pt x="641" y="279"/>
                  </a:cubicBezTo>
                  <a:cubicBezTo>
                    <a:pt x="641" y="284"/>
                    <a:pt x="636" y="289"/>
                    <a:pt x="630" y="289"/>
                  </a:cubicBezTo>
                  <a:cubicBezTo>
                    <a:pt x="625" y="289"/>
                    <a:pt x="620" y="284"/>
                    <a:pt x="620" y="279"/>
                  </a:cubicBezTo>
                  <a:cubicBezTo>
                    <a:pt x="620" y="273"/>
                    <a:pt x="625" y="268"/>
                    <a:pt x="630" y="268"/>
                  </a:cubicBezTo>
                  <a:close/>
                  <a:moveTo>
                    <a:pt x="658" y="268"/>
                  </a:moveTo>
                  <a:cubicBezTo>
                    <a:pt x="664" y="268"/>
                    <a:pt x="669" y="273"/>
                    <a:pt x="669" y="279"/>
                  </a:cubicBezTo>
                  <a:cubicBezTo>
                    <a:pt x="669" y="284"/>
                    <a:pt x="664" y="289"/>
                    <a:pt x="658" y="289"/>
                  </a:cubicBezTo>
                  <a:cubicBezTo>
                    <a:pt x="653" y="289"/>
                    <a:pt x="648" y="284"/>
                    <a:pt x="648" y="279"/>
                  </a:cubicBezTo>
                  <a:cubicBezTo>
                    <a:pt x="648" y="273"/>
                    <a:pt x="653" y="268"/>
                    <a:pt x="658" y="268"/>
                  </a:cubicBezTo>
                  <a:close/>
                  <a:moveTo>
                    <a:pt x="687" y="268"/>
                  </a:moveTo>
                  <a:cubicBezTo>
                    <a:pt x="692" y="268"/>
                    <a:pt x="697" y="273"/>
                    <a:pt x="697" y="279"/>
                  </a:cubicBezTo>
                  <a:cubicBezTo>
                    <a:pt x="697" y="284"/>
                    <a:pt x="692" y="289"/>
                    <a:pt x="687" y="289"/>
                  </a:cubicBezTo>
                  <a:cubicBezTo>
                    <a:pt x="681" y="289"/>
                    <a:pt x="676" y="284"/>
                    <a:pt x="676" y="279"/>
                  </a:cubicBezTo>
                  <a:cubicBezTo>
                    <a:pt x="676" y="273"/>
                    <a:pt x="681" y="268"/>
                    <a:pt x="687" y="268"/>
                  </a:cubicBezTo>
                  <a:close/>
                  <a:moveTo>
                    <a:pt x="715" y="268"/>
                  </a:moveTo>
                  <a:cubicBezTo>
                    <a:pt x="721" y="268"/>
                    <a:pt x="725" y="273"/>
                    <a:pt x="725" y="279"/>
                  </a:cubicBezTo>
                  <a:cubicBezTo>
                    <a:pt x="725" y="284"/>
                    <a:pt x="721" y="289"/>
                    <a:pt x="715" y="289"/>
                  </a:cubicBezTo>
                  <a:cubicBezTo>
                    <a:pt x="709" y="289"/>
                    <a:pt x="705" y="284"/>
                    <a:pt x="705" y="279"/>
                  </a:cubicBezTo>
                  <a:cubicBezTo>
                    <a:pt x="705" y="273"/>
                    <a:pt x="709" y="268"/>
                    <a:pt x="715" y="268"/>
                  </a:cubicBezTo>
                  <a:close/>
                  <a:moveTo>
                    <a:pt x="743" y="268"/>
                  </a:moveTo>
                  <a:cubicBezTo>
                    <a:pt x="749" y="268"/>
                    <a:pt x="753" y="273"/>
                    <a:pt x="753" y="279"/>
                  </a:cubicBezTo>
                  <a:cubicBezTo>
                    <a:pt x="753" y="284"/>
                    <a:pt x="749" y="289"/>
                    <a:pt x="743" y="289"/>
                  </a:cubicBezTo>
                  <a:cubicBezTo>
                    <a:pt x="737" y="289"/>
                    <a:pt x="733" y="284"/>
                    <a:pt x="733" y="279"/>
                  </a:cubicBezTo>
                  <a:cubicBezTo>
                    <a:pt x="733" y="273"/>
                    <a:pt x="737" y="268"/>
                    <a:pt x="743" y="268"/>
                  </a:cubicBezTo>
                  <a:close/>
                  <a:moveTo>
                    <a:pt x="771" y="268"/>
                  </a:moveTo>
                  <a:cubicBezTo>
                    <a:pt x="777" y="268"/>
                    <a:pt x="782" y="273"/>
                    <a:pt x="782" y="279"/>
                  </a:cubicBezTo>
                  <a:cubicBezTo>
                    <a:pt x="782" y="284"/>
                    <a:pt x="777" y="289"/>
                    <a:pt x="771" y="289"/>
                  </a:cubicBezTo>
                  <a:cubicBezTo>
                    <a:pt x="766" y="289"/>
                    <a:pt x="761" y="284"/>
                    <a:pt x="761" y="279"/>
                  </a:cubicBezTo>
                  <a:cubicBezTo>
                    <a:pt x="761" y="273"/>
                    <a:pt x="766" y="268"/>
                    <a:pt x="771" y="268"/>
                  </a:cubicBezTo>
                  <a:close/>
                  <a:moveTo>
                    <a:pt x="799" y="268"/>
                  </a:moveTo>
                  <a:cubicBezTo>
                    <a:pt x="805" y="268"/>
                    <a:pt x="810" y="273"/>
                    <a:pt x="810" y="279"/>
                  </a:cubicBezTo>
                  <a:cubicBezTo>
                    <a:pt x="810" y="284"/>
                    <a:pt x="805" y="289"/>
                    <a:pt x="799" y="289"/>
                  </a:cubicBezTo>
                  <a:cubicBezTo>
                    <a:pt x="794" y="289"/>
                    <a:pt x="789" y="284"/>
                    <a:pt x="789" y="279"/>
                  </a:cubicBezTo>
                  <a:cubicBezTo>
                    <a:pt x="789" y="273"/>
                    <a:pt x="794" y="268"/>
                    <a:pt x="799" y="268"/>
                  </a:cubicBezTo>
                  <a:close/>
                  <a:moveTo>
                    <a:pt x="828" y="268"/>
                  </a:moveTo>
                  <a:cubicBezTo>
                    <a:pt x="833" y="268"/>
                    <a:pt x="838" y="273"/>
                    <a:pt x="838" y="279"/>
                  </a:cubicBezTo>
                  <a:cubicBezTo>
                    <a:pt x="838" y="284"/>
                    <a:pt x="833" y="289"/>
                    <a:pt x="828" y="289"/>
                  </a:cubicBezTo>
                  <a:cubicBezTo>
                    <a:pt x="822" y="289"/>
                    <a:pt x="817" y="284"/>
                    <a:pt x="817" y="279"/>
                  </a:cubicBezTo>
                  <a:cubicBezTo>
                    <a:pt x="817" y="273"/>
                    <a:pt x="822" y="268"/>
                    <a:pt x="828" y="268"/>
                  </a:cubicBezTo>
                  <a:close/>
                  <a:moveTo>
                    <a:pt x="856" y="268"/>
                  </a:moveTo>
                  <a:cubicBezTo>
                    <a:pt x="862" y="268"/>
                    <a:pt x="866" y="273"/>
                    <a:pt x="866" y="279"/>
                  </a:cubicBezTo>
                  <a:cubicBezTo>
                    <a:pt x="866" y="284"/>
                    <a:pt x="862" y="289"/>
                    <a:pt x="856" y="289"/>
                  </a:cubicBezTo>
                  <a:cubicBezTo>
                    <a:pt x="850" y="289"/>
                    <a:pt x="845" y="284"/>
                    <a:pt x="845" y="279"/>
                  </a:cubicBezTo>
                  <a:cubicBezTo>
                    <a:pt x="845" y="273"/>
                    <a:pt x="850" y="268"/>
                    <a:pt x="856" y="268"/>
                  </a:cubicBezTo>
                  <a:close/>
                  <a:moveTo>
                    <a:pt x="884" y="268"/>
                  </a:moveTo>
                  <a:cubicBezTo>
                    <a:pt x="890" y="268"/>
                    <a:pt x="894" y="273"/>
                    <a:pt x="894" y="279"/>
                  </a:cubicBezTo>
                  <a:cubicBezTo>
                    <a:pt x="894" y="284"/>
                    <a:pt x="890" y="289"/>
                    <a:pt x="884" y="289"/>
                  </a:cubicBezTo>
                  <a:cubicBezTo>
                    <a:pt x="878" y="289"/>
                    <a:pt x="874" y="284"/>
                    <a:pt x="874" y="279"/>
                  </a:cubicBezTo>
                  <a:cubicBezTo>
                    <a:pt x="874" y="273"/>
                    <a:pt x="878" y="268"/>
                    <a:pt x="884" y="268"/>
                  </a:cubicBezTo>
                  <a:close/>
                  <a:moveTo>
                    <a:pt x="38" y="295"/>
                  </a:moveTo>
                  <a:cubicBezTo>
                    <a:pt x="44" y="295"/>
                    <a:pt x="49" y="300"/>
                    <a:pt x="49" y="305"/>
                  </a:cubicBezTo>
                  <a:cubicBezTo>
                    <a:pt x="49" y="311"/>
                    <a:pt x="44" y="316"/>
                    <a:pt x="38" y="316"/>
                  </a:cubicBezTo>
                  <a:cubicBezTo>
                    <a:pt x="33" y="316"/>
                    <a:pt x="28" y="311"/>
                    <a:pt x="28" y="305"/>
                  </a:cubicBezTo>
                  <a:cubicBezTo>
                    <a:pt x="28" y="300"/>
                    <a:pt x="33" y="295"/>
                    <a:pt x="38" y="295"/>
                  </a:cubicBezTo>
                  <a:close/>
                  <a:moveTo>
                    <a:pt x="66" y="295"/>
                  </a:moveTo>
                  <a:cubicBezTo>
                    <a:pt x="72" y="295"/>
                    <a:pt x="77" y="300"/>
                    <a:pt x="77" y="305"/>
                  </a:cubicBezTo>
                  <a:cubicBezTo>
                    <a:pt x="77" y="311"/>
                    <a:pt x="72" y="316"/>
                    <a:pt x="66" y="316"/>
                  </a:cubicBezTo>
                  <a:cubicBezTo>
                    <a:pt x="61" y="316"/>
                    <a:pt x="56" y="311"/>
                    <a:pt x="56" y="305"/>
                  </a:cubicBezTo>
                  <a:cubicBezTo>
                    <a:pt x="56" y="300"/>
                    <a:pt x="61" y="295"/>
                    <a:pt x="66" y="295"/>
                  </a:cubicBezTo>
                  <a:close/>
                  <a:moveTo>
                    <a:pt x="95" y="295"/>
                  </a:moveTo>
                  <a:cubicBezTo>
                    <a:pt x="100" y="295"/>
                    <a:pt x="105" y="300"/>
                    <a:pt x="105" y="305"/>
                  </a:cubicBezTo>
                  <a:cubicBezTo>
                    <a:pt x="105" y="311"/>
                    <a:pt x="100" y="316"/>
                    <a:pt x="95" y="316"/>
                  </a:cubicBezTo>
                  <a:cubicBezTo>
                    <a:pt x="89" y="316"/>
                    <a:pt x="84" y="311"/>
                    <a:pt x="84" y="305"/>
                  </a:cubicBezTo>
                  <a:cubicBezTo>
                    <a:pt x="84" y="300"/>
                    <a:pt x="89" y="295"/>
                    <a:pt x="95" y="295"/>
                  </a:cubicBezTo>
                  <a:close/>
                  <a:moveTo>
                    <a:pt x="123" y="295"/>
                  </a:moveTo>
                  <a:cubicBezTo>
                    <a:pt x="128" y="295"/>
                    <a:pt x="133" y="300"/>
                    <a:pt x="133" y="305"/>
                  </a:cubicBezTo>
                  <a:cubicBezTo>
                    <a:pt x="133" y="311"/>
                    <a:pt x="128" y="316"/>
                    <a:pt x="123" y="316"/>
                  </a:cubicBezTo>
                  <a:cubicBezTo>
                    <a:pt x="117" y="316"/>
                    <a:pt x="112" y="311"/>
                    <a:pt x="112" y="305"/>
                  </a:cubicBezTo>
                  <a:cubicBezTo>
                    <a:pt x="112" y="300"/>
                    <a:pt x="117" y="295"/>
                    <a:pt x="123" y="295"/>
                  </a:cubicBezTo>
                  <a:close/>
                  <a:moveTo>
                    <a:pt x="151" y="295"/>
                  </a:moveTo>
                  <a:cubicBezTo>
                    <a:pt x="157" y="295"/>
                    <a:pt x="161" y="300"/>
                    <a:pt x="161" y="305"/>
                  </a:cubicBezTo>
                  <a:cubicBezTo>
                    <a:pt x="161" y="311"/>
                    <a:pt x="157" y="316"/>
                    <a:pt x="151" y="316"/>
                  </a:cubicBezTo>
                  <a:cubicBezTo>
                    <a:pt x="145" y="316"/>
                    <a:pt x="141" y="311"/>
                    <a:pt x="141" y="305"/>
                  </a:cubicBezTo>
                  <a:cubicBezTo>
                    <a:pt x="141" y="300"/>
                    <a:pt x="145" y="295"/>
                    <a:pt x="151" y="295"/>
                  </a:cubicBezTo>
                  <a:close/>
                  <a:moveTo>
                    <a:pt x="179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79" y="316"/>
                  </a:cubicBezTo>
                  <a:cubicBezTo>
                    <a:pt x="173" y="316"/>
                    <a:pt x="169" y="311"/>
                    <a:pt x="169" y="305"/>
                  </a:cubicBezTo>
                  <a:cubicBezTo>
                    <a:pt x="169" y="300"/>
                    <a:pt x="173" y="295"/>
                    <a:pt x="179" y="295"/>
                  </a:cubicBezTo>
                  <a:close/>
                  <a:moveTo>
                    <a:pt x="207" y="295"/>
                  </a:moveTo>
                  <a:cubicBezTo>
                    <a:pt x="213" y="295"/>
                    <a:pt x="218" y="300"/>
                    <a:pt x="218" y="305"/>
                  </a:cubicBezTo>
                  <a:cubicBezTo>
                    <a:pt x="218" y="311"/>
                    <a:pt x="213" y="316"/>
                    <a:pt x="207" y="316"/>
                  </a:cubicBezTo>
                  <a:cubicBezTo>
                    <a:pt x="202" y="316"/>
                    <a:pt x="197" y="311"/>
                    <a:pt x="197" y="305"/>
                  </a:cubicBezTo>
                  <a:cubicBezTo>
                    <a:pt x="197" y="300"/>
                    <a:pt x="202" y="295"/>
                    <a:pt x="207" y="295"/>
                  </a:cubicBezTo>
                  <a:close/>
                  <a:moveTo>
                    <a:pt x="236" y="295"/>
                  </a:moveTo>
                  <a:cubicBezTo>
                    <a:pt x="241" y="295"/>
                    <a:pt x="246" y="300"/>
                    <a:pt x="246" y="305"/>
                  </a:cubicBezTo>
                  <a:cubicBezTo>
                    <a:pt x="246" y="311"/>
                    <a:pt x="241" y="316"/>
                    <a:pt x="236" y="316"/>
                  </a:cubicBezTo>
                  <a:cubicBezTo>
                    <a:pt x="230" y="316"/>
                    <a:pt x="225" y="311"/>
                    <a:pt x="225" y="305"/>
                  </a:cubicBezTo>
                  <a:cubicBezTo>
                    <a:pt x="225" y="300"/>
                    <a:pt x="230" y="295"/>
                    <a:pt x="236" y="295"/>
                  </a:cubicBezTo>
                  <a:close/>
                  <a:moveTo>
                    <a:pt x="264" y="295"/>
                  </a:moveTo>
                  <a:cubicBezTo>
                    <a:pt x="269" y="295"/>
                    <a:pt x="274" y="300"/>
                    <a:pt x="274" y="305"/>
                  </a:cubicBezTo>
                  <a:cubicBezTo>
                    <a:pt x="274" y="311"/>
                    <a:pt x="269" y="316"/>
                    <a:pt x="264" y="316"/>
                  </a:cubicBezTo>
                  <a:cubicBezTo>
                    <a:pt x="258" y="316"/>
                    <a:pt x="253" y="311"/>
                    <a:pt x="253" y="305"/>
                  </a:cubicBezTo>
                  <a:cubicBezTo>
                    <a:pt x="253" y="300"/>
                    <a:pt x="258" y="295"/>
                    <a:pt x="264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2" y="300"/>
                    <a:pt x="302" y="305"/>
                  </a:cubicBezTo>
                  <a:cubicBezTo>
                    <a:pt x="302" y="311"/>
                    <a:pt x="298" y="316"/>
                    <a:pt x="292" y="316"/>
                  </a:cubicBezTo>
                  <a:cubicBezTo>
                    <a:pt x="286" y="316"/>
                    <a:pt x="282" y="311"/>
                    <a:pt x="282" y="305"/>
                  </a:cubicBezTo>
                  <a:cubicBezTo>
                    <a:pt x="282" y="300"/>
                    <a:pt x="286" y="295"/>
                    <a:pt x="292" y="295"/>
                  </a:cubicBezTo>
                  <a:close/>
                  <a:moveTo>
                    <a:pt x="320" y="295"/>
                  </a:moveTo>
                  <a:cubicBezTo>
                    <a:pt x="326" y="295"/>
                    <a:pt x="330" y="300"/>
                    <a:pt x="330" y="305"/>
                  </a:cubicBezTo>
                  <a:cubicBezTo>
                    <a:pt x="330" y="311"/>
                    <a:pt x="326" y="316"/>
                    <a:pt x="320" y="316"/>
                  </a:cubicBezTo>
                  <a:cubicBezTo>
                    <a:pt x="314" y="316"/>
                    <a:pt x="310" y="311"/>
                    <a:pt x="310" y="305"/>
                  </a:cubicBezTo>
                  <a:cubicBezTo>
                    <a:pt x="310" y="300"/>
                    <a:pt x="314" y="295"/>
                    <a:pt x="320" y="295"/>
                  </a:cubicBezTo>
                  <a:close/>
                  <a:moveTo>
                    <a:pt x="348" y="295"/>
                  </a:moveTo>
                  <a:cubicBezTo>
                    <a:pt x="354" y="295"/>
                    <a:pt x="359" y="300"/>
                    <a:pt x="359" y="305"/>
                  </a:cubicBezTo>
                  <a:cubicBezTo>
                    <a:pt x="359" y="311"/>
                    <a:pt x="354" y="316"/>
                    <a:pt x="348" y="316"/>
                  </a:cubicBezTo>
                  <a:cubicBezTo>
                    <a:pt x="343" y="316"/>
                    <a:pt x="338" y="311"/>
                    <a:pt x="338" y="305"/>
                  </a:cubicBezTo>
                  <a:cubicBezTo>
                    <a:pt x="338" y="300"/>
                    <a:pt x="343" y="295"/>
                    <a:pt x="348" y="295"/>
                  </a:cubicBezTo>
                  <a:close/>
                  <a:moveTo>
                    <a:pt x="377" y="295"/>
                  </a:moveTo>
                  <a:cubicBezTo>
                    <a:pt x="382" y="295"/>
                    <a:pt x="387" y="300"/>
                    <a:pt x="387" y="305"/>
                  </a:cubicBezTo>
                  <a:cubicBezTo>
                    <a:pt x="387" y="311"/>
                    <a:pt x="382" y="316"/>
                    <a:pt x="377" y="316"/>
                  </a:cubicBezTo>
                  <a:cubicBezTo>
                    <a:pt x="371" y="316"/>
                    <a:pt x="366" y="311"/>
                    <a:pt x="366" y="305"/>
                  </a:cubicBezTo>
                  <a:cubicBezTo>
                    <a:pt x="366" y="300"/>
                    <a:pt x="371" y="295"/>
                    <a:pt x="377" y="295"/>
                  </a:cubicBezTo>
                  <a:close/>
                  <a:moveTo>
                    <a:pt x="405" y="295"/>
                  </a:moveTo>
                  <a:cubicBezTo>
                    <a:pt x="410" y="295"/>
                    <a:pt x="415" y="300"/>
                    <a:pt x="415" y="305"/>
                  </a:cubicBezTo>
                  <a:cubicBezTo>
                    <a:pt x="415" y="311"/>
                    <a:pt x="410" y="316"/>
                    <a:pt x="405" y="316"/>
                  </a:cubicBezTo>
                  <a:cubicBezTo>
                    <a:pt x="399" y="316"/>
                    <a:pt x="394" y="311"/>
                    <a:pt x="394" y="305"/>
                  </a:cubicBezTo>
                  <a:cubicBezTo>
                    <a:pt x="394" y="300"/>
                    <a:pt x="399" y="295"/>
                    <a:pt x="405" y="295"/>
                  </a:cubicBezTo>
                  <a:close/>
                  <a:moveTo>
                    <a:pt x="433" y="295"/>
                  </a:moveTo>
                  <a:cubicBezTo>
                    <a:pt x="439" y="295"/>
                    <a:pt x="443" y="300"/>
                    <a:pt x="443" y="305"/>
                  </a:cubicBezTo>
                  <a:cubicBezTo>
                    <a:pt x="443" y="311"/>
                    <a:pt x="439" y="316"/>
                    <a:pt x="433" y="316"/>
                  </a:cubicBezTo>
                  <a:cubicBezTo>
                    <a:pt x="427" y="316"/>
                    <a:pt x="423" y="311"/>
                    <a:pt x="423" y="305"/>
                  </a:cubicBezTo>
                  <a:cubicBezTo>
                    <a:pt x="423" y="300"/>
                    <a:pt x="427" y="295"/>
                    <a:pt x="433" y="295"/>
                  </a:cubicBezTo>
                  <a:close/>
                  <a:moveTo>
                    <a:pt x="461" y="295"/>
                  </a:moveTo>
                  <a:cubicBezTo>
                    <a:pt x="467" y="295"/>
                    <a:pt x="471" y="300"/>
                    <a:pt x="471" y="305"/>
                  </a:cubicBezTo>
                  <a:cubicBezTo>
                    <a:pt x="471" y="311"/>
                    <a:pt x="467" y="316"/>
                    <a:pt x="461" y="316"/>
                  </a:cubicBezTo>
                  <a:cubicBezTo>
                    <a:pt x="455" y="316"/>
                    <a:pt x="451" y="311"/>
                    <a:pt x="451" y="305"/>
                  </a:cubicBezTo>
                  <a:cubicBezTo>
                    <a:pt x="451" y="300"/>
                    <a:pt x="455" y="295"/>
                    <a:pt x="461" y="295"/>
                  </a:cubicBezTo>
                  <a:close/>
                  <a:moveTo>
                    <a:pt x="489" y="295"/>
                  </a:moveTo>
                  <a:cubicBezTo>
                    <a:pt x="495" y="295"/>
                    <a:pt x="500" y="300"/>
                    <a:pt x="500" y="305"/>
                  </a:cubicBezTo>
                  <a:cubicBezTo>
                    <a:pt x="500" y="311"/>
                    <a:pt x="495" y="316"/>
                    <a:pt x="489" y="316"/>
                  </a:cubicBezTo>
                  <a:cubicBezTo>
                    <a:pt x="484" y="316"/>
                    <a:pt x="479" y="311"/>
                    <a:pt x="479" y="305"/>
                  </a:cubicBezTo>
                  <a:cubicBezTo>
                    <a:pt x="479" y="300"/>
                    <a:pt x="484" y="295"/>
                    <a:pt x="489" y="295"/>
                  </a:cubicBezTo>
                  <a:close/>
                  <a:moveTo>
                    <a:pt x="517" y="295"/>
                  </a:moveTo>
                  <a:cubicBezTo>
                    <a:pt x="523" y="295"/>
                    <a:pt x="528" y="300"/>
                    <a:pt x="528" y="305"/>
                  </a:cubicBezTo>
                  <a:cubicBezTo>
                    <a:pt x="528" y="311"/>
                    <a:pt x="523" y="316"/>
                    <a:pt x="517" y="316"/>
                  </a:cubicBezTo>
                  <a:cubicBezTo>
                    <a:pt x="512" y="316"/>
                    <a:pt x="507" y="311"/>
                    <a:pt x="507" y="305"/>
                  </a:cubicBezTo>
                  <a:cubicBezTo>
                    <a:pt x="507" y="300"/>
                    <a:pt x="512" y="295"/>
                    <a:pt x="517" y="295"/>
                  </a:cubicBezTo>
                  <a:close/>
                  <a:moveTo>
                    <a:pt x="546" y="295"/>
                  </a:moveTo>
                  <a:cubicBezTo>
                    <a:pt x="551" y="295"/>
                    <a:pt x="556" y="300"/>
                    <a:pt x="556" y="305"/>
                  </a:cubicBezTo>
                  <a:cubicBezTo>
                    <a:pt x="556" y="311"/>
                    <a:pt x="551" y="316"/>
                    <a:pt x="546" y="316"/>
                  </a:cubicBezTo>
                  <a:cubicBezTo>
                    <a:pt x="540" y="316"/>
                    <a:pt x="535" y="311"/>
                    <a:pt x="535" y="305"/>
                  </a:cubicBezTo>
                  <a:cubicBezTo>
                    <a:pt x="535" y="300"/>
                    <a:pt x="540" y="295"/>
                    <a:pt x="546" y="295"/>
                  </a:cubicBezTo>
                  <a:close/>
                  <a:moveTo>
                    <a:pt x="574" y="295"/>
                  </a:moveTo>
                  <a:cubicBezTo>
                    <a:pt x="580" y="295"/>
                    <a:pt x="584" y="300"/>
                    <a:pt x="584" y="305"/>
                  </a:cubicBezTo>
                  <a:cubicBezTo>
                    <a:pt x="584" y="311"/>
                    <a:pt x="580" y="316"/>
                    <a:pt x="574" y="316"/>
                  </a:cubicBezTo>
                  <a:cubicBezTo>
                    <a:pt x="568" y="316"/>
                    <a:pt x="564" y="311"/>
                    <a:pt x="564" y="305"/>
                  </a:cubicBezTo>
                  <a:cubicBezTo>
                    <a:pt x="564" y="300"/>
                    <a:pt x="568" y="295"/>
                    <a:pt x="574" y="295"/>
                  </a:cubicBezTo>
                  <a:close/>
                  <a:moveTo>
                    <a:pt x="602" y="295"/>
                  </a:moveTo>
                  <a:cubicBezTo>
                    <a:pt x="608" y="295"/>
                    <a:pt x="612" y="300"/>
                    <a:pt x="612" y="305"/>
                  </a:cubicBezTo>
                  <a:cubicBezTo>
                    <a:pt x="612" y="311"/>
                    <a:pt x="608" y="316"/>
                    <a:pt x="602" y="316"/>
                  </a:cubicBezTo>
                  <a:cubicBezTo>
                    <a:pt x="596" y="316"/>
                    <a:pt x="592" y="311"/>
                    <a:pt x="592" y="305"/>
                  </a:cubicBezTo>
                  <a:cubicBezTo>
                    <a:pt x="592" y="300"/>
                    <a:pt x="596" y="295"/>
                    <a:pt x="602" y="295"/>
                  </a:cubicBezTo>
                  <a:close/>
                  <a:moveTo>
                    <a:pt x="630" y="295"/>
                  </a:moveTo>
                  <a:cubicBezTo>
                    <a:pt x="636" y="295"/>
                    <a:pt x="641" y="300"/>
                    <a:pt x="641" y="305"/>
                  </a:cubicBezTo>
                  <a:cubicBezTo>
                    <a:pt x="641" y="311"/>
                    <a:pt x="636" y="316"/>
                    <a:pt x="630" y="316"/>
                  </a:cubicBezTo>
                  <a:cubicBezTo>
                    <a:pt x="625" y="316"/>
                    <a:pt x="620" y="311"/>
                    <a:pt x="620" y="305"/>
                  </a:cubicBezTo>
                  <a:cubicBezTo>
                    <a:pt x="620" y="300"/>
                    <a:pt x="625" y="295"/>
                    <a:pt x="630" y="295"/>
                  </a:cubicBezTo>
                  <a:close/>
                  <a:moveTo>
                    <a:pt x="658" y="295"/>
                  </a:moveTo>
                  <a:cubicBezTo>
                    <a:pt x="664" y="295"/>
                    <a:pt x="669" y="300"/>
                    <a:pt x="669" y="305"/>
                  </a:cubicBezTo>
                  <a:cubicBezTo>
                    <a:pt x="669" y="311"/>
                    <a:pt x="664" y="316"/>
                    <a:pt x="658" y="316"/>
                  </a:cubicBezTo>
                  <a:cubicBezTo>
                    <a:pt x="653" y="316"/>
                    <a:pt x="648" y="311"/>
                    <a:pt x="648" y="305"/>
                  </a:cubicBezTo>
                  <a:cubicBezTo>
                    <a:pt x="648" y="300"/>
                    <a:pt x="653" y="295"/>
                    <a:pt x="658" y="295"/>
                  </a:cubicBezTo>
                  <a:close/>
                  <a:moveTo>
                    <a:pt x="687" y="295"/>
                  </a:moveTo>
                  <a:cubicBezTo>
                    <a:pt x="692" y="295"/>
                    <a:pt x="697" y="300"/>
                    <a:pt x="697" y="305"/>
                  </a:cubicBezTo>
                  <a:cubicBezTo>
                    <a:pt x="697" y="311"/>
                    <a:pt x="692" y="316"/>
                    <a:pt x="687" y="316"/>
                  </a:cubicBezTo>
                  <a:cubicBezTo>
                    <a:pt x="681" y="316"/>
                    <a:pt x="676" y="311"/>
                    <a:pt x="676" y="305"/>
                  </a:cubicBezTo>
                  <a:cubicBezTo>
                    <a:pt x="676" y="300"/>
                    <a:pt x="681" y="295"/>
                    <a:pt x="687" y="295"/>
                  </a:cubicBezTo>
                  <a:close/>
                  <a:moveTo>
                    <a:pt x="715" y="295"/>
                  </a:moveTo>
                  <a:cubicBezTo>
                    <a:pt x="721" y="295"/>
                    <a:pt x="725" y="300"/>
                    <a:pt x="725" y="305"/>
                  </a:cubicBezTo>
                  <a:cubicBezTo>
                    <a:pt x="725" y="311"/>
                    <a:pt x="721" y="316"/>
                    <a:pt x="715" y="316"/>
                  </a:cubicBezTo>
                  <a:cubicBezTo>
                    <a:pt x="709" y="316"/>
                    <a:pt x="705" y="311"/>
                    <a:pt x="705" y="305"/>
                  </a:cubicBezTo>
                  <a:cubicBezTo>
                    <a:pt x="705" y="300"/>
                    <a:pt x="709" y="295"/>
                    <a:pt x="715" y="295"/>
                  </a:cubicBezTo>
                  <a:close/>
                  <a:moveTo>
                    <a:pt x="743" y="295"/>
                  </a:moveTo>
                  <a:cubicBezTo>
                    <a:pt x="749" y="295"/>
                    <a:pt x="753" y="300"/>
                    <a:pt x="753" y="305"/>
                  </a:cubicBezTo>
                  <a:cubicBezTo>
                    <a:pt x="753" y="311"/>
                    <a:pt x="749" y="316"/>
                    <a:pt x="743" y="316"/>
                  </a:cubicBezTo>
                  <a:cubicBezTo>
                    <a:pt x="737" y="316"/>
                    <a:pt x="733" y="311"/>
                    <a:pt x="733" y="305"/>
                  </a:cubicBezTo>
                  <a:cubicBezTo>
                    <a:pt x="733" y="300"/>
                    <a:pt x="737" y="295"/>
                    <a:pt x="743" y="295"/>
                  </a:cubicBezTo>
                  <a:close/>
                  <a:moveTo>
                    <a:pt x="771" y="295"/>
                  </a:moveTo>
                  <a:cubicBezTo>
                    <a:pt x="777" y="295"/>
                    <a:pt x="782" y="300"/>
                    <a:pt x="782" y="305"/>
                  </a:cubicBezTo>
                  <a:cubicBezTo>
                    <a:pt x="782" y="311"/>
                    <a:pt x="777" y="316"/>
                    <a:pt x="771" y="316"/>
                  </a:cubicBezTo>
                  <a:cubicBezTo>
                    <a:pt x="766" y="316"/>
                    <a:pt x="761" y="311"/>
                    <a:pt x="761" y="305"/>
                  </a:cubicBezTo>
                  <a:cubicBezTo>
                    <a:pt x="761" y="300"/>
                    <a:pt x="766" y="295"/>
                    <a:pt x="771" y="295"/>
                  </a:cubicBezTo>
                  <a:close/>
                  <a:moveTo>
                    <a:pt x="799" y="295"/>
                  </a:moveTo>
                  <a:cubicBezTo>
                    <a:pt x="805" y="295"/>
                    <a:pt x="810" y="300"/>
                    <a:pt x="810" y="305"/>
                  </a:cubicBezTo>
                  <a:cubicBezTo>
                    <a:pt x="810" y="311"/>
                    <a:pt x="805" y="316"/>
                    <a:pt x="799" y="316"/>
                  </a:cubicBezTo>
                  <a:cubicBezTo>
                    <a:pt x="794" y="316"/>
                    <a:pt x="789" y="311"/>
                    <a:pt x="789" y="305"/>
                  </a:cubicBezTo>
                  <a:cubicBezTo>
                    <a:pt x="789" y="300"/>
                    <a:pt x="794" y="295"/>
                    <a:pt x="799" y="295"/>
                  </a:cubicBezTo>
                  <a:close/>
                  <a:moveTo>
                    <a:pt x="828" y="295"/>
                  </a:moveTo>
                  <a:cubicBezTo>
                    <a:pt x="833" y="295"/>
                    <a:pt x="838" y="300"/>
                    <a:pt x="838" y="305"/>
                  </a:cubicBezTo>
                  <a:cubicBezTo>
                    <a:pt x="838" y="311"/>
                    <a:pt x="833" y="316"/>
                    <a:pt x="828" y="316"/>
                  </a:cubicBezTo>
                  <a:cubicBezTo>
                    <a:pt x="822" y="316"/>
                    <a:pt x="817" y="311"/>
                    <a:pt x="817" y="305"/>
                  </a:cubicBezTo>
                  <a:cubicBezTo>
                    <a:pt x="817" y="300"/>
                    <a:pt x="822" y="295"/>
                    <a:pt x="828" y="295"/>
                  </a:cubicBezTo>
                  <a:close/>
                  <a:moveTo>
                    <a:pt x="856" y="295"/>
                  </a:moveTo>
                  <a:cubicBezTo>
                    <a:pt x="862" y="295"/>
                    <a:pt x="866" y="300"/>
                    <a:pt x="866" y="305"/>
                  </a:cubicBezTo>
                  <a:cubicBezTo>
                    <a:pt x="866" y="311"/>
                    <a:pt x="862" y="316"/>
                    <a:pt x="856" y="316"/>
                  </a:cubicBezTo>
                  <a:cubicBezTo>
                    <a:pt x="850" y="316"/>
                    <a:pt x="845" y="311"/>
                    <a:pt x="845" y="305"/>
                  </a:cubicBezTo>
                  <a:cubicBezTo>
                    <a:pt x="845" y="300"/>
                    <a:pt x="850" y="295"/>
                    <a:pt x="856" y="295"/>
                  </a:cubicBezTo>
                  <a:close/>
                  <a:moveTo>
                    <a:pt x="38" y="322"/>
                  </a:moveTo>
                  <a:cubicBezTo>
                    <a:pt x="44" y="322"/>
                    <a:pt x="49" y="327"/>
                    <a:pt x="49" y="332"/>
                  </a:cubicBezTo>
                  <a:cubicBezTo>
                    <a:pt x="49" y="338"/>
                    <a:pt x="44" y="343"/>
                    <a:pt x="38" y="343"/>
                  </a:cubicBezTo>
                  <a:cubicBezTo>
                    <a:pt x="33" y="343"/>
                    <a:pt x="28" y="338"/>
                    <a:pt x="28" y="332"/>
                  </a:cubicBezTo>
                  <a:cubicBezTo>
                    <a:pt x="28" y="327"/>
                    <a:pt x="33" y="322"/>
                    <a:pt x="38" y="322"/>
                  </a:cubicBezTo>
                  <a:close/>
                  <a:moveTo>
                    <a:pt x="66" y="322"/>
                  </a:moveTo>
                  <a:cubicBezTo>
                    <a:pt x="72" y="322"/>
                    <a:pt x="77" y="327"/>
                    <a:pt x="77" y="332"/>
                  </a:cubicBezTo>
                  <a:cubicBezTo>
                    <a:pt x="77" y="338"/>
                    <a:pt x="72" y="343"/>
                    <a:pt x="66" y="343"/>
                  </a:cubicBezTo>
                  <a:cubicBezTo>
                    <a:pt x="61" y="343"/>
                    <a:pt x="56" y="338"/>
                    <a:pt x="56" y="332"/>
                  </a:cubicBezTo>
                  <a:cubicBezTo>
                    <a:pt x="56" y="327"/>
                    <a:pt x="61" y="322"/>
                    <a:pt x="66" y="322"/>
                  </a:cubicBezTo>
                  <a:close/>
                  <a:moveTo>
                    <a:pt x="95" y="322"/>
                  </a:moveTo>
                  <a:cubicBezTo>
                    <a:pt x="100" y="322"/>
                    <a:pt x="105" y="327"/>
                    <a:pt x="105" y="332"/>
                  </a:cubicBezTo>
                  <a:cubicBezTo>
                    <a:pt x="105" y="338"/>
                    <a:pt x="100" y="343"/>
                    <a:pt x="95" y="343"/>
                  </a:cubicBezTo>
                  <a:cubicBezTo>
                    <a:pt x="89" y="343"/>
                    <a:pt x="84" y="338"/>
                    <a:pt x="84" y="332"/>
                  </a:cubicBezTo>
                  <a:cubicBezTo>
                    <a:pt x="84" y="327"/>
                    <a:pt x="89" y="322"/>
                    <a:pt x="95" y="322"/>
                  </a:cubicBezTo>
                  <a:close/>
                  <a:moveTo>
                    <a:pt x="123" y="322"/>
                  </a:moveTo>
                  <a:cubicBezTo>
                    <a:pt x="128" y="322"/>
                    <a:pt x="133" y="327"/>
                    <a:pt x="133" y="332"/>
                  </a:cubicBezTo>
                  <a:cubicBezTo>
                    <a:pt x="133" y="338"/>
                    <a:pt x="128" y="343"/>
                    <a:pt x="123" y="343"/>
                  </a:cubicBezTo>
                  <a:cubicBezTo>
                    <a:pt x="117" y="343"/>
                    <a:pt x="112" y="338"/>
                    <a:pt x="112" y="332"/>
                  </a:cubicBezTo>
                  <a:cubicBezTo>
                    <a:pt x="112" y="327"/>
                    <a:pt x="117" y="322"/>
                    <a:pt x="123" y="322"/>
                  </a:cubicBezTo>
                  <a:close/>
                  <a:moveTo>
                    <a:pt x="151" y="322"/>
                  </a:moveTo>
                  <a:cubicBezTo>
                    <a:pt x="157" y="322"/>
                    <a:pt x="161" y="327"/>
                    <a:pt x="161" y="332"/>
                  </a:cubicBezTo>
                  <a:cubicBezTo>
                    <a:pt x="161" y="338"/>
                    <a:pt x="157" y="343"/>
                    <a:pt x="151" y="343"/>
                  </a:cubicBezTo>
                  <a:cubicBezTo>
                    <a:pt x="145" y="343"/>
                    <a:pt x="141" y="338"/>
                    <a:pt x="141" y="332"/>
                  </a:cubicBezTo>
                  <a:cubicBezTo>
                    <a:pt x="141" y="327"/>
                    <a:pt x="145" y="322"/>
                    <a:pt x="151" y="322"/>
                  </a:cubicBezTo>
                  <a:close/>
                  <a:moveTo>
                    <a:pt x="179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79" y="343"/>
                  </a:cubicBezTo>
                  <a:cubicBezTo>
                    <a:pt x="173" y="343"/>
                    <a:pt x="169" y="338"/>
                    <a:pt x="169" y="332"/>
                  </a:cubicBezTo>
                  <a:cubicBezTo>
                    <a:pt x="169" y="327"/>
                    <a:pt x="173" y="322"/>
                    <a:pt x="179" y="322"/>
                  </a:cubicBezTo>
                  <a:close/>
                  <a:moveTo>
                    <a:pt x="207" y="322"/>
                  </a:moveTo>
                  <a:cubicBezTo>
                    <a:pt x="213" y="322"/>
                    <a:pt x="218" y="327"/>
                    <a:pt x="218" y="332"/>
                  </a:cubicBezTo>
                  <a:cubicBezTo>
                    <a:pt x="218" y="338"/>
                    <a:pt x="213" y="343"/>
                    <a:pt x="207" y="343"/>
                  </a:cubicBezTo>
                  <a:cubicBezTo>
                    <a:pt x="202" y="343"/>
                    <a:pt x="197" y="338"/>
                    <a:pt x="197" y="332"/>
                  </a:cubicBezTo>
                  <a:cubicBezTo>
                    <a:pt x="197" y="327"/>
                    <a:pt x="202" y="322"/>
                    <a:pt x="207" y="322"/>
                  </a:cubicBezTo>
                  <a:close/>
                  <a:moveTo>
                    <a:pt x="236" y="322"/>
                  </a:moveTo>
                  <a:cubicBezTo>
                    <a:pt x="241" y="322"/>
                    <a:pt x="246" y="327"/>
                    <a:pt x="246" y="332"/>
                  </a:cubicBezTo>
                  <a:cubicBezTo>
                    <a:pt x="246" y="338"/>
                    <a:pt x="241" y="343"/>
                    <a:pt x="236" y="343"/>
                  </a:cubicBezTo>
                  <a:cubicBezTo>
                    <a:pt x="230" y="343"/>
                    <a:pt x="225" y="338"/>
                    <a:pt x="225" y="332"/>
                  </a:cubicBezTo>
                  <a:cubicBezTo>
                    <a:pt x="225" y="327"/>
                    <a:pt x="230" y="322"/>
                    <a:pt x="236" y="322"/>
                  </a:cubicBezTo>
                  <a:close/>
                  <a:moveTo>
                    <a:pt x="264" y="322"/>
                  </a:moveTo>
                  <a:cubicBezTo>
                    <a:pt x="269" y="322"/>
                    <a:pt x="274" y="327"/>
                    <a:pt x="274" y="332"/>
                  </a:cubicBezTo>
                  <a:cubicBezTo>
                    <a:pt x="274" y="338"/>
                    <a:pt x="269" y="343"/>
                    <a:pt x="264" y="343"/>
                  </a:cubicBezTo>
                  <a:cubicBezTo>
                    <a:pt x="258" y="343"/>
                    <a:pt x="253" y="338"/>
                    <a:pt x="253" y="332"/>
                  </a:cubicBezTo>
                  <a:cubicBezTo>
                    <a:pt x="253" y="327"/>
                    <a:pt x="258" y="322"/>
                    <a:pt x="264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2" y="327"/>
                    <a:pt x="302" y="332"/>
                  </a:cubicBezTo>
                  <a:cubicBezTo>
                    <a:pt x="302" y="338"/>
                    <a:pt x="298" y="343"/>
                    <a:pt x="292" y="343"/>
                  </a:cubicBezTo>
                  <a:cubicBezTo>
                    <a:pt x="286" y="343"/>
                    <a:pt x="282" y="338"/>
                    <a:pt x="282" y="332"/>
                  </a:cubicBezTo>
                  <a:cubicBezTo>
                    <a:pt x="282" y="327"/>
                    <a:pt x="286" y="322"/>
                    <a:pt x="292" y="322"/>
                  </a:cubicBezTo>
                  <a:close/>
                  <a:moveTo>
                    <a:pt x="320" y="322"/>
                  </a:moveTo>
                  <a:cubicBezTo>
                    <a:pt x="326" y="322"/>
                    <a:pt x="330" y="327"/>
                    <a:pt x="330" y="332"/>
                  </a:cubicBezTo>
                  <a:cubicBezTo>
                    <a:pt x="330" y="338"/>
                    <a:pt x="326" y="343"/>
                    <a:pt x="320" y="343"/>
                  </a:cubicBezTo>
                  <a:cubicBezTo>
                    <a:pt x="314" y="343"/>
                    <a:pt x="310" y="338"/>
                    <a:pt x="310" y="332"/>
                  </a:cubicBezTo>
                  <a:cubicBezTo>
                    <a:pt x="310" y="327"/>
                    <a:pt x="314" y="322"/>
                    <a:pt x="320" y="322"/>
                  </a:cubicBezTo>
                  <a:close/>
                  <a:moveTo>
                    <a:pt x="348" y="322"/>
                  </a:moveTo>
                  <a:cubicBezTo>
                    <a:pt x="354" y="322"/>
                    <a:pt x="359" y="327"/>
                    <a:pt x="359" y="332"/>
                  </a:cubicBezTo>
                  <a:cubicBezTo>
                    <a:pt x="359" y="338"/>
                    <a:pt x="354" y="343"/>
                    <a:pt x="348" y="343"/>
                  </a:cubicBezTo>
                  <a:cubicBezTo>
                    <a:pt x="343" y="343"/>
                    <a:pt x="338" y="338"/>
                    <a:pt x="338" y="332"/>
                  </a:cubicBezTo>
                  <a:cubicBezTo>
                    <a:pt x="338" y="327"/>
                    <a:pt x="343" y="322"/>
                    <a:pt x="348" y="322"/>
                  </a:cubicBezTo>
                  <a:close/>
                  <a:moveTo>
                    <a:pt x="377" y="322"/>
                  </a:moveTo>
                  <a:cubicBezTo>
                    <a:pt x="382" y="322"/>
                    <a:pt x="387" y="327"/>
                    <a:pt x="387" y="332"/>
                  </a:cubicBezTo>
                  <a:cubicBezTo>
                    <a:pt x="387" y="338"/>
                    <a:pt x="382" y="343"/>
                    <a:pt x="377" y="343"/>
                  </a:cubicBezTo>
                  <a:cubicBezTo>
                    <a:pt x="371" y="343"/>
                    <a:pt x="366" y="338"/>
                    <a:pt x="366" y="332"/>
                  </a:cubicBezTo>
                  <a:cubicBezTo>
                    <a:pt x="366" y="327"/>
                    <a:pt x="371" y="322"/>
                    <a:pt x="377" y="322"/>
                  </a:cubicBezTo>
                  <a:close/>
                  <a:moveTo>
                    <a:pt x="405" y="322"/>
                  </a:moveTo>
                  <a:cubicBezTo>
                    <a:pt x="410" y="322"/>
                    <a:pt x="415" y="327"/>
                    <a:pt x="415" y="332"/>
                  </a:cubicBezTo>
                  <a:cubicBezTo>
                    <a:pt x="415" y="338"/>
                    <a:pt x="410" y="343"/>
                    <a:pt x="405" y="343"/>
                  </a:cubicBezTo>
                  <a:cubicBezTo>
                    <a:pt x="399" y="343"/>
                    <a:pt x="394" y="338"/>
                    <a:pt x="394" y="332"/>
                  </a:cubicBezTo>
                  <a:cubicBezTo>
                    <a:pt x="394" y="327"/>
                    <a:pt x="399" y="322"/>
                    <a:pt x="405" y="322"/>
                  </a:cubicBezTo>
                  <a:close/>
                  <a:moveTo>
                    <a:pt x="433" y="322"/>
                  </a:moveTo>
                  <a:cubicBezTo>
                    <a:pt x="439" y="322"/>
                    <a:pt x="443" y="327"/>
                    <a:pt x="443" y="332"/>
                  </a:cubicBezTo>
                  <a:cubicBezTo>
                    <a:pt x="443" y="338"/>
                    <a:pt x="439" y="343"/>
                    <a:pt x="433" y="343"/>
                  </a:cubicBezTo>
                  <a:cubicBezTo>
                    <a:pt x="427" y="343"/>
                    <a:pt x="423" y="338"/>
                    <a:pt x="423" y="332"/>
                  </a:cubicBezTo>
                  <a:cubicBezTo>
                    <a:pt x="423" y="327"/>
                    <a:pt x="427" y="322"/>
                    <a:pt x="433" y="322"/>
                  </a:cubicBezTo>
                  <a:close/>
                  <a:moveTo>
                    <a:pt x="461" y="322"/>
                  </a:moveTo>
                  <a:cubicBezTo>
                    <a:pt x="467" y="322"/>
                    <a:pt x="471" y="327"/>
                    <a:pt x="471" y="332"/>
                  </a:cubicBezTo>
                  <a:cubicBezTo>
                    <a:pt x="471" y="338"/>
                    <a:pt x="467" y="343"/>
                    <a:pt x="461" y="343"/>
                  </a:cubicBezTo>
                  <a:cubicBezTo>
                    <a:pt x="455" y="343"/>
                    <a:pt x="451" y="338"/>
                    <a:pt x="451" y="332"/>
                  </a:cubicBezTo>
                  <a:cubicBezTo>
                    <a:pt x="451" y="327"/>
                    <a:pt x="455" y="322"/>
                    <a:pt x="461" y="322"/>
                  </a:cubicBezTo>
                  <a:close/>
                  <a:moveTo>
                    <a:pt x="489" y="322"/>
                  </a:moveTo>
                  <a:cubicBezTo>
                    <a:pt x="495" y="322"/>
                    <a:pt x="500" y="327"/>
                    <a:pt x="500" y="332"/>
                  </a:cubicBezTo>
                  <a:cubicBezTo>
                    <a:pt x="500" y="338"/>
                    <a:pt x="495" y="343"/>
                    <a:pt x="489" y="343"/>
                  </a:cubicBezTo>
                  <a:cubicBezTo>
                    <a:pt x="484" y="343"/>
                    <a:pt x="479" y="338"/>
                    <a:pt x="479" y="332"/>
                  </a:cubicBezTo>
                  <a:cubicBezTo>
                    <a:pt x="479" y="327"/>
                    <a:pt x="484" y="322"/>
                    <a:pt x="489" y="322"/>
                  </a:cubicBezTo>
                  <a:close/>
                  <a:moveTo>
                    <a:pt x="517" y="322"/>
                  </a:moveTo>
                  <a:cubicBezTo>
                    <a:pt x="523" y="322"/>
                    <a:pt x="528" y="327"/>
                    <a:pt x="528" y="332"/>
                  </a:cubicBezTo>
                  <a:cubicBezTo>
                    <a:pt x="528" y="338"/>
                    <a:pt x="523" y="343"/>
                    <a:pt x="517" y="343"/>
                  </a:cubicBezTo>
                  <a:cubicBezTo>
                    <a:pt x="512" y="343"/>
                    <a:pt x="507" y="338"/>
                    <a:pt x="507" y="332"/>
                  </a:cubicBezTo>
                  <a:cubicBezTo>
                    <a:pt x="507" y="327"/>
                    <a:pt x="512" y="322"/>
                    <a:pt x="517" y="322"/>
                  </a:cubicBezTo>
                  <a:close/>
                  <a:moveTo>
                    <a:pt x="546" y="322"/>
                  </a:moveTo>
                  <a:cubicBezTo>
                    <a:pt x="551" y="322"/>
                    <a:pt x="556" y="327"/>
                    <a:pt x="556" y="332"/>
                  </a:cubicBezTo>
                  <a:cubicBezTo>
                    <a:pt x="556" y="338"/>
                    <a:pt x="551" y="343"/>
                    <a:pt x="546" y="343"/>
                  </a:cubicBezTo>
                  <a:cubicBezTo>
                    <a:pt x="540" y="343"/>
                    <a:pt x="535" y="338"/>
                    <a:pt x="535" y="332"/>
                  </a:cubicBezTo>
                  <a:cubicBezTo>
                    <a:pt x="535" y="327"/>
                    <a:pt x="540" y="322"/>
                    <a:pt x="546" y="322"/>
                  </a:cubicBezTo>
                  <a:close/>
                  <a:moveTo>
                    <a:pt x="574" y="322"/>
                  </a:moveTo>
                  <a:cubicBezTo>
                    <a:pt x="580" y="322"/>
                    <a:pt x="584" y="327"/>
                    <a:pt x="584" y="332"/>
                  </a:cubicBezTo>
                  <a:cubicBezTo>
                    <a:pt x="584" y="338"/>
                    <a:pt x="580" y="343"/>
                    <a:pt x="574" y="343"/>
                  </a:cubicBezTo>
                  <a:cubicBezTo>
                    <a:pt x="568" y="343"/>
                    <a:pt x="564" y="338"/>
                    <a:pt x="564" y="332"/>
                  </a:cubicBezTo>
                  <a:cubicBezTo>
                    <a:pt x="564" y="327"/>
                    <a:pt x="568" y="322"/>
                    <a:pt x="574" y="322"/>
                  </a:cubicBezTo>
                  <a:close/>
                  <a:moveTo>
                    <a:pt x="602" y="322"/>
                  </a:moveTo>
                  <a:cubicBezTo>
                    <a:pt x="608" y="322"/>
                    <a:pt x="612" y="327"/>
                    <a:pt x="612" y="332"/>
                  </a:cubicBezTo>
                  <a:cubicBezTo>
                    <a:pt x="612" y="338"/>
                    <a:pt x="608" y="343"/>
                    <a:pt x="602" y="343"/>
                  </a:cubicBezTo>
                  <a:cubicBezTo>
                    <a:pt x="596" y="343"/>
                    <a:pt x="592" y="338"/>
                    <a:pt x="592" y="332"/>
                  </a:cubicBezTo>
                  <a:cubicBezTo>
                    <a:pt x="592" y="327"/>
                    <a:pt x="596" y="322"/>
                    <a:pt x="602" y="322"/>
                  </a:cubicBezTo>
                  <a:close/>
                  <a:moveTo>
                    <a:pt x="630" y="322"/>
                  </a:moveTo>
                  <a:cubicBezTo>
                    <a:pt x="636" y="322"/>
                    <a:pt x="641" y="327"/>
                    <a:pt x="641" y="332"/>
                  </a:cubicBezTo>
                  <a:cubicBezTo>
                    <a:pt x="641" y="338"/>
                    <a:pt x="636" y="343"/>
                    <a:pt x="630" y="343"/>
                  </a:cubicBezTo>
                  <a:cubicBezTo>
                    <a:pt x="625" y="343"/>
                    <a:pt x="620" y="338"/>
                    <a:pt x="620" y="332"/>
                  </a:cubicBezTo>
                  <a:cubicBezTo>
                    <a:pt x="620" y="327"/>
                    <a:pt x="625" y="322"/>
                    <a:pt x="630" y="322"/>
                  </a:cubicBezTo>
                  <a:close/>
                  <a:moveTo>
                    <a:pt x="658" y="322"/>
                  </a:moveTo>
                  <a:cubicBezTo>
                    <a:pt x="664" y="322"/>
                    <a:pt x="669" y="327"/>
                    <a:pt x="669" y="332"/>
                  </a:cubicBezTo>
                  <a:cubicBezTo>
                    <a:pt x="669" y="338"/>
                    <a:pt x="664" y="343"/>
                    <a:pt x="658" y="343"/>
                  </a:cubicBezTo>
                  <a:cubicBezTo>
                    <a:pt x="653" y="343"/>
                    <a:pt x="648" y="338"/>
                    <a:pt x="648" y="332"/>
                  </a:cubicBezTo>
                  <a:cubicBezTo>
                    <a:pt x="648" y="327"/>
                    <a:pt x="653" y="322"/>
                    <a:pt x="658" y="322"/>
                  </a:cubicBezTo>
                  <a:close/>
                  <a:moveTo>
                    <a:pt x="687" y="322"/>
                  </a:moveTo>
                  <a:cubicBezTo>
                    <a:pt x="692" y="322"/>
                    <a:pt x="697" y="327"/>
                    <a:pt x="697" y="332"/>
                  </a:cubicBezTo>
                  <a:cubicBezTo>
                    <a:pt x="697" y="338"/>
                    <a:pt x="692" y="343"/>
                    <a:pt x="687" y="343"/>
                  </a:cubicBezTo>
                  <a:cubicBezTo>
                    <a:pt x="681" y="343"/>
                    <a:pt x="676" y="338"/>
                    <a:pt x="676" y="332"/>
                  </a:cubicBezTo>
                  <a:cubicBezTo>
                    <a:pt x="676" y="327"/>
                    <a:pt x="681" y="322"/>
                    <a:pt x="687" y="322"/>
                  </a:cubicBezTo>
                  <a:close/>
                  <a:moveTo>
                    <a:pt x="715" y="322"/>
                  </a:moveTo>
                  <a:cubicBezTo>
                    <a:pt x="721" y="322"/>
                    <a:pt x="725" y="327"/>
                    <a:pt x="725" y="332"/>
                  </a:cubicBezTo>
                  <a:cubicBezTo>
                    <a:pt x="725" y="338"/>
                    <a:pt x="721" y="343"/>
                    <a:pt x="715" y="343"/>
                  </a:cubicBezTo>
                  <a:cubicBezTo>
                    <a:pt x="709" y="343"/>
                    <a:pt x="705" y="338"/>
                    <a:pt x="705" y="332"/>
                  </a:cubicBezTo>
                  <a:cubicBezTo>
                    <a:pt x="705" y="327"/>
                    <a:pt x="709" y="322"/>
                    <a:pt x="715" y="322"/>
                  </a:cubicBezTo>
                  <a:close/>
                  <a:moveTo>
                    <a:pt x="743" y="322"/>
                  </a:moveTo>
                  <a:cubicBezTo>
                    <a:pt x="749" y="322"/>
                    <a:pt x="753" y="327"/>
                    <a:pt x="753" y="332"/>
                  </a:cubicBezTo>
                  <a:cubicBezTo>
                    <a:pt x="753" y="338"/>
                    <a:pt x="749" y="343"/>
                    <a:pt x="743" y="343"/>
                  </a:cubicBezTo>
                  <a:cubicBezTo>
                    <a:pt x="737" y="343"/>
                    <a:pt x="733" y="338"/>
                    <a:pt x="733" y="332"/>
                  </a:cubicBezTo>
                  <a:cubicBezTo>
                    <a:pt x="733" y="327"/>
                    <a:pt x="737" y="322"/>
                    <a:pt x="743" y="322"/>
                  </a:cubicBezTo>
                  <a:close/>
                  <a:moveTo>
                    <a:pt x="771" y="322"/>
                  </a:moveTo>
                  <a:cubicBezTo>
                    <a:pt x="777" y="322"/>
                    <a:pt x="782" y="327"/>
                    <a:pt x="782" y="332"/>
                  </a:cubicBezTo>
                  <a:cubicBezTo>
                    <a:pt x="782" y="338"/>
                    <a:pt x="777" y="343"/>
                    <a:pt x="771" y="343"/>
                  </a:cubicBezTo>
                  <a:cubicBezTo>
                    <a:pt x="766" y="343"/>
                    <a:pt x="761" y="338"/>
                    <a:pt x="761" y="332"/>
                  </a:cubicBezTo>
                  <a:cubicBezTo>
                    <a:pt x="761" y="327"/>
                    <a:pt x="766" y="322"/>
                    <a:pt x="771" y="322"/>
                  </a:cubicBezTo>
                  <a:close/>
                  <a:moveTo>
                    <a:pt x="799" y="322"/>
                  </a:moveTo>
                  <a:cubicBezTo>
                    <a:pt x="805" y="322"/>
                    <a:pt x="810" y="327"/>
                    <a:pt x="810" y="332"/>
                  </a:cubicBezTo>
                  <a:cubicBezTo>
                    <a:pt x="810" y="338"/>
                    <a:pt x="805" y="343"/>
                    <a:pt x="799" y="343"/>
                  </a:cubicBezTo>
                  <a:cubicBezTo>
                    <a:pt x="794" y="343"/>
                    <a:pt x="789" y="338"/>
                    <a:pt x="789" y="332"/>
                  </a:cubicBezTo>
                  <a:cubicBezTo>
                    <a:pt x="789" y="327"/>
                    <a:pt x="794" y="322"/>
                    <a:pt x="799" y="322"/>
                  </a:cubicBezTo>
                  <a:close/>
                  <a:moveTo>
                    <a:pt x="38" y="349"/>
                  </a:moveTo>
                  <a:cubicBezTo>
                    <a:pt x="44" y="349"/>
                    <a:pt x="49" y="353"/>
                    <a:pt x="49" y="359"/>
                  </a:cubicBezTo>
                  <a:cubicBezTo>
                    <a:pt x="49" y="365"/>
                    <a:pt x="44" y="369"/>
                    <a:pt x="38" y="369"/>
                  </a:cubicBezTo>
                  <a:cubicBezTo>
                    <a:pt x="33" y="369"/>
                    <a:pt x="28" y="365"/>
                    <a:pt x="28" y="359"/>
                  </a:cubicBezTo>
                  <a:cubicBezTo>
                    <a:pt x="28" y="353"/>
                    <a:pt x="33" y="349"/>
                    <a:pt x="38" y="349"/>
                  </a:cubicBezTo>
                  <a:close/>
                  <a:moveTo>
                    <a:pt x="66" y="349"/>
                  </a:moveTo>
                  <a:cubicBezTo>
                    <a:pt x="72" y="349"/>
                    <a:pt x="77" y="353"/>
                    <a:pt x="77" y="359"/>
                  </a:cubicBezTo>
                  <a:cubicBezTo>
                    <a:pt x="77" y="365"/>
                    <a:pt x="72" y="369"/>
                    <a:pt x="66" y="369"/>
                  </a:cubicBezTo>
                  <a:cubicBezTo>
                    <a:pt x="61" y="369"/>
                    <a:pt x="56" y="365"/>
                    <a:pt x="56" y="359"/>
                  </a:cubicBezTo>
                  <a:cubicBezTo>
                    <a:pt x="56" y="353"/>
                    <a:pt x="61" y="349"/>
                    <a:pt x="66" y="349"/>
                  </a:cubicBezTo>
                  <a:close/>
                  <a:moveTo>
                    <a:pt x="95" y="349"/>
                  </a:moveTo>
                  <a:cubicBezTo>
                    <a:pt x="100" y="349"/>
                    <a:pt x="105" y="353"/>
                    <a:pt x="105" y="359"/>
                  </a:cubicBezTo>
                  <a:cubicBezTo>
                    <a:pt x="105" y="365"/>
                    <a:pt x="100" y="369"/>
                    <a:pt x="95" y="369"/>
                  </a:cubicBezTo>
                  <a:cubicBezTo>
                    <a:pt x="89" y="369"/>
                    <a:pt x="84" y="365"/>
                    <a:pt x="84" y="359"/>
                  </a:cubicBezTo>
                  <a:cubicBezTo>
                    <a:pt x="84" y="353"/>
                    <a:pt x="89" y="349"/>
                    <a:pt x="95" y="349"/>
                  </a:cubicBezTo>
                  <a:close/>
                  <a:moveTo>
                    <a:pt x="123" y="349"/>
                  </a:moveTo>
                  <a:cubicBezTo>
                    <a:pt x="128" y="349"/>
                    <a:pt x="133" y="353"/>
                    <a:pt x="133" y="359"/>
                  </a:cubicBezTo>
                  <a:cubicBezTo>
                    <a:pt x="133" y="365"/>
                    <a:pt x="128" y="369"/>
                    <a:pt x="123" y="369"/>
                  </a:cubicBezTo>
                  <a:cubicBezTo>
                    <a:pt x="117" y="369"/>
                    <a:pt x="112" y="365"/>
                    <a:pt x="112" y="359"/>
                  </a:cubicBezTo>
                  <a:cubicBezTo>
                    <a:pt x="112" y="353"/>
                    <a:pt x="117" y="349"/>
                    <a:pt x="123" y="349"/>
                  </a:cubicBezTo>
                  <a:close/>
                  <a:moveTo>
                    <a:pt x="151" y="349"/>
                  </a:moveTo>
                  <a:cubicBezTo>
                    <a:pt x="157" y="349"/>
                    <a:pt x="161" y="353"/>
                    <a:pt x="161" y="359"/>
                  </a:cubicBezTo>
                  <a:cubicBezTo>
                    <a:pt x="161" y="365"/>
                    <a:pt x="157" y="369"/>
                    <a:pt x="151" y="369"/>
                  </a:cubicBezTo>
                  <a:cubicBezTo>
                    <a:pt x="145" y="369"/>
                    <a:pt x="141" y="365"/>
                    <a:pt x="141" y="359"/>
                  </a:cubicBezTo>
                  <a:cubicBezTo>
                    <a:pt x="141" y="353"/>
                    <a:pt x="145" y="349"/>
                    <a:pt x="151" y="349"/>
                  </a:cubicBezTo>
                  <a:close/>
                  <a:moveTo>
                    <a:pt x="179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79" y="369"/>
                  </a:cubicBezTo>
                  <a:cubicBezTo>
                    <a:pt x="173" y="369"/>
                    <a:pt x="169" y="365"/>
                    <a:pt x="169" y="359"/>
                  </a:cubicBezTo>
                  <a:cubicBezTo>
                    <a:pt x="169" y="353"/>
                    <a:pt x="173" y="349"/>
                    <a:pt x="179" y="349"/>
                  </a:cubicBezTo>
                  <a:close/>
                  <a:moveTo>
                    <a:pt x="207" y="349"/>
                  </a:moveTo>
                  <a:cubicBezTo>
                    <a:pt x="213" y="349"/>
                    <a:pt x="218" y="353"/>
                    <a:pt x="218" y="359"/>
                  </a:cubicBezTo>
                  <a:cubicBezTo>
                    <a:pt x="218" y="365"/>
                    <a:pt x="213" y="369"/>
                    <a:pt x="207" y="369"/>
                  </a:cubicBezTo>
                  <a:cubicBezTo>
                    <a:pt x="202" y="369"/>
                    <a:pt x="197" y="365"/>
                    <a:pt x="197" y="359"/>
                  </a:cubicBezTo>
                  <a:cubicBezTo>
                    <a:pt x="197" y="353"/>
                    <a:pt x="202" y="349"/>
                    <a:pt x="207" y="349"/>
                  </a:cubicBezTo>
                  <a:close/>
                  <a:moveTo>
                    <a:pt x="236" y="349"/>
                  </a:moveTo>
                  <a:cubicBezTo>
                    <a:pt x="241" y="349"/>
                    <a:pt x="246" y="353"/>
                    <a:pt x="246" y="359"/>
                  </a:cubicBezTo>
                  <a:cubicBezTo>
                    <a:pt x="246" y="365"/>
                    <a:pt x="241" y="369"/>
                    <a:pt x="236" y="369"/>
                  </a:cubicBezTo>
                  <a:cubicBezTo>
                    <a:pt x="230" y="369"/>
                    <a:pt x="225" y="365"/>
                    <a:pt x="225" y="359"/>
                  </a:cubicBezTo>
                  <a:cubicBezTo>
                    <a:pt x="225" y="353"/>
                    <a:pt x="230" y="349"/>
                    <a:pt x="236" y="349"/>
                  </a:cubicBezTo>
                  <a:close/>
                  <a:moveTo>
                    <a:pt x="264" y="349"/>
                  </a:moveTo>
                  <a:cubicBezTo>
                    <a:pt x="269" y="349"/>
                    <a:pt x="274" y="353"/>
                    <a:pt x="274" y="359"/>
                  </a:cubicBezTo>
                  <a:cubicBezTo>
                    <a:pt x="274" y="365"/>
                    <a:pt x="269" y="369"/>
                    <a:pt x="264" y="369"/>
                  </a:cubicBezTo>
                  <a:cubicBezTo>
                    <a:pt x="258" y="369"/>
                    <a:pt x="253" y="365"/>
                    <a:pt x="253" y="359"/>
                  </a:cubicBezTo>
                  <a:cubicBezTo>
                    <a:pt x="253" y="353"/>
                    <a:pt x="258" y="349"/>
                    <a:pt x="264" y="349"/>
                  </a:cubicBezTo>
                  <a:close/>
                  <a:moveTo>
                    <a:pt x="292" y="349"/>
                  </a:moveTo>
                  <a:cubicBezTo>
                    <a:pt x="298" y="349"/>
                    <a:pt x="302" y="353"/>
                    <a:pt x="302" y="359"/>
                  </a:cubicBezTo>
                  <a:cubicBezTo>
                    <a:pt x="302" y="365"/>
                    <a:pt x="298" y="369"/>
                    <a:pt x="292" y="369"/>
                  </a:cubicBezTo>
                  <a:cubicBezTo>
                    <a:pt x="286" y="369"/>
                    <a:pt x="282" y="365"/>
                    <a:pt x="282" y="359"/>
                  </a:cubicBezTo>
                  <a:cubicBezTo>
                    <a:pt x="282" y="353"/>
                    <a:pt x="286" y="349"/>
                    <a:pt x="292" y="349"/>
                  </a:cubicBezTo>
                  <a:close/>
                  <a:moveTo>
                    <a:pt x="320" y="349"/>
                  </a:moveTo>
                  <a:cubicBezTo>
                    <a:pt x="326" y="349"/>
                    <a:pt x="330" y="353"/>
                    <a:pt x="330" y="359"/>
                  </a:cubicBezTo>
                  <a:cubicBezTo>
                    <a:pt x="330" y="365"/>
                    <a:pt x="326" y="369"/>
                    <a:pt x="320" y="369"/>
                  </a:cubicBezTo>
                  <a:cubicBezTo>
                    <a:pt x="314" y="369"/>
                    <a:pt x="310" y="365"/>
                    <a:pt x="310" y="359"/>
                  </a:cubicBezTo>
                  <a:cubicBezTo>
                    <a:pt x="310" y="353"/>
                    <a:pt x="314" y="349"/>
                    <a:pt x="320" y="349"/>
                  </a:cubicBezTo>
                  <a:close/>
                  <a:moveTo>
                    <a:pt x="348" y="349"/>
                  </a:moveTo>
                  <a:cubicBezTo>
                    <a:pt x="354" y="349"/>
                    <a:pt x="359" y="353"/>
                    <a:pt x="359" y="359"/>
                  </a:cubicBezTo>
                  <a:cubicBezTo>
                    <a:pt x="359" y="365"/>
                    <a:pt x="354" y="369"/>
                    <a:pt x="348" y="369"/>
                  </a:cubicBezTo>
                  <a:cubicBezTo>
                    <a:pt x="343" y="369"/>
                    <a:pt x="338" y="365"/>
                    <a:pt x="338" y="359"/>
                  </a:cubicBezTo>
                  <a:cubicBezTo>
                    <a:pt x="338" y="353"/>
                    <a:pt x="343" y="349"/>
                    <a:pt x="348" y="349"/>
                  </a:cubicBezTo>
                  <a:close/>
                  <a:moveTo>
                    <a:pt x="377" y="349"/>
                  </a:moveTo>
                  <a:cubicBezTo>
                    <a:pt x="382" y="349"/>
                    <a:pt x="387" y="353"/>
                    <a:pt x="387" y="359"/>
                  </a:cubicBezTo>
                  <a:cubicBezTo>
                    <a:pt x="387" y="365"/>
                    <a:pt x="382" y="369"/>
                    <a:pt x="377" y="369"/>
                  </a:cubicBezTo>
                  <a:cubicBezTo>
                    <a:pt x="371" y="369"/>
                    <a:pt x="366" y="365"/>
                    <a:pt x="366" y="359"/>
                  </a:cubicBezTo>
                  <a:cubicBezTo>
                    <a:pt x="366" y="353"/>
                    <a:pt x="371" y="349"/>
                    <a:pt x="377" y="349"/>
                  </a:cubicBezTo>
                  <a:close/>
                  <a:moveTo>
                    <a:pt x="405" y="349"/>
                  </a:moveTo>
                  <a:cubicBezTo>
                    <a:pt x="410" y="349"/>
                    <a:pt x="415" y="353"/>
                    <a:pt x="415" y="359"/>
                  </a:cubicBezTo>
                  <a:cubicBezTo>
                    <a:pt x="415" y="365"/>
                    <a:pt x="410" y="369"/>
                    <a:pt x="405" y="369"/>
                  </a:cubicBezTo>
                  <a:cubicBezTo>
                    <a:pt x="399" y="369"/>
                    <a:pt x="394" y="365"/>
                    <a:pt x="394" y="359"/>
                  </a:cubicBezTo>
                  <a:cubicBezTo>
                    <a:pt x="394" y="353"/>
                    <a:pt x="399" y="349"/>
                    <a:pt x="405" y="349"/>
                  </a:cubicBezTo>
                  <a:close/>
                  <a:moveTo>
                    <a:pt x="433" y="349"/>
                  </a:moveTo>
                  <a:cubicBezTo>
                    <a:pt x="439" y="349"/>
                    <a:pt x="443" y="353"/>
                    <a:pt x="443" y="359"/>
                  </a:cubicBezTo>
                  <a:cubicBezTo>
                    <a:pt x="443" y="365"/>
                    <a:pt x="439" y="369"/>
                    <a:pt x="433" y="369"/>
                  </a:cubicBezTo>
                  <a:cubicBezTo>
                    <a:pt x="427" y="369"/>
                    <a:pt x="423" y="365"/>
                    <a:pt x="423" y="359"/>
                  </a:cubicBezTo>
                  <a:cubicBezTo>
                    <a:pt x="423" y="353"/>
                    <a:pt x="427" y="349"/>
                    <a:pt x="433" y="349"/>
                  </a:cubicBezTo>
                  <a:close/>
                  <a:moveTo>
                    <a:pt x="461" y="349"/>
                  </a:moveTo>
                  <a:cubicBezTo>
                    <a:pt x="467" y="349"/>
                    <a:pt x="471" y="353"/>
                    <a:pt x="471" y="359"/>
                  </a:cubicBezTo>
                  <a:cubicBezTo>
                    <a:pt x="471" y="365"/>
                    <a:pt x="467" y="369"/>
                    <a:pt x="461" y="369"/>
                  </a:cubicBezTo>
                  <a:cubicBezTo>
                    <a:pt x="455" y="369"/>
                    <a:pt x="451" y="365"/>
                    <a:pt x="451" y="359"/>
                  </a:cubicBezTo>
                  <a:cubicBezTo>
                    <a:pt x="451" y="353"/>
                    <a:pt x="455" y="349"/>
                    <a:pt x="461" y="349"/>
                  </a:cubicBezTo>
                  <a:close/>
                  <a:moveTo>
                    <a:pt x="489" y="349"/>
                  </a:moveTo>
                  <a:cubicBezTo>
                    <a:pt x="495" y="349"/>
                    <a:pt x="500" y="353"/>
                    <a:pt x="500" y="359"/>
                  </a:cubicBezTo>
                  <a:cubicBezTo>
                    <a:pt x="500" y="365"/>
                    <a:pt x="495" y="369"/>
                    <a:pt x="489" y="369"/>
                  </a:cubicBezTo>
                  <a:cubicBezTo>
                    <a:pt x="484" y="369"/>
                    <a:pt x="479" y="365"/>
                    <a:pt x="479" y="359"/>
                  </a:cubicBezTo>
                  <a:cubicBezTo>
                    <a:pt x="479" y="353"/>
                    <a:pt x="484" y="349"/>
                    <a:pt x="489" y="349"/>
                  </a:cubicBezTo>
                  <a:close/>
                  <a:moveTo>
                    <a:pt x="517" y="349"/>
                  </a:moveTo>
                  <a:cubicBezTo>
                    <a:pt x="523" y="349"/>
                    <a:pt x="528" y="353"/>
                    <a:pt x="528" y="359"/>
                  </a:cubicBezTo>
                  <a:cubicBezTo>
                    <a:pt x="528" y="365"/>
                    <a:pt x="523" y="369"/>
                    <a:pt x="517" y="369"/>
                  </a:cubicBezTo>
                  <a:cubicBezTo>
                    <a:pt x="512" y="369"/>
                    <a:pt x="507" y="365"/>
                    <a:pt x="507" y="359"/>
                  </a:cubicBezTo>
                  <a:cubicBezTo>
                    <a:pt x="507" y="353"/>
                    <a:pt x="512" y="349"/>
                    <a:pt x="517" y="349"/>
                  </a:cubicBezTo>
                  <a:close/>
                  <a:moveTo>
                    <a:pt x="546" y="349"/>
                  </a:moveTo>
                  <a:cubicBezTo>
                    <a:pt x="551" y="349"/>
                    <a:pt x="556" y="353"/>
                    <a:pt x="556" y="359"/>
                  </a:cubicBezTo>
                  <a:cubicBezTo>
                    <a:pt x="556" y="365"/>
                    <a:pt x="551" y="369"/>
                    <a:pt x="546" y="369"/>
                  </a:cubicBezTo>
                  <a:cubicBezTo>
                    <a:pt x="540" y="369"/>
                    <a:pt x="535" y="365"/>
                    <a:pt x="535" y="359"/>
                  </a:cubicBezTo>
                  <a:cubicBezTo>
                    <a:pt x="535" y="353"/>
                    <a:pt x="540" y="349"/>
                    <a:pt x="546" y="349"/>
                  </a:cubicBezTo>
                  <a:close/>
                  <a:moveTo>
                    <a:pt x="574" y="349"/>
                  </a:moveTo>
                  <a:cubicBezTo>
                    <a:pt x="580" y="349"/>
                    <a:pt x="584" y="353"/>
                    <a:pt x="584" y="359"/>
                  </a:cubicBezTo>
                  <a:cubicBezTo>
                    <a:pt x="584" y="365"/>
                    <a:pt x="580" y="369"/>
                    <a:pt x="574" y="369"/>
                  </a:cubicBezTo>
                  <a:cubicBezTo>
                    <a:pt x="568" y="369"/>
                    <a:pt x="564" y="365"/>
                    <a:pt x="564" y="359"/>
                  </a:cubicBezTo>
                  <a:cubicBezTo>
                    <a:pt x="564" y="353"/>
                    <a:pt x="568" y="349"/>
                    <a:pt x="574" y="349"/>
                  </a:cubicBezTo>
                  <a:close/>
                  <a:moveTo>
                    <a:pt x="602" y="349"/>
                  </a:moveTo>
                  <a:cubicBezTo>
                    <a:pt x="608" y="349"/>
                    <a:pt x="612" y="353"/>
                    <a:pt x="612" y="359"/>
                  </a:cubicBezTo>
                  <a:cubicBezTo>
                    <a:pt x="612" y="365"/>
                    <a:pt x="608" y="369"/>
                    <a:pt x="602" y="369"/>
                  </a:cubicBezTo>
                  <a:cubicBezTo>
                    <a:pt x="596" y="369"/>
                    <a:pt x="592" y="365"/>
                    <a:pt x="592" y="359"/>
                  </a:cubicBezTo>
                  <a:cubicBezTo>
                    <a:pt x="592" y="353"/>
                    <a:pt x="596" y="349"/>
                    <a:pt x="602" y="349"/>
                  </a:cubicBezTo>
                  <a:close/>
                  <a:moveTo>
                    <a:pt x="630" y="349"/>
                  </a:moveTo>
                  <a:cubicBezTo>
                    <a:pt x="636" y="349"/>
                    <a:pt x="641" y="353"/>
                    <a:pt x="641" y="359"/>
                  </a:cubicBezTo>
                  <a:cubicBezTo>
                    <a:pt x="641" y="365"/>
                    <a:pt x="636" y="369"/>
                    <a:pt x="630" y="369"/>
                  </a:cubicBezTo>
                  <a:cubicBezTo>
                    <a:pt x="625" y="369"/>
                    <a:pt x="620" y="365"/>
                    <a:pt x="620" y="359"/>
                  </a:cubicBezTo>
                  <a:cubicBezTo>
                    <a:pt x="620" y="353"/>
                    <a:pt x="625" y="349"/>
                    <a:pt x="630" y="349"/>
                  </a:cubicBezTo>
                  <a:close/>
                  <a:moveTo>
                    <a:pt x="658" y="349"/>
                  </a:moveTo>
                  <a:cubicBezTo>
                    <a:pt x="664" y="349"/>
                    <a:pt x="669" y="353"/>
                    <a:pt x="669" y="359"/>
                  </a:cubicBezTo>
                  <a:cubicBezTo>
                    <a:pt x="669" y="365"/>
                    <a:pt x="664" y="369"/>
                    <a:pt x="658" y="369"/>
                  </a:cubicBezTo>
                  <a:cubicBezTo>
                    <a:pt x="653" y="369"/>
                    <a:pt x="648" y="365"/>
                    <a:pt x="648" y="359"/>
                  </a:cubicBezTo>
                  <a:cubicBezTo>
                    <a:pt x="648" y="353"/>
                    <a:pt x="653" y="349"/>
                    <a:pt x="658" y="349"/>
                  </a:cubicBezTo>
                  <a:close/>
                  <a:moveTo>
                    <a:pt x="687" y="349"/>
                  </a:moveTo>
                  <a:cubicBezTo>
                    <a:pt x="692" y="349"/>
                    <a:pt x="697" y="353"/>
                    <a:pt x="697" y="359"/>
                  </a:cubicBezTo>
                  <a:cubicBezTo>
                    <a:pt x="697" y="365"/>
                    <a:pt x="692" y="369"/>
                    <a:pt x="687" y="369"/>
                  </a:cubicBezTo>
                  <a:cubicBezTo>
                    <a:pt x="681" y="369"/>
                    <a:pt x="676" y="365"/>
                    <a:pt x="676" y="359"/>
                  </a:cubicBezTo>
                  <a:cubicBezTo>
                    <a:pt x="676" y="353"/>
                    <a:pt x="681" y="349"/>
                    <a:pt x="687" y="349"/>
                  </a:cubicBezTo>
                  <a:close/>
                  <a:moveTo>
                    <a:pt x="743" y="349"/>
                  </a:moveTo>
                  <a:cubicBezTo>
                    <a:pt x="749" y="349"/>
                    <a:pt x="753" y="353"/>
                    <a:pt x="753" y="359"/>
                  </a:cubicBezTo>
                  <a:cubicBezTo>
                    <a:pt x="753" y="365"/>
                    <a:pt x="749" y="369"/>
                    <a:pt x="743" y="369"/>
                  </a:cubicBezTo>
                  <a:cubicBezTo>
                    <a:pt x="737" y="369"/>
                    <a:pt x="733" y="365"/>
                    <a:pt x="733" y="359"/>
                  </a:cubicBezTo>
                  <a:cubicBezTo>
                    <a:pt x="733" y="353"/>
                    <a:pt x="737" y="349"/>
                    <a:pt x="743" y="349"/>
                  </a:cubicBezTo>
                  <a:close/>
                  <a:moveTo>
                    <a:pt x="771" y="349"/>
                  </a:moveTo>
                  <a:cubicBezTo>
                    <a:pt x="777" y="349"/>
                    <a:pt x="782" y="353"/>
                    <a:pt x="782" y="359"/>
                  </a:cubicBezTo>
                  <a:cubicBezTo>
                    <a:pt x="782" y="365"/>
                    <a:pt x="777" y="369"/>
                    <a:pt x="771" y="369"/>
                  </a:cubicBezTo>
                  <a:cubicBezTo>
                    <a:pt x="766" y="369"/>
                    <a:pt x="761" y="365"/>
                    <a:pt x="761" y="359"/>
                  </a:cubicBezTo>
                  <a:cubicBezTo>
                    <a:pt x="761" y="353"/>
                    <a:pt x="766" y="349"/>
                    <a:pt x="771" y="349"/>
                  </a:cubicBezTo>
                  <a:close/>
                  <a:moveTo>
                    <a:pt x="38" y="376"/>
                  </a:moveTo>
                  <a:cubicBezTo>
                    <a:pt x="44" y="376"/>
                    <a:pt x="49" y="380"/>
                    <a:pt x="49" y="386"/>
                  </a:cubicBezTo>
                  <a:cubicBezTo>
                    <a:pt x="49" y="392"/>
                    <a:pt x="44" y="396"/>
                    <a:pt x="38" y="396"/>
                  </a:cubicBezTo>
                  <a:cubicBezTo>
                    <a:pt x="33" y="396"/>
                    <a:pt x="28" y="392"/>
                    <a:pt x="28" y="386"/>
                  </a:cubicBezTo>
                  <a:cubicBezTo>
                    <a:pt x="28" y="380"/>
                    <a:pt x="33" y="376"/>
                    <a:pt x="38" y="376"/>
                  </a:cubicBezTo>
                  <a:close/>
                  <a:moveTo>
                    <a:pt x="66" y="376"/>
                  </a:moveTo>
                  <a:cubicBezTo>
                    <a:pt x="72" y="376"/>
                    <a:pt x="77" y="380"/>
                    <a:pt x="77" y="386"/>
                  </a:cubicBezTo>
                  <a:cubicBezTo>
                    <a:pt x="77" y="392"/>
                    <a:pt x="72" y="396"/>
                    <a:pt x="66" y="396"/>
                  </a:cubicBezTo>
                  <a:cubicBezTo>
                    <a:pt x="61" y="396"/>
                    <a:pt x="56" y="392"/>
                    <a:pt x="56" y="386"/>
                  </a:cubicBezTo>
                  <a:cubicBezTo>
                    <a:pt x="56" y="380"/>
                    <a:pt x="61" y="376"/>
                    <a:pt x="66" y="376"/>
                  </a:cubicBezTo>
                  <a:close/>
                  <a:moveTo>
                    <a:pt x="95" y="376"/>
                  </a:moveTo>
                  <a:cubicBezTo>
                    <a:pt x="100" y="376"/>
                    <a:pt x="105" y="380"/>
                    <a:pt x="105" y="386"/>
                  </a:cubicBezTo>
                  <a:cubicBezTo>
                    <a:pt x="105" y="392"/>
                    <a:pt x="100" y="396"/>
                    <a:pt x="95" y="396"/>
                  </a:cubicBezTo>
                  <a:cubicBezTo>
                    <a:pt x="89" y="396"/>
                    <a:pt x="84" y="392"/>
                    <a:pt x="84" y="386"/>
                  </a:cubicBezTo>
                  <a:cubicBezTo>
                    <a:pt x="84" y="380"/>
                    <a:pt x="89" y="376"/>
                    <a:pt x="95" y="376"/>
                  </a:cubicBezTo>
                  <a:close/>
                  <a:moveTo>
                    <a:pt x="123" y="376"/>
                  </a:moveTo>
                  <a:cubicBezTo>
                    <a:pt x="128" y="376"/>
                    <a:pt x="133" y="380"/>
                    <a:pt x="133" y="386"/>
                  </a:cubicBezTo>
                  <a:cubicBezTo>
                    <a:pt x="133" y="392"/>
                    <a:pt x="128" y="396"/>
                    <a:pt x="123" y="396"/>
                  </a:cubicBezTo>
                  <a:cubicBezTo>
                    <a:pt x="117" y="396"/>
                    <a:pt x="112" y="392"/>
                    <a:pt x="112" y="386"/>
                  </a:cubicBezTo>
                  <a:cubicBezTo>
                    <a:pt x="112" y="380"/>
                    <a:pt x="117" y="376"/>
                    <a:pt x="123" y="376"/>
                  </a:cubicBezTo>
                  <a:close/>
                  <a:moveTo>
                    <a:pt x="151" y="376"/>
                  </a:moveTo>
                  <a:cubicBezTo>
                    <a:pt x="157" y="376"/>
                    <a:pt x="161" y="380"/>
                    <a:pt x="161" y="386"/>
                  </a:cubicBezTo>
                  <a:cubicBezTo>
                    <a:pt x="161" y="392"/>
                    <a:pt x="157" y="396"/>
                    <a:pt x="151" y="396"/>
                  </a:cubicBezTo>
                  <a:cubicBezTo>
                    <a:pt x="145" y="396"/>
                    <a:pt x="141" y="392"/>
                    <a:pt x="141" y="386"/>
                  </a:cubicBezTo>
                  <a:cubicBezTo>
                    <a:pt x="141" y="380"/>
                    <a:pt x="145" y="376"/>
                    <a:pt x="151" y="376"/>
                  </a:cubicBezTo>
                  <a:close/>
                  <a:moveTo>
                    <a:pt x="179" y="376"/>
                  </a:moveTo>
                  <a:cubicBezTo>
                    <a:pt x="185" y="376"/>
                    <a:pt x="190" y="380"/>
                    <a:pt x="190" y="386"/>
                  </a:cubicBezTo>
                  <a:cubicBezTo>
                    <a:pt x="190" y="392"/>
                    <a:pt x="185" y="396"/>
                    <a:pt x="179" y="396"/>
                  </a:cubicBezTo>
                  <a:cubicBezTo>
                    <a:pt x="173" y="396"/>
                    <a:pt x="169" y="392"/>
                    <a:pt x="169" y="386"/>
                  </a:cubicBezTo>
                  <a:cubicBezTo>
                    <a:pt x="169" y="380"/>
                    <a:pt x="173" y="376"/>
                    <a:pt x="179" y="376"/>
                  </a:cubicBezTo>
                  <a:close/>
                  <a:moveTo>
                    <a:pt x="207" y="376"/>
                  </a:moveTo>
                  <a:cubicBezTo>
                    <a:pt x="213" y="376"/>
                    <a:pt x="218" y="380"/>
                    <a:pt x="218" y="386"/>
                  </a:cubicBezTo>
                  <a:cubicBezTo>
                    <a:pt x="218" y="392"/>
                    <a:pt x="213" y="396"/>
                    <a:pt x="207" y="396"/>
                  </a:cubicBezTo>
                  <a:cubicBezTo>
                    <a:pt x="202" y="396"/>
                    <a:pt x="197" y="392"/>
                    <a:pt x="197" y="386"/>
                  </a:cubicBezTo>
                  <a:cubicBezTo>
                    <a:pt x="197" y="380"/>
                    <a:pt x="202" y="376"/>
                    <a:pt x="207" y="376"/>
                  </a:cubicBezTo>
                  <a:close/>
                  <a:moveTo>
                    <a:pt x="236" y="376"/>
                  </a:moveTo>
                  <a:cubicBezTo>
                    <a:pt x="241" y="376"/>
                    <a:pt x="246" y="380"/>
                    <a:pt x="246" y="386"/>
                  </a:cubicBezTo>
                  <a:cubicBezTo>
                    <a:pt x="246" y="392"/>
                    <a:pt x="241" y="396"/>
                    <a:pt x="236" y="396"/>
                  </a:cubicBezTo>
                  <a:cubicBezTo>
                    <a:pt x="230" y="396"/>
                    <a:pt x="225" y="392"/>
                    <a:pt x="225" y="386"/>
                  </a:cubicBezTo>
                  <a:cubicBezTo>
                    <a:pt x="225" y="380"/>
                    <a:pt x="230" y="376"/>
                    <a:pt x="236" y="376"/>
                  </a:cubicBezTo>
                  <a:close/>
                  <a:moveTo>
                    <a:pt x="264" y="376"/>
                  </a:moveTo>
                  <a:cubicBezTo>
                    <a:pt x="269" y="376"/>
                    <a:pt x="274" y="380"/>
                    <a:pt x="274" y="386"/>
                  </a:cubicBezTo>
                  <a:cubicBezTo>
                    <a:pt x="274" y="392"/>
                    <a:pt x="269" y="396"/>
                    <a:pt x="264" y="396"/>
                  </a:cubicBezTo>
                  <a:cubicBezTo>
                    <a:pt x="258" y="396"/>
                    <a:pt x="253" y="392"/>
                    <a:pt x="253" y="386"/>
                  </a:cubicBezTo>
                  <a:cubicBezTo>
                    <a:pt x="253" y="380"/>
                    <a:pt x="258" y="376"/>
                    <a:pt x="264" y="376"/>
                  </a:cubicBezTo>
                  <a:close/>
                  <a:moveTo>
                    <a:pt x="292" y="376"/>
                  </a:moveTo>
                  <a:cubicBezTo>
                    <a:pt x="298" y="376"/>
                    <a:pt x="302" y="380"/>
                    <a:pt x="302" y="386"/>
                  </a:cubicBezTo>
                  <a:cubicBezTo>
                    <a:pt x="302" y="392"/>
                    <a:pt x="298" y="396"/>
                    <a:pt x="292" y="396"/>
                  </a:cubicBezTo>
                  <a:cubicBezTo>
                    <a:pt x="286" y="396"/>
                    <a:pt x="282" y="392"/>
                    <a:pt x="282" y="386"/>
                  </a:cubicBezTo>
                  <a:cubicBezTo>
                    <a:pt x="282" y="380"/>
                    <a:pt x="286" y="376"/>
                    <a:pt x="292" y="376"/>
                  </a:cubicBezTo>
                  <a:close/>
                  <a:moveTo>
                    <a:pt x="320" y="376"/>
                  </a:moveTo>
                  <a:cubicBezTo>
                    <a:pt x="326" y="376"/>
                    <a:pt x="330" y="380"/>
                    <a:pt x="330" y="386"/>
                  </a:cubicBezTo>
                  <a:cubicBezTo>
                    <a:pt x="330" y="392"/>
                    <a:pt x="326" y="396"/>
                    <a:pt x="320" y="396"/>
                  </a:cubicBezTo>
                  <a:cubicBezTo>
                    <a:pt x="314" y="396"/>
                    <a:pt x="310" y="392"/>
                    <a:pt x="310" y="386"/>
                  </a:cubicBezTo>
                  <a:cubicBezTo>
                    <a:pt x="310" y="380"/>
                    <a:pt x="314" y="376"/>
                    <a:pt x="320" y="376"/>
                  </a:cubicBezTo>
                  <a:close/>
                  <a:moveTo>
                    <a:pt x="348" y="376"/>
                  </a:moveTo>
                  <a:cubicBezTo>
                    <a:pt x="354" y="376"/>
                    <a:pt x="359" y="380"/>
                    <a:pt x="359" y="386"/>
                  </a:cubicBezTo>
                  <a:cubicBezTo>
                    <a:pt x="359" y="392"/>
                    <a:pt x="354" y="396"/>
                    <a:pt x="348" y="396"/>
                  </a:cubicBezTo>
                  <a:cubicBezTo>
                    <a:pt x="343" y="396"/>
                    <a:pt x="338" y="392"/>
                    <a:pt x="338" y="386"/>
                  </a:cubicBezTo>
                  <a:cubicBezTo>
                    <a:pt x="338" y="380"/>
                    <a:pt x="343" y="376"/>
                    <a:pt x="348" y="376"/>
                  </a:cubicBezTo>
                  <a:close/>
                  <a:moveTo>
                    <a:pt x="377" y="376"/>
                  </a:moveTo>
                  <a:cubicBezTo>
                    <a:pt x="382" y="376"/>
                    <a:pt x="387" y="380"/>
                    <a:pt x="387" y="386"/>
                  </a:cubicBezTo>
                  <a:cubicBezTo>
                    <a:pt x="387" y="392"/>
                    <a:pt x="382" y="396"/>
                    <a:pt x="377" y="396"/>
                  </a:cubicBezTo>
                  <a:cubicBezTo>
                    <a:pt x="371" y="396"/>
                    <a:pt x="366" y="392"/>
                    <a:pt x="366" y="386"/>
                  </a:cubicBezTo>
                  <a:cubicBezTo>
                    <a:pt x="366" y="380"/>
                    <a:pt x="371" y="376"/>
                    <a:pt x="377" y="376"/>
                  </a:cubicBezTo>
                  <a:close/>
                  <a:moveTo>
                    <a:pt x="405" y="376"/>
                  </a:moveTo>
                  <a:cubicBezTo>
                    <a:pt x="410" y="376"/>
                    <a:pt x="415" y="380"/>
                    <a:pt x="415" y="386"/>
                  </a:cubicBezTo>
                  <a:cubicBezTo>
                    <a:pt x="415" y="392"/>
                    <a:pt x="410" y="396"/>
                    <a:pt x="405" y="396"/>
                  </a:cubicBezTo>
                  <a:cubicBezTo>
                    <a:pt x="399" y="396"/>
                    <a:pt x="394" y="392"/>
                    <a:pt x="394" y="386"/>
                  </a:cubicBezTo>
                  <a:cubicBezTo>
                    <a:pt x="394" y="380"/>
                    <a:pt x="399" y="376"/>
                    <a:pt x="405" y="376"/>
                  </a:cubicBezTo>
                  <a:close/>
                  <a:moveTo>
                    <a:pt x="433" y="376"/>
                  </a:moveTo>
                  <a:cubicBezTo>
                    <a:pt x="439" y="376"/>
                    <a:pt x="443" y="380"/>
                    <a:pt x="443" y="386"/>
                  </a:cubicBezTo>
                  <a:cubicBezTo>
                    <a:pt x="443" y="392"/>
                    <a:pt x="439" y="396"/>
                    <a:pt x="433" y="396"/>
                  </a:cubicBezTo>
                  <a:cubicBezTo>
                    <a:pt x="427" y="396"/>
                    <a:pt x="423" y="392"/>
                    <a:pt x="423" y="386"/>
                  </a:cubicBezTo>
                  <a:cubicBezTo>
                    <a:pt x="423" y="380"/>
                    <a:pt x="427" y="376"/>
                    <a:pt x="433" y="376"/>
                  </a:cubicBezTo>
                  <a:close/>
                  <a:moveTo>
                    <a:pt x="461" y="376"/>
                  </a:moveTo>
                  <a:cubicBezTo>
                    <a:pt x="467" y="376"/>
                    <a:pt x="471" y="380"/>
                    <a:pt x="471" y="386"/>
                  </a:cubicBezTo>
                  <a:cubicBezTo>
                    <a:pt x="471" y="392"/>
                    <a:pt x="467" y="396"/>
                    <a:pt x="461" y="396"/>
                  </a:cubicBezTo>
                  <a:cubicBezTo>
                    <a:pt x="455" y="396"/>
                    <a:pt x="451" y="392"/>
                    <a:pt x="451" y="386"/>
                  </a:cubicBezTo>
                  <a:cubicBezTo>
                    <a:pt x="451" y="380"/>
                    <a:pt x="455" y="376"/>
                    <a:pt x="461" y="376"/>
                  </a:cubicBezTo>
                  <a:close/>
                  <a:moveTo>
                    <a:pt x="489" y="376"/>
                  </a:moveTo>
                  <a:cubicBezTo>
                    <a:pt x="495" y="376"/>
                    <a:pt x="500" y="380"/>
                    <a:pt x="500" y="386"/>
                  </a:cubicBezTo>
                  <a:cubicBezTo>
                    <a:pt x="500" y="392"/>
                    <a:pt x="495" y="396"/>
                    <a:pt x="489" y="396"/>
                  </a:cubicBezTo>
                  <a:cubicBezTo>
                    <a:pt x="484" y="396"/>
                    <a:pt x="479" y="392"/>
                    <a:pt x="479" y="386"/>
                  </a:cubicBezTo>
                  <a:cubicBezTo>
                    <a:pt x="479" y="380"/>
                    <a:pt x="484" y="376"/>
                    <a:pt x="489" y="376"/>
                  </a:cubicBezTo>
                  <a:close/>
                  <a:moveTo>
                    <a:pt x="517" y="376"/>
                  </a:moveTo>
                  <a:cubicBezTo>
                    <a:pt x="523" y="376"/>
                    <a:pt x="528" y="380"/>
                    <a:pt x="528" y="386"/>
                  </a:cubicBezTo>
                  <a:cubicBezTo>
                    <a:pt x="528" y="392"/>
                    <a:pt x="523" y="396"/>
                    <a:pt x="517" y="396"/>
                  </a:cubicBezTo>
                  <a:cubicBezTo>
                    <a:pt x="512" y="396"/>
                    <a:pt x="507" y="392"/>
                    <a:pt x="507" y="386"/>
                  </a:cubicBezTo>
                  <a:cubicBezTo>
                    <a:pt x="507" y="380"/>
                    <a:pt x="512" y="376"/>
                    <a:pt x="517" y="376"/>
                  </a:cubicBezTo>
                  <a:close/>
                  <a:moveTo>
                    <a:pt x="546" y="376"/>
                  </a:moveTo>
                  <a:cubicBezTo>
                    <a:pt x="551" y="376"/>
                    <a:pt x="556" y="380"/>
                    <a:pt x="556" y="386"/>
                  </a:cubicBezTo>
                  <a:cubicBezTo>
                    <a:pt x="556" y="392"/>
                    <a:pt x="551" y="396"/>
                    <a:pt x="546" y="396"/>
                  </a:cubicBezTo>
                  <a:cubicBezTo>
                    <a:pt x="540" y="396"/>
                    <a:pt x="535" y="392"/>
                    <a:pt x="535" y="386"/>
                  </a:cubicBezTo>
                  <a:cubicBezTo>
                    <a:pt x="535" y="380"/>
                    <a:pt x="540" y="376"/>
                    <a:pt x="546" y="376"/>
                  </a:cubicBezTo>
                  <a:close/>
                  <a:moveTo>
                    <a:pt x="574" y="376"/>
                  </a:moveTo>
                  <a:cubicBezTo>
                    <a:pt x="580" y="376"/>
                    <a:pt x="584" y="380"/>
                    <a:pt x="584" y="386"/>
                  </a:cubicBezTo>
                  <a:cubicBezTo>
                    <a:pt x="584" y="392"/>
                    <a:pt x="580" y="396"/>
                    <a:pt x="574" y="396"/>
                  </a:cubicBezTo>
                  <a:cubicBezTo>
                    <a:pt x="568" y="396"/>
                    <a:pt x="564" y="392"/>
                    <a:pt x="564" y="386"/>
                  </a:cubicBezTo>
                  <a:cubicBezTo>
                    <a:pt x="564" y="380"/>
                    <a:pt x="568" y="376"/>
                    <a:pt x="574" y="376"/>
                  </a:cubicBezTo>
                  <a:close/>
                  <a:moveTo>
                    <a:pt x="602" y="376"/>
                  </a:moveTo>
                  <a:cubicBezTo>
                    <a:pt x="608" y="376"/>
                    <a:pt x="612" y="380"/>
                    <a:pt x="612" y="386"/>
                  </a:cubicBezTo>
                  <a:cubicBezTo>
                    <a:pt x="612" y="392"/>
                    <a:pt x="608" y="396"/>
                    <a:pt x="602" y="396"/>
                  </a:cubicBezTo>
                  <a:cubicBezTo>
                    <a:pt x="596" y="396"/>
                    <a:pt x="592" y="392"/>
                    <a:pt x="592" y="386"/>
                  </a:cubicBezTo>
                  <a:cubicBezTo>
                    <a:pt x="592" y="380"/>
                    <a:pt x="596" y="376"/>
                    <a:pt x="602" y="376"/>
                  </a:cubicBezTo>
                  <a:close/>
                  <a:moveTo>
                    <a:pt x="715" y="376"/>
                  </a:moveTo>
                  <a:cubicBezTo>
                    <a:pt x="721" y="376"/>
                    <a:pt x="725" y="380"/>
                    <a:pt x="725" y="386"/>
                  </a:cubicBezTo>
                  <a:cubicBezTo>
                    <a:pt x="725" y="392"/>
                    <a:pt x="721" y="396"/>
                    <a:pt x="715" y="396"/>
                  </a:cubicBezTo>
                  <a:cubicBezTo>
                    <a:pt x="709" y="396"/>
                    <a:pt x="705" y="392"/>
                    <a:pt x="705" y="386"/>
                  </a:cubicBezTo>
                  <a:cubicBezTo>
                    <a:pt x="705" y="380"/>
                    <a:pt x="709" y="376"/>
                    <a:pt x="715" y="376"/>
                  </a:cubicBezTo>
                  <a:close/>
                  <a:moveTo>
                    <a:pt x="743" y="376"/>
                  </a:moveTo>
                  <a:cubicBezTo>
                    <a:pt x="749" y="376"/>
                    <a:pt x="753" y="380"/>
                    <a:pt x="753" y="386"/>
                  </a:cubicBezTo>
                  <a:cubicBezTo>
                    <a:pt x="753" y="392"/>
                    <a:pt x="749" y="396"/>
                    <a:pt x="743" y="396"/>
                  </a:cubicBezTo>
                  <a:cubicBezTo>
                    <a:pt x="737" y="396"/>
                    <a:pt x="733" y="392"/>
                    <a:pt x="733" y="386"/>
                  </a:cubicBezTo>
                  <a:cubicBezTo>
                    <a:pt x="733" y="380"/>
                    <a:pt x="737" y="376"/>
                    <a:pt x="743" y="376"/>
                  </a:cubicBezTo>
                  <a:close/>
                  <a:moveTo>
                    <a:pt x="38" y="402"/>
                  </a:moveTo>
                  <a:cubicBezTo>
                    <a:pt x="44" y="402"/>
                    <a:pt x="49" y="407"/>
                    <a:pt x="49" y="413"/>
                  </a:cubicBezTo>
                  <a:cubicBezTo>
                    <a:pt x="49" y="418"/>
                    <a:pt x="44" y="423"/>
                    <a:pt x="38" y="423"/>
                  </a:cubicBezTo>
                  <a:cubicBezTo>
                    <a:pt x="33" y="423"/>
                    <a:pt x="28" y="418"/>
                    <a:pt x="28" y="413"/>
                  </a:cubicBezTo>
                  <a:cubicBezTo>
                    <a:pt x="28" y="407"/>
                    <a:pt x="33" y="402"/>
                    <a:pt x="38" y="402"/>
                  </a:cubicBezTo>
                  <a:close/>
                  <a:moveTo>
                    <a:pt x="66" y="402"/>
                  </a:moveTo>
                  <a:cubicBezTo>
                    <a:pt x="72" y="402"/>
                    <a:pt x="77" y="407"/>
                    <a:pt x="77" y="413"/>
                  </a:cubicBezTo>
                  <a:cubicBezTo>
                    <a:pt x="77" y="418"/>
                    <a:pt x="72" y="423"/>
                    <a:pt x="66" y="423"/>
                  </a:cubicBezTo>
                  <a:cubicBezTo>
                    <a:pt x="61" y="423"/>
                    <a:pt x="56" y="418"/>
                    <a:pt x="56" y="413"/>
                  </a:cubicBezTo>
                  <a:cubicBezTo>
                    <a:pt x="56" y="407"/>
                    <a:pt x="61" y="402"/>
                    <a:pt x="66" y="402"/>
                  </a:cubicBezTo>
                  <a:close/>
                  <a:moveTo>
                    <a:pt x="95" y="402"/>
                  </a:moveTo>
                  <a:cubicBezTo>
                    <a:pt x="100" y="402"/>
                    <a:pt x="105" y="407"/>
                    <a:pt x="105" y="413"/>
                  </a:cubicBezTo>
                  <a:cubicBezTo>
                    <a:pt x="105" y="418"/>
                    <a:pt x="100" y="423"/>
                    <a:pt x="95" y="423"/>
                  </a:cubicBezTo>
                  <a:cubicBezTo>
                    <a:pt x="89" y="423"/>
                    <a:pt x="84" y="418"/>
                    <a:pt x="84" y="413"/>
                  </a:cubicBezTo>
                  <a:cubicBezTo>
                    <a:pt x="84" y="407"/>
                    <a:pt x="89" y="402"/>
                    <a:pt x="95" y="402"/>
                  </a:cubicBezTo>
                  <a:close/>
                  <a:moveTo>
                    <a:pt x="123" y="402"/>
                  </a:moveTo>
                  <a:cubicBezTo>
                    <a:pt x="128" y="402"/>
                    <a:pt x="133" y="407"/>
                    <a:pt x="133" y="413"/>
                  </a:cubicBezTo>
                  <a:cubicBezTo>
                    <a:pt x="133" y="418"/>
                    <a:pt x="128" y="423"/>
                    <a:pt x="123" y="423"/>
                  </a:cubicBezTo>
                  <a:cubicBezTo>
                    <a:pt x="117" y="423"/>
                    <a:pt x="112" y="418"/>
                    <a:pt x="112" y="413"/>
                  </a:cubicBezTo>
                  <a:cubicBezTo>
                    <a:pt x="112" y="407"/>
                    <a:pt x="117" y="402"/>
                    <a:pt x="123" y="402"/>
                  </a:cubicBezTo>
                  <a:close/>
                  <a:moveTo>
                    <a:pt x="151" y="402"/>
                  </a:moveTo>
                  <a:cubicBezTo>
                    <a:pt x="157" y="402"/>
                    <a:pt x="161" y="407"/>
                    <a:pt x="161" y="413"/>
                  </a:cubicBezTo>
                  <a:cubicBezTo>
                    <a:pt x="161" y="418"/>
                    <a:pt x="157" y="423"/>
                    <a:pt x="151" y="423"/>
                  </a:cubicBezTo>
                  <a:cubicBezTo>
                    <a:pt x="145" y="423"/>
                    <a:pt x="141" y="418"/>
                    <a:pt x="141" y="413"/>
                  </a:cubicBezTo>
                  <a:cubicBezTo>
                    <a:pt x="141" y="407"/>
                    <a:pt x="145" y="402"/>
                    <a:pt x="151" y="402"/>
                  </a:cubicBezTo>
                  <a:close/>
                  <a:moveTo>
                    <a:pt x="179" y="402"/>
                  </a:moveTo>
                  <a:cubicBezTo>
                    <a:pt x="185" y="402"/>
                    <a:pt x="190" y="407"/>
                    <a:pt x="190" y="413"/>
                  </a:cubicBezTo>
                  <a:cubicBezTo>
                    <a:pt x="190" y="418"/>
                    <a:pt x="185" y="423"/>
                    <a:pt x="179" y="423"/>
                  </a:cubicBezTo>
                  <a:cubicBezTo>
                    <a:pt x="173" y="423"/>
                    <a:pt x="169" y="418"/>
                    <a:pt x="169" y="413"/>
                  </a:cubicBezTo>
                  <a:cubicBezTo>
                    <a:pt x="169" y="407"/>
                    <a:pt x="173" y="402"/>
                    <a:pt x="179" y="402"/>
                  </a:cubicBezTo>
                  <a:close/>
                  <a:moveTo>
                    <a:pt x="207" y="402"/>
                  </a:moveTo>
                  <a:cubicBezTo>
                    <a:pt x="213" y="402"/>
                    <a:pt x="218" y="407"/>
                    <a:pt x="218" y="413"/>
                  </a:cubicBezTo>
                  <a:cubicBezTo>
                    <a:pt x="218" y="418"/>
                    <a:pt x="213" y="423"/>
                    <a:pt x="207" y="423"/>
                  </a:cubicBezTo>
                  <a:cubicBezTo>
                    <a:pt x="202" y="423"/>
                    <a:pt x="197" y="418"/>
                    <a:pt x="197" y="413"/>
                  </a:cubicBezTo>
                  <a:cubicBezTo>
                    <a:pt x="197" y="407"/>
                    <a:pt x="202" y="402"/>
                    <a:pt x="207" y="402"/>
                  </a:cubicBezTo>
                  <a:close/>
                  <a:moveTo>
                    <a:pt x="236" y="402"/>
                  </a:moveTo>
                  <a:cubicBezTo>
                    <a:pt x="241" y="402"/>
                    <a:pt x="246" y="407"/>
                    <a:pt x="246" y="413"/>
                  </a:cubicBezTo>
                  <a:cubicBezTo>
                    <a:pt x="246" y="418"/>
                    <a:pt x="241" y="423"/>
                    <a:pt x="236" y="423"/>
                  </a:cubicBezTo>
                  <a:cubicBezTo>
                    <a:pt x="230" y="423"/>
                    <a:pt x="225" y="418"/>
                    <a:pt x="225" y="413"/>
                  </a:cubicBezTo>
                  <a:cubicBezTo>
                    <a:pt x="225" y="407"/>
                    <a:pt x="230" y="402"/>
                    <a:pt x="236" y="402"/>
                  </a:cubicBezTo>
                  <a:close/>
                  <a:moveTo>
                    <a:pt x="264" y="402"/>
                  </a:moveTo>
                  <a:cubicBezTo>
                    <a:pt x="269" y="402"/>
                    <a:pt x="274" y="407"/>
                    <a:pt x="274" y="413"/>
                  </a:cubicBezTo>
                  <a:cubicBezTo>
                    <a:pt x="274" y="418"/>
                    <a:pt x="269" y="423"/>
                    <a:pt x="264" y="423"/>
                  </a:cubicBezTo>
                  <a:cubicBezTo>
                    <a:pt x="258" y="423"/>
                    <a:pt x="253" y="418"/>
                    <a:pt x="253" y="413"/>
                  </a:cubicBezTo>
                  <a:cubicBezTo>
                    <a:pt x="253" y="407"/>
                    <a:pt x="258" y="402"/>
                    <a:pt x="264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2" y="407"/>
                    <a:pt x="302" y="413"/>
                  </a:cubicBezTo>
                  <a:cubicBezTo>
                    <a:pt x="302" y="418"/>
                    <a:pt x="298" y="423"/>
                    <a:pt x="292" y="423"/>
                  </a:cubicBezTo>
                  <a:cubicBezTo>
                    <a:pt x="286" y="423"/>
                    <a:pt x="282" y="418"/>
                    <a:pt x="282" y="413"/>
                  </a:cubicBezTo>
                  <a:cubicBezTo>
                    <a:pt x="282" y="407"/>
                    <a:pt x="286" y="402"/>
                    <a:pt x="292" y="402"/>
                  </a:cubicBezTo>
                  <a:close/>
                  <a:moveTo>
                    <a:pt x="320" y="402"/>
                  </a:moveTo>
                  <a:cubicBezTo>
                    <a:pt x="326" y="402"/>
                    <a:pt x="330" y="407"/>
                    <a:pt x="330" y="413"/>
                  </a:cubicBezTo>
                  <a:cubicBezTo>
                    <a:pt x="330" y="418"/>
                    <a:pt x="326" y="423"/>
                    <a:pt x="320" y="423"/>
                  </a:cubicBezTo>
                  <a:cubicBezTo>
                    <a:pt x="314" y="423"/>
                    <a:pt x="310" y="418"/>
                    <a:pt x="310" y="413"/>
                  </a:cubicBezTo>
                  <a:cubicBezTo>
                    <a:pt x="310" y="407"/>
                    <a:pt x="314" y="402"/>
                    <a:pt x="320" y="402"/>
                  </a:cubicBezTo>
                  <a:close/>
                  <a:moveTo>
                    <a:pt x="348" y="402"/>
                  </a:moveTo>
                  <a:cubicBezTo>
                    <a:pt x="354" y="402"/>
                    <a:pt x="359" y="407"/>
                    <a:pt x="359" y="413"/>
                  </a:cubicBezTo>
                  <a:cubicBezTo>
                    <a:pt x="359" y="418"/>
                    <a:pt x="354" y="423"/>
                    <a:pt x="348" y="423"/>
                  </a:cubicBezTo>
                  <a:cubicBezTo>
                    <a:pt x="343" y="423"/>
                    <a:pt x="338" y="418"/>
                    <a:pt x="338" y="413"/>
                  </a:cubicBezTo>
                  <a:cubicBezTo>
                    <a:pt x="338" y="407"/>
                    <a:pt x="343" y="402"/>
                    <a:pt x="348" y="402"/>
                  </a:cubicBezTo>
                  <a:close/>
                  <a:moveTo>
                    <a:pt x="377" y="402"/>
                  </a:moveTo>
                  <a:cubicBezTo>
                    <a:pt x="382" y="402"/>
                    <a:pt x="387" y="407"/>
                    <a:pt x="387" y="413"/>
                  </a:cubicBezTo>
                  <a:cubicBezTo>
                    <a:pt x="387" y="418"/>
                    <a:pt x="382" y="423"/>
                    <a:pt x="377" y="423"/>
                  </a:cubicBezTo>
                  <a:cubicBezTo>
                    <a:pt x="371" y="423"/>
                    <a:pt x="366" y="418"/>
                    <a:pt x="366" y="413"/>
                  </a:cubicBezTo>
                  <a:cubicBezTo>
                    <a:pt x="366" y="407"/>
                    <a:pt x="371" y="402"/>
                    <a:pt x="377" y="402"/>
                  </a:cubicBezTo>
                  <a:close/>
                  <a:moveTo>
                    <a:pt x="405" y="402"/>
                  </a:moveTo>
                  <a:cubicBezTo>
                    <a:pt x="410" y="402"/>
                    <a:pt x="415" y="407"/>
                    <a:pt x="415" y="413"/>
                  </a:cubicBezTo>
                  <a:cubicBezTo>
                    <a:pt x="415" y="418"/>
                    <a:pt x="410" y="423"/>
                    <a:pt x="405" y="423"/>
                  </a:cubicBezTo>
                  <a:cubicBezTo>
                    <a:pt x="399" y="423"/>
                    <a:pt x="394" y="418"/>
                    <a:pt x="394" y="413"/>
                  </a:cubicBezTo>
                  <a:cubicBezTo>
                    <a:pt x="394" y="407"/>
                    <a:pt x="399" y="402"/>
                    <a:pt x="405" y="402"/>
                  </a:cubicBezTo>
                  <a:close/>
                  <a:moveTo>
                    <a:pt x="433" y="402"/>
                  </a:moveTo>
                  <a:cubicBezTo>
                    <a:pt x="439" y="402"/>
                    <a:pt x="443" y="407"/>
                    <a:pt x="443" y="413"/>
                  </a:cubicBezTo>
                  <a:cubicBezTo>
                    <a:pt x="443" y="418"/>
                    <a:pt x="439" y="423"/>
                    <a:pt x="433" y="423"/>
                  </a:cubicBezTo>
                  <a:cubicBezTo>
                    <a:pt x="427" y="423"/>
                    <a:pt x="423" y="418"/>
                    <a:pt x="423" y="413"/>
                  </a:cubicBezTo>
                  <a:cubicBezTo>
                    <a:pt x="423" y="407"/>
                    <a:pt x="427" y="402"/>
                    <a:pt x="433" y="402"/>
                  </a:cubicBezTo>
                  <a:close/>
                  <a:moveTo>
                    <a:pt x="461" y="402"/>
                  </a:moveTo>
                  <a:cubicBezTo>
                    <a:pt x="467" y="402"/>
                    <a:pt x="471" y="407"/>
                    <a:pt x="471" y="413"/>
                  </a:cubicBezTo>
                  <a:cubicBezTo>
                    <a:pt x="471" y="418"/>
                    <a:pt x="467" y="423"/>
                    <a:pt x="461" y="423"/>
                  </a:cubicBezTo>
                  <a:cubicBezTo>
                    <a:pt x="455" y="423"/>
                    <a:pt x="451" y="418"/>
                    <a:pt x="451" y="413"/>
                  </a:cubicBezTo>
                  <a:cubicBezTo>
                    <a:pt x="451" y="407"/>
                    <a:pt x="455" y="402"/>
                    <a:pt x="461" y="402"/>
                  </a:cubicBezTo>
                  <a:close/>
                  <a:moveTo>
                    <a:pt x="489" y="402"/>
                  </a:moveTo>
                  <a:cubicBezTo>
                    <a:pt x="495" y="402"/>
                    <a:pt x="500" y="407"/>
                    <a:pt x="500" y="413"/>
                  </a:cubicBezTo>
                  <a:cubicBezTo>
                    <a:pt x="500" y="418"/>
                    <a:pt x="495" y="423"/>
                    <a:pt x="489" y="423"/>
                  </a:cubicBezTo>
                  <a:cubicBezTo>
                    <a:pt x="484" y="423"/>
                    <a:pt x="479" y="418"/>
                    <a:pt x="479" y="413"/>
                  </a:cubicBezTo>
                  <a:cubicBezTo>
                    <a:pt x="479" y="407"/>
                    <a:pt x="484" y="402"/>
                    <a:pt x="489" y="402"/>
                  </a:cubicBezTo>
                  <a:close/>
                  <a:moveTo>
                    <a:pt x="517" y="402"/>
                  </a:moveTo>
                  <a:cubicBezTo>
                    <a:pt x="523" y="402"/>
                    <a:pt x="528" y="407"/>
                    <a:pt x="528" y="413"/>
                  </a:cubicBezTo>
                  <a:cubicBezTo>
                    <a:pt x="528" y="418"/>
                    <a:pt x="523" y="423"/>
                    <a:pt x="517" y="423"/>
                  </a:cubicBezTo>
                  <a:cubicBezTo>
                    <a:pt x="512" y="423"/>
                    <a:pt x="507" y="418"/>
                    <a:pt x="507" y="413"/>
                  </a:cubicBezTo>
                  <a:cubicBezTo>
                    <a:pt x="507" y="407"/>
                    <a:pt x="512" y="402"/>
                    <a:pt x="517" y="402"/>
                  </a:cubicBezTo>
                  <a:close/>
                  <a:moveTo>
                    <a:pt x="546" y="402"/>
                  </a:moveTo>
                  <a:cubicBezTo>
                    <a:pt x="551" y="402"/>
                    <a:pt x="556" y="407"/>
                    <a:pt x="556" y="413"/>
                  </a:cubicBezTo>
                  <a:cubicBezTo>
                    <a:pt x="556" y="418"/>
                    <a:pt x="551" y="423"/>
                    <a:pt x="546" y="423"/>
                  </a:cubicBezTo>
                  <a:cubicBezTo>
                    <a:pt x="540" y="423"/>
                    <a:pt x="535" y="418"/>
                    <a:pt x="535" y="413"/>
                  </a:cubicBezTo>
                  <a:cubicBezTo>
                    <a:pt x="535" y="407"/>
                    <a:pt x="540" y="402"/>
                    <a:pt x="546" y="402"/>
                  </a:cubicBezTo>
                  <a:close/>
                  <a:moveTo>
                    <a:pt x="574" y="402"/>
                  </a:moveTo>
                  <a:cubicBezTo>
                    <a:pt x="580" y="402"/>
                    <a:pt x="584" y="407"/>
                    <a:pt x="584" y="413"/>
                  </a:cubicBezTo>
                  <a:cubicBezTo>
                    <a:pt x="584" y="418"/>
                    <a:pt x="580" y="423"/>
                    <a:pt x="574" y="423"/>
                  </a:cubicBezTo>
                  <a:cubicBezTo>
                    <a:pt x="568" y="423"/>
                    <a:pt x="564" y="418"/>
                    <a:pt x="564" y="413"/>
                  </a:cubicBezTo>
                  <a:cubicBezTo>
                    <a:pt x="564" y="407"/>
                    <a:pt x="568" y="402"/>
                    <a:pt x="574" y="402"/>
                  </a:cubicBezTo>
                  <a:close/>
                  <a:moveTo>
                    <a:pt x="602" y="402"/>
                  </a:moveTo>
                  <a:cubicBezTo>
                    <a:pt x="608" y="402"/>
                    <a:pt x="612" y="407"/>
                    <a:pt x="612" y="413"/>
                  </a:cubicBezTo>
                  <a:cubicBezTo>
                    <a:pt x="612" y="418"/>
                    <a:pt x="608" y="423"/>
                    <a:pt x="602" y="423"/>
                  </a:cubicBezTo>
                  <a:cubicBezTo>
                    <a:pt x="596" y="423"/>
                    <a:pt x="592" y="418"/>
                    <a:pt x="592" y="413"/>
                  </a:cubicBezTo>
                  <a:cubicBezTo>
                    <a:pt x="592" y="407"/>
                    <a:pt x="596" y="402"/>
                    <a:pt x="602" y="402"/>
                  </a:cubicBezTo>
                  <a:close/>
                  <a:moveTo>
                    <a:pt x="715" y="402"/>
                  </a:moveTo>
                  <a:cubicBezTo>
                    <a:pt x="721" y="402"/>
                    <a:pt x="725" y="407"/>
                    <a:pt x="725" y="413"/>
                  </a:cubicBezTo>
                  <a:cubicBezTo>
                    <a:pt x="725" y="418"/>
                    <a:pt x="721" y="423"/>
                    <a:pt x="715" y="423"/>
                  </a:cubicBezTo>
                  <a:cubicBezTo>
                    <a:pt x="709" y="423"/>
                    <a:pt x="705" y="418"/>
                    <a:pt x="705" y="413"/>
                  </a:cubicBezTo>
                  <a:cubicBezTo>
                    <a:pt x="705" y="407"/>
                    <a:pt x="709" y="402"/>
                    <a:pt x="715" y="402"/>
                  </a:cubicBezTo>
                  <a:close/>
                  <a:moveTo>
                    <a:pt x="743" y="402"/>
                  </a:moveTo>
                  <a:cubicBezTo>
                    <a:pt x="749" y="402"/>
                    <a:pt x="753" y="407"/>
                    <a:pt x="753" y="413"/>
                  </a:cubicBezTo>
                  <a:cubicBezTo>
                    <a:pt x="753" y="418"/>
                    <a:pt x="749" y="423"/>
                    <a:pt x="743" y="423"/>
                  </a:cubicBezTo>
                  <a:cubicBezTo>
                    <a:pt x="737" y="423"/>
                    <a:pt x="733" y="418"/>
                    <a:pt x="733" y="413"/>
                  </a:cubicBezTo>
                  <a:cubicBezTo>
                    <a:pt x="733" y="407"/>
                    <a:pt x="737" y="402"/>
                    <a:pt x="743" y="402"/>
                  </a:cubicBezTo>
                  <a:close/>
                  <a:moveTo>
                    <a:pt x="38" y="429"/>
                  </a:moveTo>
                  <a:cubicBezTo>
                    <a:pt x="44" y="429"/>
                    <a:pt x="49" y="434"/>
                    <a:pt x="49" y="439"/>
                  </a:cubicBezTo>
                  <a:cubicBezTo>
                    <a:pt x="49" y="445"/>
                    <a:pt x="44" y="450"/>
                    <a:pt x="38" y="450"/>
                  </a:cubicBezTo>
                  <a:cubicBezTo>
                    <a:pt x="33" y="450"/>
                    <a:pt x="28" y="445"/>
                    <a:pt x="28" y="439"/>
                  </a:cubicBezTo>
                  <a:cubicBezTo>
                    <a:pt x="28" y="434"/>
                    <a:pt x="33" y="429"/>
                    <a:pt x="38" y="429"/>
                  </a:cubicBezTo>
                  <a:close/>
                  <a:moveTo>
                    <a:pt x="66" y="429"/>
                  </a:moveTo>
                  <a:cubicBezTo>
                    <a:pt x="72" y="429"/>
                    <a:pt x="77" y="434"/>
                    <a:pt x="77" y="439"/>
                  </a:cubicBezTo>
                  <a:cubicBezTo>
                    <a:pt x="77" y="445"/>
                    <a:pt x="72" y="450"/>
                    <a:pt x="66" y="450"/>
                  </a:cubicBezTo>
                  <a:cubicBezTo>
                    <a:pt x="61" y="450"/>
                    <a:pt x="56" y="445"/>
                    <a:pt x="56" y="439"/>
                  </a:cubicBezTo>
                  <a:cubicBezTo>
                    <a:pt x="56" y="434"/>
                    <a:pt x="61" y="429"/>
                    <a:pt x="66" y="429"/>
                  </a:cubicBezTo>
                  <a:close/>
                  <a:moveTo>
                    <a:pt x="95" y="429"/>
                  </a:moveTo>
                  <a:cubicBezTo>
                    <a:pt x="100" y="429"/>
                    <a:pt x="105" y="434"/>
                    <a:pt x="105" y="439"/>
                  </a:cubicBezTo>
                  <a:cubicBezTo>
                    <a:pt x="105" y="445"/>
                    <a:pt x="100" y="450"/>
                    <a:pt x="95" y="450"/>
                  </a:cubicBezTo>
                  <a:cubicBezTo>
                    <a:pt x="89" y="450"/>
                    <a:pt x="84" y="445"/>
                    <a:pt x="84" y="439"/>
                  </a:cubicBezTo>
                  <a:cubicBezTo>
                    <a:pt x="84" y="434"/>
                    <a:pt x="89" y="429"/>
                    <a:pt x="95" y="429"/>
                  </a:cubicBezTo>
                  <a:close/>
                  <a:moveTo>
                    <a:pt x="123" y="429"/>
                  </a:moveTo>
                  <a:cubicBezTo>
                    <a:pt x="128" y="429"/>
                    <a:pt x="133" y="434"/>
                    <a:pt x="133" y="439"/>
                  </a:cubicBezTo>
                  <a:cubicBezTo>
                    <a:pt x="133" y="445"/>
                    <a:pt x="128" y="450"/>
                    <a:pt x="123" y="450"/>
                  </a:cubicBezTo>
                  <a:cubicBezTo>
                    <a:pt x="117" y="450"/>
                    <a:pt x="112" y="445"/>
                    <a:pt x="112" y="439"/>
                  </a:cubicBezTo>
                  <a:cubicBezTo>
                    <a:pt x="112" y="434"/>
                    <a:pt x="117" y="429"/>
                    <a:pt x="123" y="429"/>
                  </a:cubicBezTo>
                  <a:close/>
                  <a:moveTo>
                    <a:pt x="151" y="429"/>
                  </a:moveTo>
                  <a:cubicBezTo>
                    <a:pt x="157" y="429"/>
                    <a:pt x="161" y="434"/>
                    <a:pt x="161" y="439"/>
                  </a:cubicBezTo>
                  <a:cubicBezTo>
                    <a:pt x="161" y="445"/>
                    <a:pt x="157" y="450"/>
                    <a:pt x="151" y="450"/>
                  </a:cubicBezTo>
                  <a:cubicBezTo>
                    <a:pt x="145" y="450"/>
                    <a:pt x="141" y="445"/>
                    <a:pt x="141" y="439"/>
                  </a:cubicBezTo>
                  <a:cubicBezTo>
                    <a:pt x="141" y="434"/>
                    <a:pt x="145" y="429"/>
                    <a:pt x="151" y="429"/>
                  </a:cubicBezTo>
                  <a:close/>
                  <a:moveTo>
                    <a:pt x="179" y="429"/>
                  </a:moveTo>
                  <a:cubicBezTo>
                    <a:pt x="185" y="429"/>
                    <a:pt x="190" y="434"/>
                    <a:pt x="190" y="439"/>
                  </a:cubicBezTo>
                  <a:cubicBezTo>
                    <a:pt x="190" y="445"/>
                    <a:pt x="185" y="450"/>
                    <a:pt x="179" y="450"/>
                  </a:cubicBezTo>
                  <a:cubicBezTo>
                    <a:pt x="173" y="450"/>
                    <a:pt x="169" y="445"/>
                    <a:pt x="169" y="439"/>
                  </a:cubicBezTo>
                  <a:cubicBezTo>
                    <a:pt x="169" y="434"/>
                    <a:pt x="173" y="429"/>
                    <a:pt x="179" y="429"/>
                  </a:cubicBezTo>
                  <a:close/>
                  <a:moveTo>
                    <a:pt x="207" y="429"/>
                  </a:moveTo>
                  <a:cubicBezTo>
                    <a:pt x="213" y="429"/>
                    <a:pt x="218" y="434"/>
                    <a:pt x="218" y="439"/>
                  </a:cubicBezTo>
                  <a:cubicBezTo>
                    <a:pt x="218" y="445"/>
                    <a:pt x="213" y="450"/>
                    <a:pt x="207" y="450"/>
                  </a:cubicBezTo>
                  <a:cubicBezTo>
                    <a:pt x="202" y="450"/>
                    <a:pt x="197" y="445"/>
                    <a:pt x="197" y="439"/>
                  </a:cubicBezTo>
                  <a:cubicBezTo>
                    <a:pt x="197" y="434"/>
                    <a:pt x="202" y="429"/>
                    <a:pt x="207" y="429"/>
                  </a:cubicBezTo>
                  <a:close/>
                  <a:moveTo>
                    <a:pt x="236" y="429"/>
                  </a:moveTo>
                  <a:cubicBezTo>
                    <a:pt x="241" y="429"/>
                    <a:pt x="246" y="434"/>
                    <a:pt x="246" y="439"/>
                  </a:cubicBezTo>
                  <a:cubicBezTo>
                    <a:pt x="246" y="445"/>
                    <a:pt x="241" y="450"/>
                    <a:pt x="236" y="450"/>
                  </a:cubicBezTo>
                  <a:cubicBezTo>
                    <a:pt x="230" y="450"/>
                    <a:pt x="225" y="445"/>
                    <a:pt x="225" y="439"/>
                  </a:cubicBezTo>
                  <a:cubicBezTo>
                    <a:pt x="225" y="434"/>
                    <a:pt x="230" y="429"/>
                    <a:pt x="236" y="429"/>
                  </a:cubicBezTo>
                  <a:close/>
                  <a:moveTo>
                    <a:pt x="264" y="429"/>
                  </a:moveTo>
                  <a:cubicBezTo>
                    <a:pt x="269" y="429"/>
                    <a:pt x="274" y="434"/>
                    <a:pt x="274" y="439"/>
                  </a:cubicBezTo>
                  <a:cubicBezTo>
                    <a:pt x="274" y="445"/>
                    <a:pt x="269" y="450"/>
                    <a:pt x="264" y="450"/>
                  </a:cubicBezTo>
                  <a:cubicBezTo>
                    <a:pt x="258" y="450"/>
                    <a:pt x="253" y="445"/>
                    <a:pt x="253" y="439"/>
                  </a:cubicBezTo>
                  <a:cubicBezTo>
                    <a:pt x="253" y="434"/>
                    <a:pt x="258" y="429"/>
                    <a:pt x="264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2" y="434"/>
                    <a:pt x="302" y="439"/>
                  </a:cubicBezTo>
                  <a:cubicBezTo>
                    <a:pt x="302" y="445"/>
                    <a:pt x="298" y="450"/>
                    <a:pt x="292" y="450"/>
                  </a:cubicBezTo>
                  <a:cubicBezTo>
                    <a:pt x="286" y="450"/>
                    <a:pt x="282" y="445"/>
                    <a:pt x="282" y="439"/>
                  </a:cubicBezTo>
                  <a:cubicBezTo>
                    <a:pt x="282" y="434"/>
                    <a:pt x="286" y="429"/>
                    <a:pt x="292" y="429"/>
                  </a:cubicBezTo>
                  <a:close/>
                  <a:moveTo>
                    <a:pt x="320" y="429"/>
                  </a:moveTo>
                  <a:cubicBezTo>
                    <a:pt x="326" y="429"/>
                    <a:pt x="330" y="434"/>
                    <a:pt x="330" y="439"/>
                  </a:cubicBezTo>
                  <a:cubicBezTo>
                    <a:pt x="330" y="445"/>
                    <a:pt x="326" y="450"/>
                    <a:pt x="320" y="450"/>
                  </a:cubicBezTo>
                  <a:cubicBezTo>
                    <a:pt x="314" y="450"/>
                    <a:pt x="310" y="445"/>
                    <a:pt x="310" y="439"/>
                  </a:cubicBezTo>
                  <a:cubicBezTo>
                    <a:pt x="310" y="434"/>
                    <a:pt x="314" y="429"/>
                    <a:pt x="320" y="429"/>
                  </a:cubicBezTo>
                  <a:close/>
                  <a:moveTo>
                    <a:pt x="348" y="429"/>
                  </a:moveTo>
                  <a:cubicBezTo>
                    <a:pt x="354" y="429"/>
                    <a:pt x="359" y="434"/>
                    <a:pt x="359" y="439"/>
                  </a:cubicBezTo>
                  <a:cubicBezTo>
                    <a:pt x="359" y="445"/>
                    <a:pt x="354" y="450"/>
                    <a:pt x="348" y="450"/>
                  </a:cubicBezTo>
                  <a:cubicBezTo>
                    <a:pt x="343" y="450"/>
                    <a:pt x="338" y="445"/>
                    <a:pt x="338" y="439"/>
                  </a:cubicBezTo>
                  <a:cubicBezTo>
                    <a:pt x="338" y="434"/>
                    <a:pt x="343" y="429"/>
                    <a:pt x="348" y="429"/>
                  </a:cubicBezTo>
                  <a:close/>
                  <a:moveTo>
                    <a:pt x="377" y="429"/>
                  </a:moveTo>
                  <a:cubicBezTo>
                    <a:pt x="382" y="429"/>
                    <a:pt x="387" y="434"/>
                    <a:pt x="387" y="439"/>
                  </a:cubicBezTo>
                  <a:cubicBezTo>
                    <a:pt x="387" y="445"/>
                    <a:pt x="382" y="450"/>
                    <a:pt x="377" y="450"/>
                  </a:cubicBezTo>
                  <a:cubicBezTo>
                    <a:pt x="371" y="450"/>
                    <a:pt x="366" y="445"/>
                    <a:pt x="366" y="439"/>
                  </a:cubicBezTo>
                  <a:cubicBezTo>
                    <a:pt x="366" y="434"/>
                    <a:pt x="371" y="429"/>
                    <a:pt x="377" y="429"/>
                  </a:cubicBezTo>
                  <a:close/>
                  <a:moveTo>
                    <a:pt x="405" y="429"/>
                  </a:moveTo>
                  <a:cubicBezTo>
                    <a:pt x="410" y="429"/>
                    <a:pt x="415" y="434"/>
                    <a:pt x="415" y="439"/>
                  </a:cubicBezTo>
                  <a:cubicBezTo>
                    <a:pt x="415" y="445"/>
                    <a:pt x="410" y="450"/>
                    <a:pt x="405" y="450"/>
                  </a:cubicBezTo>
                  <a:cubicBezTo>
                    <a:pt x="399" y="450"/>
                    <a:pt x="394" y="445"/>
                    <a:pt x="394" y="439"/>
                  </a:cubicBezTo>
                  <a:cubicBezTo>
                    <a:pt x="394" y="434"/>
                    <a:pt x="399" y="429"/>
                    <a:pt x="405" y="429"/>
                  </a:cubicBezTo>
                  <a:close/>
                  <a:moveTo>
                    <a:pt x="433" y="429"/>
                  </a:moveTo>
                  <a:cubicBezTo>
                    <a:pt x="439" y="429"/>
                    <a:pt x="443" y="434"/>
                    <a:pt x="443" y="439"/>
                  </a:cubicBezTo>
                  <a:cubicBezTo>
                    <a:pt x="443" y="445"/>
                    <a:pt x="439" y="450"/>
                    <a:pt x="433" y="450"/>
                  </a:cubicBezTo>
                  <a:cubicBezTo>
                    <a:pt x="427" y="450"/>
                    <a:pt x="423" y="445"/>
                    <a:pt x="423" y="439"/>
                  </a:cubicBezTo>
                  <a:cubicBezTo>
                    <a:pt x="423" y="434"/>
                    <a:pt x="427" y="429"/>
                    <a:pt x="433" y="429"/>
                  </a:cubicBezTo>
                  <a:close/>
                  <a:moveTo>
                    <a:pt x="461" y="429"/>
                  </a:moveTo>
                  <a:cubicBezTo>
                    <a:pt x="467" y="429"/>
                    <a:pt x="471" y="434"/>
                    <a:pt x="471" y="439"/>
                  </a:cubicBezTo>
                  <a:cubicBezTo>
                    <a:pt x="471" y="445"/>
                    <a:pt x="467" y="450"/>
                    <a:pt x="461" y="450"/>
                  </a:cubicBezTo>
                  <a:cubicBezTo>
                    <a:pt x="455" y="450"/>
                    <a:pt x="451" y="445"/>
                    <a:pt x="451" y="439"/>
                  </a:cubicBezTo>
                  <a:cubicBezTo>
                    <a:pt x="451" y="434"/>
                    <a:pt x="455" y="429"/>
                    <a:pt x="461" y="429"/>
                  </a:cubicBezTo>
                  <a:close/>
                  <a:moveTo>
                    <a:pt x="489" y="429"/>
                  </a:moveTo>
                  <a:cubicBezTo>
                    <a:pt x="495" y="429"/>
                    <a:pt x="500" y="434"/>
                    <a:pt x="500" y="439"/>
                  </a:cubicBezTo>
                  <a:cubicBezTo>
                    <a:pt x="500" y="445"/>
                    <a:pt x="495" y="450"/>
                    <a:pt x="489" y="450"/>
                  </a:cubicBezTo>
                  <a:cubicBezTo>
                    <a:pt x="484" y="450"/>
                    <a:pt x="479" y="445"/>
                    <a:pt x="479" y="439"/>
                  </a:cubicBezTo>
                  <a:cubicBezTo>
                    <a:pt x="479" y="434"/>
                    <a:pt x="484" y="429"/>
                    <a:pt x="489" y="429"/>
                  </a:cubicBezTo>
                  <a:close/>
                  <a:moveTo>
                    <a:pt x="517" y="429"/>
                  </a:moveTo>
                  <a:cubicBezTo>
                    <a:pt x="523" y="429"/>
                    <a:pt x="528" y="434"/>
                    <a:pt x="528" y="439"/>
                  </a:cubicBezTo>
                  <a:cubicBezTo>
                    <a:pt x="528" y="445"/>
                    <a:pt x="523" y="450"/>
                    <a:pt x="517" y="450"/>
                  </a:cubicBezTo>
                  <a:cubicBezTo>
                    <a:pt x="512" y="450"/>
                    <a:pt x="507" y="445"/>
                    <a:pt x="507" y="439"/>
                  </a:cubicBezTo>
                  <a:cubicBezTo>
                    <a:pt x="507" y="434"/>
                    <a:pt x="512" y="429"/>
                    <a:pt x="517" y="429"/>
                  </a:cubicBezTo>
                  <a:close/>
                  <a:moveTo>
                    <a:pt x="546" y="429"/>
                  </a:moveTo>
                  <a:cubicBezTo>
                    <a:pt x="551" y="429"/>
                    <a:pt x="556" y="434"/>
                    <a:pt x="556" y="439"/>
                  </a:cubicBezTo>
                  <a:cubicBezTo>
                    <a:pt x="556" y="445"/>
                    <a:pt x="551" y="450"/>
                    <a:pt x="546" y="450"/>
                  </a:cubicBezTo>
                  <a:cubicBezTo>
                    <a:pt x="540" y="450"/>
                    <a:pt x="535" y="445"/>
                    <a:pt x="535" y="439"/>
                  </a:cubicBezTo>
                  <a:cubicBezTo>
                    <a:pt x="535" y="434"/>
                    <a:pt x="540" y="429"/>
                    <a:pt x="546" y="429"/>
                  </a:cubicBezTo>
                  <a:close/>
                  <a:moveTo>
                    <a:pt x="574" y="429"/>
                  </a:moveTo>
                  <a:cubicBezTo>
                    <a:pt x="580" y="429"/>
                    <a:pt x="584" y="434"/>
                    <a:pt x="584" y="439"/>
                  </a:cubicBezTo>
                  <a:cubicBezTo>
                    <a:pt x="584" y="445"/>
                    <a:pt x="580" y="450"/>
                    <a:pt x="574" y="450"/>
                  </a:cubicBezTo>
                  <a:cubicBezTo>
                    <a:pt x="568" y="450"/>
                    <a:pt x="564" y="445"/>
                    <a:pt x="564" y="439"/>
                  </a:cubicBezTo>
                  <a:cubicBezTo>
                    <a:pt x="564" y="434"/>
                    <a:pt x="568" y="429"/>
                    <a:pt x="574" y="429"/>
                  </a:cubicBezTo>
                  <a:close/>
                  <a:moveTo>
                    <a:pt x="602" y="429"/>
                  </a:moveTo>
                  <a:cubicBezTo>
                    <a:pt x="608" y="429"/>
                    <a:pt x="612" y="434"/>
                    <a:pt x="612" y="439"/>
                  </a:cubicBezTo>
                  <a:cubicBezTo>
                    <a:pt x="612" y="445"/>
                    <a:pt x="608" y="450"/>
                    <a:pt x="602" y="450"/>
                  </a:cubicBezTo>
                  <a:cubicBezTo>
                    <a:pt x="596" y="450"/>
                    <a:pt x="592" y="445"/>
                    <a:pt x="592" y="439"/>
                  </a:cubicBezTo>
                  <a:cubicBezTo>
                    <a:pt x="592" y="434"/>
                    <a:pt x="596" y="429"/>
                    <a:pt x="602" y="429"/>
                  </a:cubicBezTo>
                  <a:close/>
                  <a:moveTo>
                    <a:pt x="658" y="429"/>
                  </a:moveTo>
                  <a:cubicBezTo>
                    <a:pt x="664" y="429"/>
                    <a:pt x="669" y="434"/>
                    <a:pt x="669" y="439"/>
                  </a:cubicBezTo>
                  <a:cubicBezTo>
                    <a:pt x="669" y="445"/>
                    <a:pt x="664" y="450"/>
                    <a:pt x="658" y="450"/>
                  </a:cubicBezTo>
                  <a:cubicBezTo>
                    <a:pt x="653" y="450"/>
                    <a:pt x="648" y="445"/>
                    <a:pt x="648" y="439"/>
                  </a:cubicBezTo>
                  <a:cubicBezTo>
                    <a:pt x="648" y="434"/>
                    <a:pt x="653" y="429"/>
                    <a:pt x="658" y="429"/>
                  </a:cubicBezTo>
                  <a:close/>
                  <a:moveTo>
                    <a:pt x="715" y="429"/>
                  </a:moveTo>
                  <a:cubicBezTo>
                    <a:pt x="721" y="429"/>
                    <a:pt x="725" y="434"/>
                    <a:pt x="725" y="439"/>
                  </a:cubicBezTo>
                  <a:cubicBezTo>
                    <a:pt x="725" y="445"/>
                    <a:pt x="721" y="450"/>
                    <a:pt x="715" y="450"/>
                  </a:cubicBezTo>
                  <a:cubicBezTo>
                    <a:pt x="709" y="450"/>
                    <a:pt x="705" y="445"/>
                    <a:pt x="705" y="439"/>
                  </a:cubicBezTo>
                  <a:cubicBezTo>
                    <a:pt x="705" y="434"/>
                    <a:pt x="709" y="429"/>
                    <a:pt x="715" y="429"/>
                  </a:cubicBezTo>
                  <a:close/>
                  <a:moveTo>
                    <a:pt x="38" y="456"/>
                  </a:moveTo>
                  <a:cubicBezTo>
                    <a:pt x="44" y="456"/>
                    <a:pt x="49" y="461"/>
                    <a:pt x="49" y="466"/>
                  </a:cubicBezTo>
                  <a:cubicBezTo>
                    <a:pt x="49" y="472"/>
                    <a:pt x="44" y="477"/>
                    <a:pt x="38" y="477"/>
                  </a:cubicBezTo>
                  <a:cubicBezTo>
                    <a:pt x="33" y="477"/>
                    <a:pt x="28" y="472"/>
                    <a:pt x="28" y="466"/>
                  </a:cubicBezTo>
                  <a:cubicBezTo>
                    <a:pt x="28" y="461"/>
                    <a:pt x="33" y="456"/>
                    <a:pt x="38" y="456"/>
                  </a:cubicBezTo>
                  <a:close/>
                  <a:moveTo>
                    <a:pt x="66" y="456"/>
                  </a:moveTo>
                  <a:cubicBezTo>
                    <a:pt x="72" y="456"/>
                    <a:pt x="77" y="461"/>
                    <a:pt x="77" y="466"/>
                  </a:cubicBezTo>
                  <a:cubicBezTo>
                    <a:pt x="77" y="472"/>
                    <a:pt x="72" y="477"/>
                    <a:pt x="66" y="477"/>
                  </a:cubicBezTo>
                  <a:cubicBezTo>
                    <a:pt x="61" y="477"/>
                    <a:pt x="56" y="472"/>
                    <a:pt x="56" y="466"/>
                  </a:cubicBezTo>
                  <a:cubicBezTo>
                    <a:pt x="56" y="461"/>
                    <a:pt x="61" y="456"/>
                    <a:pt x="66" y="456"/>
                  </a:cubicBezTo>
                  <a:close/>
                  <a:moveTo>
                    <a:pt x="95" y="456"/>
                  </a:moveTo>
                  <a:cubicBezTo>
                    <a:pt x="100" y="456"/>
                    <a:pt x="105" y="461"/>
                    <a:pt x="105" y="466"/>
                  </a:cubicBezTo>
                  <a:cubicBezTo>
                    <a:pt x="105" y="472"/>
                    <a:pt x="100" y="477"/>
                    <a:pt x="95" y="477"/>
                  </a:cubicBezTo>
                  <a:cubicBezTo>
                    <a:pt x="89" y="477"/>
                    <a:pt x="84" y="472"/>
                    <a:pt x="84" y="466"/>
                  </a:cubicBezTo>
                  <a:cubicBezTo>
                    <a:pt x="84" y="461"/>
                    <a:pt x="89" y="456"/>
                    <a:pt x="95" y="456"/>
                  </a:cubicBezTo>
                  <a:close/>
                  <a:moveTo>
                    <a:pt x="123" y="456"/>
                  </a:moveTo>
                  <a:cubicBezTo>
                    <a:pt x="128" y="456"/>
                    <a:pt x="133" y="461"/>
                    <a:pt x="133" y="466"/>
                  </a:cubicBezTo>
                  <a:cubicBezTo>
                    <a:pt x="133" y="472"/>
                    <a:pt x="128" y="477"/>
                    <a:pt x="123" y="477"/>
                  </a:cubicBezTo>
                  <a:cubicBezTo>
                    <a:pt x="117" y="477"/>
                    <a:pt x="112" y="472"/>
                    <a:pt x="112" y="466"/>
                  </a:cubicBezTo>
                  <a:cubicBezTo>
                    <a:pt x="112" y="461"/>
                    <a:pt x="117" y="456"/>
                    <a:pt x="123" y="456"/>
                  </a:cubicBezTo>
                  <a:close/>
                  <a:moveTo>
                    <a:pt x="151" y="456"/>
                  </a:moveTo>
                  <a:cubicBezTo>
                    <a:pt x="157" y="456"/>
                    <a:pt x="161" y="461"/>
                    <a:pt x="161" y="466"/>
                  </a:cubicBezTo>
                  <a:cubicBezTo>
                    <a:pt x="161" y="472"/>
                    <a:pt x="157" y="477"/>
                    <a:pt x="151" y="477"/>
                  </a:cubicBezTo>
                  <a:cubicBezTo>
                    <a:pt x="145" y="477"/>
                    <a:pt x="141" y="472"/>
                    <a:pt x="141" y="466"/>
                  </a:cubicBezTo>
                  <a:cubicBezTo>
                    <a:pt x="141" y="461"/>
                    <a:pt x="145" y="456"/>
                    <a:pt x="151" y="456"/>
                  </a:cubicBezTo>
                  <a:close/>
                  <a:moveTo>
                    <a:pt x="179" y="456"/>
                  </a:moveTo>
                  <a:cubicBezTo>
                    <a:pt x="185" y="456"/>
                    <a:pt x="190" y="461"/>
                    <a:pt x="190" y="466"/>
                  </a:cubicBezTo>
                  <a:cubicBezTo>
                    <a:pt x="190" y="472"/>
                    <a:pt x="185" y="477"/>
                    <a:pt x="179" y="477"/>
                  </a:cubicBezTo>
                  <a:cubicBezTo>
                    <a:pt x="173" y="477"/>
                    <a:pt x="169" y="472"/>
                    <a:pt x="169" y="466"/>
                  </a:cubicBezTo>
                  <a:cubicBezTo>
                    <a:pt x="169" y="461"/>
                    <a:pt x="173" y="456"/>
                    <a:pt x="179" y="456"/>
                  </a:cubicBezTo>
                  <a:close/>
                  <a:moveTo>
                    <a:pt x="207" y="456"/>
                  </a:moveTo>
                  <a:cubicBezTo>
                    <a:pt x="213" y="456"/>
                    <a:pt x="218" y="461"/>
                    <a:pt x="218" y="466"/>
                  </a:cubicBezTo>
                  <a:cubicBezTo>
                    <a:pt x="218" y="472"/>
                    <a:pt x="213" y="477"/>
                    <a:pt x="207" y="477"/>
                  </a:cubicBezTo>
                  <a:cubicBezTo>
                    <a:pt x="202" y="477"/>
                    <a:pt x="197" y="472"/>
                    <a:pt x="197" y="466"/>
                  </a:cubicBezTo>
                  <a:cubicBezTo>
                    <a:pt x="197" y="461"/>
                    <a:pt x="202" y="456"/>
                    <a:pt x="207" y="456"/>
                  </a:cubicBezTo>
                  <a:close/>
                  <a:moveTo>
                    <a:pt x="236" y="456"/>
                  </a:moveTo>
                  <a:cubicBezTo>
                    <a:pt x="241" y="456"/>
                    <a:pt x="246" y="461"/>
                    <a:pt x="246" y="466"/>
                  </a:cubicBezTo>
                  <a:cubicBezTo>
                    <a:pt x="246" y="472"/>
                    <a:pt x="241" y="477"/>
                    <a:pt x="236" y="477"/>
                  </a:cubicBezTo>
                  <a:cubicBezTo>
                    <a:pt x="230" y="477"/>
                    <a:pt x="225" y="472"/>
                    <a:pt x="225" y="466"/>
                  </a:cubicBezTo>
                  <a:cubicBezTo>
                    <a:pt x="225" y="461"/>
                    <a:pt x="230" y="456"/>
                    <a:pt x="236" y="456"/>
                  </a:cubicBezTo>
                  <a:close/>
                  <a:moveTo>
                    <a:pt x="264" y="456"/>
                  </a:moveTo>
                  <a:cubicBezTo>
                    <a:pt x="269" y="456"/>
                    <a:pt x="274" y="461"/>
                    <a:pt x="274" y="466"/>
                  </a:cubicBezTo>
                  <a:cubicBezTo>
                    <a:pt x="274" y="472"/>
                    <a:pt x="269" y="477"/>
                    <a:pt x="264" y="477"/>
                  </a:cubicBezTo>
                  <a:cubicBezTo>
                    <a:pt x="258" y="477"/>
                    <a:pt x="253" y="472"/>
                    <a:pt x="253" y="466"/>
                  </a:cubicBezTo>
                  <a:cubicBezTo>
                    <a:pt x="253" y="461"/>
                    <a:pt x="258" y="456"/>
                    <a:pt x="264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2" y="461"/>
                    <a:pt x="302" y="466"/>
                  </a:cubicBezTo>
                  <a:cubicBezTo>
                    <a:pt x="302" y="472"/>
                    <a:pt x="298" y="477"/>
                    <a:pt x="292" y="477"/>
                  </a:cubicBezTo>
                  <a:cubicBezTo>
                    <a:pt x="286" y="477"/>
                    <a:pt x="282" y="472"/>
                    <a:pt x="282" y="466"/>
                  </a:cubicBezTo>
                  <a:cubicBezTo>
                    <a:pt x="282" y="461"/>
                    <a:pt x="286" y="456"/>
                    <a:pt x="292" y="456"/>
                  </a:cubicBezTo>
                  <a:close/>
                  <a:moveTo>
                    <a:pt x="320" y="456"/>
                  </a:moveTo>
                  <a:cubicBezTo>
                    <a:pt x="326" y="456"/>
                    <a:pt x="330" y="461"/>
                    <a:pt x="330" y="466"/>
                  </a:cubicBezTo>
                  <a:cubicBezTo>
                    <a:pt x="330" y="472"/>
                    <a:pt x="326" y="477"/>
                    <a:pt x="320" y="477"/>
                  </a:cubicBezTo>
                  <a:cubicBezTo>
                    <a:pt x="314" y="477"/>
                    <a:pt x="310" y="472"/>
                    <a:pt x="310" y="466"/>
                  </a:cubicBezTo>
                  <a:cubicBezTo>
                    <a:pt x="310" y="461"/>
                    <a:pt x="314" y="456"/>
                    <a:pt x="320" y="456"/>
                  </a:cubicBezTo>
                  <a:close/>
                  <a:moveTo>
                    <a:pt x="348" y="456"/>
                  </a:moveTo>
                  <a:cubicBezTo>
                    <a:pt x="354" y="456"/>
                    <a:pt x="359" y="461"/>
                    <a:pt x="359" y="466"/>
                  </a:cubicBezTo>
                  <a:cubicBezTo>
                    <a:pt x="359" y="472"/>
                    <a:pt x="354" y="477"/>
                    <a:pt x="348" y="477"/>
                  </a:cubicBezTo>
                  <a:cubicBezTo>
                    <a:pt x="343" y="477"/>
                    <a:pt x="338" y="472"/>
                    <a:pt x="338" y="466"/>
                  </a:cubicBezTo>
                  <a:cubicBezTo>
                    <a:pt x="338" y="461"/>
                    <a:pt x="343" y="456"/>
                    <a:pt x="348" y="456"/>
                  </a:cubicBezTo>
                  <a:close/>
                  <a:moveTo>
                    <a:pt x="377" y="456"/>
                  </a:moveTo>
                  <a:cubicBezTo>
                    <a:pt x="382" y="456"/>
                    <a:pt x="387" y="461"/>
                    <a:pt x="387" y="466"/>
                  </a:cubicBezTo>
                  <a:cubicBezTo>
                    <a:pt x="387" y="472"/>
                    <a:pt x="382" y="477"/>
                    <a:pt x="377" y="477"/>
                  </a:cubicBezTo>
                  <a:cubicBezTo>
                    <a:pt x="371" y="477"/>
                    <a:pt x="366" y="472"/>
                    <a:pt x="366" y="466"/>
                  </a:cubicBezTo>
                  <a:cubicBezTo>
                    <a:pt x="366" y="461"/>
                    <a:pt x="371" y="456"/>
                    <a:pt x="377" y="456"/>
                  </a:cubicBezTo>
                  <a:close/>
                  <a:moveTo>
                    <a:pt x="405" y="456"/>
                  </a:moveTo>
                  <a:cubicBezTo>
                    <a:pt x="410" y="456"/>
                    <a:pt x="415" y="461"/>
                    <a:pt x="415" y="466"/>
                  </a:cubicBezTo>
                  <a:cubicBezTo>
                    <a:pt x="415" y="472"/>
                    <a:pt x="410" y="477"/>
                    <a:pt x="405" y="477"/>
                  </a:cubicBezTo>
                  <a:cubicBezTo>
                    <a:pt x="399" y="477"/>
                    <a:pt x="394" y="472"/>
                    <a:pt x="394" y="466"/>
                  </a:cubicBezTo>
                  <a:cubicBezTo>
                    <a:pt x="394" y="461"/>
                    <a:pt x="399" y="456"/>
                    <a:pt x="405" y="456"/>
                  </a:cubicBezTo>
                  <a:close/>
                  <a:moveTo>
                    <a:pt x="433" y="456"/>
                  </a:moveTo>
                  <a:cubicBezTo>
                    <a:pt x="439" y="456"/>
                    <a:pt x="443" y="461"/>
                    <a:pt x="443" y="466"/>
                  </a:cubicBezTo>
                  <a:cubicBezTo>
                    <a:pt x="443" y="472"/>
                    <a:pt x="439" y="477"/>
                    <a:pt x="433" y="477"/>
                  </a:cubicBezTo>
                  <a:cubicBezTo>
                    <a:pt x="427" y="477"/>
                    <a:pt x="423" y="472"/>
                    <a:pt x="423" y="466"/>
                  </a:cubicBezTo>
                  <a:cubicBezTo>
                    <a:pt x="423" y="461"/>
                    <a:pt x="427" y="456"/>
                    <a:pt x="433" y="456"/>
                  </a:cubicBezTo>
                  <a:close/>
                  <a:moveTo>
                    <a:pt x="461" y="456"/>
                  </a:moveTo>
                  <a:cubicBezTo>
                    <a:pt x="467" y="456"/>
                    <a:pt x="471" y="461"/>
                    <a:pt x="471" y="466"/>
                  </a:cubicBezTo>
                  <a:cubicBezTo>
                    <a:pt x="471" y="472"/>
                    <a:pt x="467" y="477"/>
                    <a:pt x="461" y="477"/>
                  </a:cubicBezTo>
                  <a:cubicBezTo>
                    <a:pt x="455" y="477"/>
                    <a:pt x="451" y="472"/>
                    <a:pt x="451" y="466"/>
                  </a:cubicBezTo>
                  <a:cubicBezTo>
                    <a:pt x="451" y="461"/>
                    <a:pt x="455" y="456"/>
                    <a:pt x="461" y="456"/>
                  </a:cubicBezTo>
                  <a:close/>
                  <a:moveTo>
                    <a:pt x="489" y="456"/>
                  </a:moveTo>
                  <a:cubicBezTo>
                    <a:pt x="495" y="456"/>
                    <a:pt x="500" y="461"/>
                    <a:pt x="500" y="466"/>
                  </a:cubicBezTo>
                  <a:cubicBezTo>
                    <a:pt x="500" y="472"/>
                    <a:pt x="495" y="477"/>
                    <a:pt x="489" y="477"/>
                  </a:cubicBezTo>
                  <a:cubicBezTo>
                    <a:pt x="484" y="477"/>
                    <a:pt x="479" y="472"/>
                    <a:pt x="479" y="466"/>
                  </a:cubicBezTo>
                  <a:cubicBezTo>
                    <a:pt x="479" y="461"/>
                    <a:pt x="484" y="456"/>
                    <a:pt x="489" y="456"/>
                  </a:cubicBezTo>
                  <a:close/>
                  <a:moveTo>
                    <a:pt x="517" y="456"/>
                  </a:moveTo>
                  <a:cubicBezTo>
                    <a:pt x="523" y="456"/>
                    <a:pt x="528" y="461"/>
                    <a:pt x="528" y="466"/>
                  </a:cubicBezTo>
                  <a:cubicBezTo>
                    <a:pt x="528" y="472"/>
                    <a:pt x="523" y="477"/>
                    <a:pt x="517" y="477"/>
                  </a:cubicBezTo>
                  <a:cubicBezTo>
                    <a:pt x="512" y="477"/>
                    <a:pt x="507" y="472"/>
                    <a:pt x="507" y="466"/>
                  </a:cubicBezTo>
                  <a:cubicBezTo>
                    <a:pt x="507" y="461"/>
                    <a:pt x="512" y="456"/>
                    <a:pt x="517" y="456"/>
                  </a:cubicBezTo>
                  <a:close/>
                  <a:moveTo>
                    <a:pt x="546" y="456"/>
                  </a:moveTo>
                  <a:cubicBezTo>
                    <a:pt x="551" y="456"/>
                    <a:pt x="556" y="461"/>
                    <a:pt x="556" y="466"/>
                  </a:cubicBezTo>
                  <a:cubicBezTo>
                    <a:pt x="556" y="472"/>
                    <a:pt x="551" y="477"/>
                    <a:pt x="546" y="477"/>
                  </a:cubicBezTo>
                  <a:cubicBezTo>
                    <a:pt x="540" y="477"/>
                    <a:pt x="535" y="472"/>
                    <a:pt x="535" y="466"/>
                  </a:cubicBezTo>
                  <a:cubicBezTo>
                    <a:pt x="535" y="461"/>
                    <a:pt x="540" y="456"/>
                    <a:pt x="546" y="456"/>
                  </a:cubicBezTo>
                  <a:close/>
                  <a:moveTo>
                    <a:pt x="574" y="456"/>
                  </a:moveTo>
                  <a:cubicBezTo>
                    <a:pt x="580" y="456"/>
                    <a:pt x="584" y="461"/>
                    <a:pt x="584" y="466"/>
                  </a:cubicBezTo>
                  <a:cubicBezTo>
                    <a:pt x="584" y="472"/>
                    <a:pt x="580" y="477"/>
                    <a:pt x="574" y="477"/>
                  </a:cubicBezTo>
                  <a:cubicBezTo>
                    <a:pt x="568" y="477"/>
                    <a:pt x="564" y="472"/>
                    <a:pt x="564" y="466"/>
                  </a:cubicBezTo>
                  <a:cubicBezTo>
                    <a:pt x="564" y="461"/>
                    <a:pt x="568" y="456"/>
                    <a:pt x="574" y="456"/>
                  </a:cubicBezTo>
                  <a:close/>
                  <a:moveTo>
                    <a:pt x="602" y="456"/>
                  </a:moveTo>
                  <a:cubicBezTo>
                    <a:pt x="608" y="456"/>
                    <a:pt x="612" y="461"/>
                    <a:pt x="612" y="466"/>
                  </a:cubicBezTo>
                  <a:cubicBezTo>
                    <a:pt x="612" y="472"/>
                    <a:pt x="608" y="477"/>
                    <a:pt x="602" y="477"/>
                  </a:cubicBezTo>
                  <a:cubicBezTo>
                    <a:pt x="596" y="477"/>
                    <a:pt x="592" y="472"/>
                    <a:pt x="592" y="466"/>
                  </a:cubicBezTo>
                  <a:cubicBezTo>
                    <a:pt x="592" y="461"/>
                    <a:pt x="596" y="456"/>
                    <a:pt x="602" y="456"/>
                  </a:cubicBezTo>
                  <a:close/>
                  <a:moveTo>
                    <a:pt x="658" y="456"/>
                  </a:moveTo>
                  <a:cubicBezTo>
                    <a:pt x="664" y="456"/>
                    <a:pt x="669" y="461"/>
                    <a:pt x="669" y="466"/>
                  </a:cubicBezTo>
                  <a:cubicBezTo>
                    <a:pt x="669" y="472"/>
                    <a:pt x="664" y="477"/>
                    <a:pt x="658" y="477"/>
                  </a:cubicBezTo>
                  <a:cubicBezTo>
                    <a:pt x="653" y="477"/>
                    <a:pt x="648" y="472"/>
                    <a:pt x="648" y="466"/>
                  </a:cubicBezTo>
                  <a:cubicBezTo>
                    <a:pt x="648" y="461"/>
                    <a:pt x="653" y="456"/>
                    <a:pt x="658" y="456"/>
                  </a:cubicBezTo>
                  <a:close/>
                  <a:moveTo>
                    <a:pt x="38" y="483"/>
                  </a:moveTo>
                  <a:cubicBezTo>
                    <a:pt x="44" y="483"/>
                    <a:pt x="49" y="487"/>
                    <a:pt x="49" y="493"/>
                  </a:cubicBezTo>
                  <a:cubicBezTo>
                    <a:pt x="49" y="499"/>
                    <a:pt x="44" y="503"/>
                    <a:pt x="38" y="503"/>
                  </a:cubicBezTo>
                  <a:cubicBezTo>
                    <a:pt x="33" y="503"/>
                    <a:pt x="28" y="499"/>
                    <a:pt x="28" y="493"/>
                  </a:cubicBezTo>
                  <a:cubicBezTo>
                    <a:pt x="28" y="487"/>
                    <a:pt x="33" y="483"/>
                    <a:pt x="38" y="483"/>
                  </a:cubicBezTo>
                  <a:close/>
                  <a:moveTo>
                    <a:pt x="123" y="483"/>
                  </a:moveTo>
                  <a:cubicBezTo>
                    <a:pt x="128" y="483"/>
                    <a:pt x="133" y="487"/>
                    <a:pt x="133" y="493"/>
                  </a:cubicBezTo>
                  <a:cubicBezTo>
                    <a:pt x="133" y="499"/>
                    <a:pt x="128" y="503"/>
                    <a:pt x="123" y="503"/>
                  </a:cubicBezTo>
                  <a:cubicBezTo>
                    <a:pt x="117" y="503"/>
                    <a:pt x="112" y="499"/>
                    <a:pt x="112" y="493"/>
                  </a:cubicBezTo>
                  <a:cubicBezTo>
                    <a:pt x="112" y="487"/>
                    <a:pt x="117" y="483"/>
                    <a:pt x="123" y="483"/>
                  </a:cubicBezTo>
                  <a:close/>
                  <a:moveTo>
                    <a:pt x="151" y="483"/>
                  </a:moveTo>
                  <a:cubicBezTo>
                    <a:pt x="157" y="483"/>
                    <a:pt x="161" y="487"/>
                    <a:pt x="161" y="493"/>
                  </a:cubicBezTo>
                  <a:cubicBezTo>
                    <a:pt x="161" y="499"/>
                    <a:pt x="157" y="503"/>
                    <a:pt x="151" y="503"/>
                  </a:cubicBezTo>
                  <a:cubicBezTo>
                    <a:pt x="145" y="503"/>
                    <a:pt x="141" y="499"/>
                    <a:pt x="141" y="493"/>
                  </a:cubicBezTo>
                  <a:cubicBezTo>
                    <a:pt x="141" y="487"/>
                    <a:pt x="145" y="483"/>
                    <a:pt x="151" y="483"/>
                  </a:cubicBezTo>
                  <a:close/>
                  <a:moveTo>
                    <a:pt x="179" y="483"/>
                  </a:moveTo>
                  <a:cubicBezTo>
                    <a:pt x="185" y="483"/>
                    <a:pt x="190" y="487"/>
                    <a:pt x="190" y="493"/>
                  </a:cubicBezTo>
                  <a:cubicBezTo>
                    <a:pt x="190" y="499"/>
                    <a:pt x="185" y="503"/>
                    <a:pt x="179" y="503"/>
                  </a:cubicBezTo>
                  <a:cubicBezTo>
                    <a:pt x="173" y="503"/>
                    <a:pt x="169" y="499"/>
                    <a:pt x="169" y="493"/>
                  </a:cubicBezTo>
                  <a:cubicBezTo>
                    <a:pt x="169" y="487"/>
                    <a:pt x="173" y="483"/>
                    <a:pt x="179" y="483"/>
                  </a:cubicBezTo>
                  <a:close/>
                  <a:moveTo>
                    <a:pt x="207" y="483"/>
                  </a:moveTo>
                  <a:cubicBezTo>
                    <a:pt x="213" y="483"/>
                    <a:pt x="218" y="487"/>
                    <a:pt x="218" y="493"/>
                  </a:cubicBezTo>
                  <a:cubicBezTo>
                    <a:pt x="218" y="499"/>
                    <a:pt x="213" y="503"/>
                    <a:pt x="207" y="503"/>
                  </a:cubicBezTo>
                  <a:cubicBezTo>
                    <a:pt x="202" y="503"/>
                    <a:pt x="197" y="499"/>
                    <a:pt x="197" y="493"/>
                  </a:cubicBezTo>
                  <a:cubicBezTo>
                    <a:pt x="197" y="487"/>
                    <a:pt x="202" y="483"/>
                    <a:pt x="207" y="483"/>
                  </a:cubicBezTo>
                  <a:close/>
                  <a:moveTo>
                    <a:pt x="236" y="483"/>
                  </a:moveTo>
                  <a:cubicBezTo>
                    <a:pt x="241" y="483"/>
                    <a:pt x="246" y="487"/>
                    <a:pt x="246" y="493"/>
                  </a:cubicBezTo>
                  <a:cubicBezTo>
                    <a:pt x="246" y="499"/>
                    <a:pt x="241" y="503"/>
                    <a:pt x="236" y="503"/>
                  </a:cubicBezTo>
                  <a:cubicBezTo>
                    <a:pt x="230" y="503"/>
                    <a:pt x="225" y="499"/>
                    <a:pt x="225" y="493"/>
                  </a:cubicBezTo>
                  <a:cubicBezTo>
                    <a:pt x="225" y="487"/>
                    <a:pt x="230" y="483"/>
                    <a:pt x="236" y="483"/>
                  </a:cubicBezTo>
                  <a:close/>
                  <a:moveTo>
                    <a:pt x="264" y="483"/>
                  </a:moveTo>
                  <a:cubicBezTo>
                    <a:pt x="269" y="483"/>
                    <a:pt x="274" y="487"/>
                    <a:pt x="274" y="493"/>
                  </a:cubicBezTo>
                  <a:cubicBezTo>
                    <a:pt x="274" y="499"/>
                    <a:pt x="269" y="503"/>
                    <a:pt x="264" y="503"/>
                  </a:cubicBezTo>
                  <a:cubicBezTo>
                    <a:pt x="258" y="503"/>
                    <a:pt x="253" y="499"/>
                    <a:pt x="253" y="493"/>
                  </a:cubicBezTo>
                  <a:cubicBezTo>
                    <a:pt x="253" y="487"/>
                    <a:pt x="258" y="483"/>
                    <a:pt x="264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2" y="487"/>
                    <a:pt x="302" y="493"/>
                  </a:cubicBezTo>
                  <a:cubicBezTo>
                    <a:pt x="302" y="499"/>
                    <a:pt x="298" y="503"/>
                    <a:pt x="292" y="503"/>
                  </a:cubicBezTo>
                  <a:cubicBezTo>
                    <a:pt x="286" y="503"/>
                    <a:pt x="282" y="499"/>
                    <a:pt x="282" y="493"/>
                  </a:cubicBezTo>
                  <a:cubicBezTo>
                    <a:pt x="282" y="487"/>
                    <a:pt x="286" y="483"/>
                    <a:pt x="292" y="483"/>
                  </a:cubicBezTo>
                  <a:close/>
                  <a:moveTo>
                    <a:pt x="320" y="483"/>
                  </a:moveTo>
                  <a:cubicBezTo>
                    <a:pt x="326" y="483"/>
                    <a:pt x="330" y="487"/>
                    <a:pt x="330" y="493"/>
                  </a:cubicBezTo>
                  <a:cubicBezTo>
                    <a:pt x="330" y="499"/>
                    <a:pt x="326" y="503"/>
                    <a:pt x="320" y="503"/>
                  </a:cubicBezTo>
                  <a:cubicBezTo>
                    <a:pt x="314" y="503"/>
                    <a:pt x="310" y="499"/>
                    <a:pt x="310" y="493"/>
                  </a:cubicBezTo>
                  <a:cubicBezTo>
                    <a:pt x="310" y="487"/>
                    <a:pt x="314" y="483"/>
                    <a:pt x="320" y="483"/>
                  </a:cubicBezTo>
                  <a:close/>
                  <a:moveTo>
                    <a:pt x="348" y="483"/>
                  </a:moveTo>
                  <a:cubicBezTo>
                    <a:pt x="354" y="483"/>
                    <a:pt x="359" y="487"/>
                    <a:pt x="359" y="493"/>
                  </a:cubicBezTo>
                  <a:cubicBezTo>
                    <a:pt x="359" y="499"/>
                    <a:pt x="354" y="503"/>
                    <a:pt x="348" y="503"/>
                  </a:cubicBezTo>
                  <a:cubicBezTo>
                    <a:pt x="343" y="503"/>
                    <a:pt x="338" y="499"/>
                    <a:pt x="338" y="493"/>
                  </a:cubicBezTo>
                  <a:cubicBezTo>
                    <a:pt x="338" y="487"/>
                    <a:pt x="343" y="483"/>
                    <a:pt x="348" y="483"/>
                  </a:cubicBezTo>
                  <a:close/>
                  <a:moveTo>
                    <a:pt x="377" y="483"/>
                  </a:moveTo>
                  <a:cubicBezTo>
                    <a:pt x="382" y="483"/>
                    <a:pt x="387" y="487"/>
                    <a:pt x="387" y="493"/>
                  </a:cubicBezTo>
                  <a:cubicBezTo>
                    <a:pt x="387" y="499"/>
                    <a:pt x="382" y="503"/>
                    <a:pt x="377" y="503"/>
                  </a:cubicBezTo>
                  <a:cubicBezTo>
                    <a:pt x="371" y="503"/>
                    <a:pt x="366" y="499"/>
                    <a:pt x="366" y="493"/>
                  </a:cubicBezTo>
                  <a:cubicBezTo>
                    <a:pt x="366" y="487"/>
                    <a:pt x="371" y="483"/>
                    <a:pt x="377" y="483"/>
                  </a:cubicBezTo>
                  <a:close/>
                  <a:moveTo>
                    <a:pt x="405" y="483"/>
                  </a:moveTo>
                  <a:cubicBezTo>
                    <a:pt x="410" y="483"/>
                    <a:pt x="415" y="487"/>
                    <a:pt x="415" y="493"/>
                  </a:cubicBezTo>
                  <a:cubicBezTo>
                    <a:pt x="415" y="499"/>
                    <a:pt x="410" y="503"/>
                    <a:pt x="405" y="503"/>
                  </a:cubicBezTo>
                  <a:cubicBezTo>
                    <a:pt x="399" y="503"/>
                    <a:pt x="394" y="499"/>
                    <a:pt x="394" y="493"/>
                  </a:cubicBezTo>
                  <a:cubicBezTo>
                    <a:pt x="394" y="487"/>
                    <a:pt x="399" y="483"/>
                    <a:pt x="405" y="483"/>
                  </a:cubicBezTo>
                  <a:close/>
                  <a:moveTo>
                    <a:pt x="433" y="483"/>
                  </a:moveTo>
                  <a:cubicBezTo>
                    <a:pt x="439" y="483"/>
                    <a:pt x="443" y="487"/>
                    <a:pt x="443" y="493"/>
                  </a:cubicBezTo>
                  <a:cubicBezTo>
                    <a:pt x="443" y="499"/>
                    <a:pt x="439" y="503"/>
                    <a:pt x="433" y="503"/>
                  </a:cubicBezTo>
                  <a:cubicBezTo>
                    <a:pt x="427" y="503"/>
                    <a:pt x="423" y="499"/>
                    <a:pt x="423" y="493"/>
                  </a:cubicBezTo>
                  <a:cubicBezTo>
                    <a:pt x="423" y="487"/>
                    <a:pt x="427" y="483"/>
                    <a:pt x="433" y="483"/>
                  </a:cubicBezTo>
                  <a:close/>
                  <a:moveTo>
                    <a:pt x="461" y="483"/>
                  </a:moveTo>
                  <a:cubicBezTo>
                    <a:pt x="467" y="483"/>
                    <a:pt x="471" y="487"/>
                    <a:pt x="471" y="493"/>
                  </a:cubicBezTo>
                  <a:cubicBezTo>
                    <a:pt x="471" y="499"/>
                    <a:pt x="467" y="503"/>
                    <a:pt x="461" y="503"/>
                  </a:cubicBezTo>
                  <a:cubicBezTo>
                    <a:pt x="455" y="503"/>
                    <a:pt x="451" y="499"/>
                    <a:pt x="451" y="493"/>
                  </a:cubicBezTo>
                  <a:cubicBezTo>
                    <a:pt x="451" y="487"/>
                    <a:pt x="455" y="483"/>
                    <a:pt x="461" y="483"/>
                  </a:cubicBezTo>
                  <a:close/>
                  <a:moveTo>
                    <a:pt x="489" y="483"/>
                  </a:moveTo>
                  <a:cubicBezTo>
                    <a:pt x="495" y="483"/>
                    <a:pt x="500" y="487"/>
                    <a:pt x="500" y="493"/>
                  </a:cubicBezTo>
                  <a:cubicBezTo>
                    <a:pt x="500" y="499"/>
                    <a:pt x="495" y="503"/>
                    <a:pt x="489" y="503"/>
                  </a:cubicBezTo>
                  <a:cubicBezTo>
                    <a:pt x="484" y="503"/>
                    <a:pt x="479" y="499"/>
                    <a:pt x="479" y="493"/>
                  </a:cubicBezTo>
                  <a:cubicBezTo>
                    <a:pt x="479" y="487"/>
                    <a:pt x="484" y="483"/>
                    <a:pt x="489" y="483"/>
                  </a:cubicBezTo>
                  <a:close/>
                  <a:moveTo>
                    <a:pt x="517" y="483"/>
                  </a:moveTo>
                  <a:cubicBezTo>
                    <a:pt x="523" y="483"/>
                    <a:pt x="528" y="487"/>
                    <a:pt x="528" y="493"/>
                  </a:cubicBezTo>
                  <a:cubicBezTo>
                    <a:pt x="528" y="499"/>
                    <a:pt x="523" y="503"/>
                    <a:pt x="517" y="503"/>
                  </a:cubicBezTo>
                  <a:cubicBezTo>
                    <a:pt x="512" y="503"/>
                    <a:pt x="507" y="499"/>
                    <a:pt x="507" y="493"/>
                  </a:cubicBezTo>
                  <a:cubicBezTo>
                    <a:pt x="507" y="487"/>
                    <a:pt x="512" y="483"/>
                    <a:pt x="517" y="483"/>
                  </a:cubicBezTo>
                  <a:close/>
                  <a:moveTo>
                    <a:pt x="546" y="483"/>
                  </a:moveTo>
                  <a:cubicBezTo>
                    <a:pt x="551" y="483"/>
                    <a:pt x="556" y="487"/>
                    <a:pt x="556" y="493"/>
                  </a:cubicBezTo>
                  <a:cubicBezTo>
                    <a:pt x="556" y="499"/>
                    <a:pt x="551" y="503"/>
                    <a:pt x="546" y="503"/>
                  </a:cubicBezTo>
                  <a:cubicBezTo>
                    <a:pt x="540" y="503"/>
                    <a:pt x="535" y="499"/>
                    <a:pt x="535" y="493"/>
                  </a:cubicBezTo>
                  <a:cubicBezTo>
                    <a:pt x="535" y="487"/>
                    <a:pt x="540" y="483"/>
                    <a:pt x="546" y="483"/>
                  </a:cubicBezTo>
                  <a:close/>
                  <a:moveTo>
                    <a:pt x="574" y="483"/>
                  </a:moveTo>
                  <a:cubicBezTo>
                    <a:pt x="580" y="483"/>
                    <a:pt x="584" y="487"/>
                    <a:pt x="584" y="493"/>
                  </a:cubicBezTo>
                  <a:cubicBezTo>
                    <a:pt x="584" y="499"/>
                    <a:pt x="580" y="503"/>
                    <a:pt x="574" y="503"/>
                  </a:cubicBezTo>
                  <a:cubicBezTo>
                    <a:pt x="568" y="503"/>
                    <a:pt x="564" y="499"/>
                    <a:pt x="564" y="493"/>
                  </a:cubicBezTo>
                  <a:cubicBezTo>
                    <a:pt x="564" y="487"/>
                    <a:pt x="568" y="483"/>
                    <a:pt x="574" y="483"/>
                  </a:cubicBezTo>
                  <a:close/>
                  <a:moveTo>
                    <a:pt x="630" y="483"/>
                  </a:moveTo>
                  <a:cubicBezTo>
                    <a:pt x="636" y="483"/>
                    <a:pt x="641" y="487"/>
                    <a:pt x="641" y="493"/>
                  </a:cubicBezTo>
                  <a:cubicBezTo>
                    <a:pt x="641" y="499"/>
                    <a:pt x="636" y="503"/>
                    <a:pt x="630" y="503"/>
                  </a:cubicBezTo>
                  <a:cubicBezTo>
                    <a:pt x="625" y="503"/>
                    <a:pt x="620" y="499"/>
                    <a:pt x="620" y="493"/>
                  </a:cubicBezTo>
                  <a:cubicBezTo>
                    <a:pt x="620" y="487"/>
                    <a:pt x="625" y="483"/>
                    <a:pt x="630" y="483"/>
                  </a:cubicBezTo>
                  <a:close/>
                  <a:moveTo>
                    <a:pt x="658" y="483"/>
                  </a:moveTo>
                  <a:cubicBezTo>
                    <a:pt x="664" y="483"/>
                    <a:pt x="669" y="487"/>
                    <a:pt x="669" y="493"/>
                  </a:cubicBezTo>
                  <a:cubicBezTo>
                    <a:pt x="669" y="499"/>
                    <a:pt x="664" y="503"/>
                    <a:pt x="658" y="503"/>
                  </a:cubicBezTo>
                  <a:cubicBezTo>
                    <a:pt x="653" y="503"/>
                    <a:pt x="648" y="499"/>
                    <a:pt x="648" y="493"/>
                  </a:cubicBezTo>
                  <a:cubicBezTo>
                    <a:pt x="648" y="487"/>
                    <a:pt x="653" y="483"/>
                    <a:pt x="658" y="483"/>
                  </a:cubicBezTo>
                  <a:close/>
                  <a:moveTo>
                    <a:pt x="38" y="510"/>
                  </a:moveTo>
                  <a:cubicBezTo>
                    <a:pt x="44" y="510"/>
                    <a:pt x="49" y="514"/>
                    <a:pt x="49" y="520"/>
                  </a:cubicBezTo>
                  <a:cubicBezTo>
                    <a:pt x="49" y="526"/>
                    <a:pt x="44" y="530"/>
                    <a:pt x="38" y="530"/>
                  </a:cubicBezTo>
                  <a:cubicBezTo>
                    <a:pt x="33" y="530"/>
                    <a:pt x="28" y="526"/>
                    <a:pt x="28" y="520"/>
                  </a:cubicBezTo>
                  <a:cubicBezTo>
                    <a:pt x="28" y="514"/>
                    <a:pt x="33" y="510"/>
                    <a:pt x="38" y="510"/>
                  </a:cubicBezTo>
                  <a:close/>
                  <a:moveTo>
                    <a:pt x="123" y="510"/>
                  </a:moveTo>
                  <a:cubicBezTo>
                    <a:pt x="128" y="510"/>
                    <a:pt x="133" y="514"/>
                    <a:pt x="133" y="520"/>
                  </a:cubicBezTo>
                  <a:cubicBezTo>
                    <a:pt x="133" y="526"/>
                    <a:pt x="128" y="530"/>
                    <a:pt x="123" y="530"/>
                  </a:cubicBezTo>
                  <a:cubicBezTo>
                    <a:pt x="117" y="530"/>
                    <a:pt x="112" y="526"/>
                    <a:pt x="112" y="520"/>
                  </a:cubicBezTo>
                  <a:cubicBezTo>
                    <a:pt x="112" y="514"/>
                    <a:pt x="117" y="510"/>
                    <a:pt x="123" y="510"/>
                  </a:cubicBezTo>
                  <a:close/>
                  <a:moveTo>
                    <a:pt x="151" y="510"/>
                  </a:moveTo>
                  <a:cubicBezTo>
                    <a:pt x="157" y="510"/>
                    <a:pt x="161" y="514"/>
                    <a:pt x="161" y="520"/>
                  </a:cubicBezTo>
                  <a:cubicBezTo>
                    <a:pt x="161" y="526"/>
                    <a:pt x="157" y="530"/>
                    <a:pt x="151" y="530"/>
                  </a:cubicBezTo>
                  <a:cubicBezTo>
                    <a:pt x="145" y="530"/>
                    <a:pt x="141" y="526"/>
                    <a:pt x="141" y="520"/>
                  </a:cubicBezTo>
                  <a:cubicBezTo>
                    <a:pt x="141" y="514"/>
                    <a:pt x="145" y="510"/>
                    <a:pt x="151" y="510"/>
                  </a:cubicBezTo>
                  <a:close/>
                  <a:moveTo>
                    <a:pt x="179" y="510"/>
                  </a:moveTo>
                  <a:cubicBezTo>
                    <a:pt x="185" y="510"/>
                    <a:pt x="190" y="514"/>
                    <a:pt x="190" y="520"/>
                  </a:cubicBezTo>
                  <a:cubicBezTo>
                    <a:pt x="190" y="526"/>
                    <a:pt x="185" y="530"/>
                    <a:pt x="179" y="530"/>
                  </a:cubicBezTo>
                  <a:cubicBezTo>
                    <a:pt x="173" y="530"/>
                    <a:pt x="169" y="526"/>
                    <a:pt x="169" y="520"/>
                  </a:cubicBezTo>
                  <a:cubicBezTo>
                    <a:pt x="169" y="514"/>
                    <a:pt x="173" y="510"/>
                    <a:pt x="179" y="510"/>
                  </a:cubicBezTo>
                  <a:close/>
                  <a:moveTo>
                    <a:pt x="207" y="510"/>
                  </a:moveTo>
                  <a:cubicBezTo>
                    <a:pt x="213" y="510"/>
                    <a:pt x="218" y="514"/>
                    <a:pt x="218" y="520"/>
                  </a:cubicBezTo>
                  <a:cubicBezTo>
                    <a:pt x="218" y="526"/>
                    <a:pt x="213" y="530"/>
                    <a:pt x="207" y="530"/>
                  </a:cubicBezTo>
                  <a:cubicBezTo>
                    <a:pt x="202" y="530"/>
                    <a:pt x="197" y="526"/>
                    <a:pt x="197" y="520"/>
                  </a:cubicBezTo>
                  <a:cubicBezTo>
                    <a:pt x="197" y="514"/>
                    <a:pt x="202" y="510"/>
                    <a:pt x="207" y="510"/>
                  </a:cubicBezTo>
                  <a:close/>
                  <a:moveTo>
                    <a:pt x="236" y="510"/>
                  </a:moveTo>
                  <a:cubicBezTo>
                    <a:pt x="241" y="510"/>
                    <a:pt x="246" y="514"/>
                    <a:pt x="246" y="520"/>
                  </a:cubicBezTo>
                  <a:cubicBezTo>
                    <a:pt x="246" y="526"/>
                    <a:pt x="241" y="530"/>
                    <a:pt x="236" y="530"/>
                  </a:cubicBezTo>
                  <a:cubicBezTo>
                    <a:pt x="230" y="530"/>
                    <a:pt x="225" y="526"/>
                    <a:pt x="225" y="520"/>
                  </a:cubicBezTo>
                  <a:cubicBezTo>
                    <a:pt x="225" y="514"/>
                    <a:pt x="230" y="510"/>
                    <a:pt x="236" y="510"/>
                  </a:cubicBezTo>
                  <a:close/>
                  <a:moveTo>
                    <a:pt x="264" y="510"/>
                  </a:moveTo>
                  <a:cubicBezTo>
                    <a:pt x="269" y="510"/>
                    <a:pt x="274" y="514"/>
                    <a:pt x="274" y="520"/>
                  </a:cubicBezTo>
                  <a:cubicBezTo>
                    <a:pt x="274" y="526"/>
                    <a:pt x="269" y="530"/>
                    <a:pt x="264" y="530"/>
                  </a:cubicBezTo>
                  <a:cubicBezTo>
                    <a:pt x="258" y="530"/>
                    <a:pt x="253" y="526"/>
                    <a:pt x="253" y="520"/>
                  </a:cubicBezTo>
                  <a:cubicBezTo>
                    <a:pt x="253" y="514"/>
                    <a:pt x="258" y="510"/>
                    <a:pt x="264" y="510"/>
                  </a:cubicBezTo>
                  <a:close/>
                  <a:moveTo>
                    <a:pt x="292" y="510"/>
                  </a:moveTo>
                  <a:cubicBezTo>
                    <a:pt x="298" y="510"/>
                    <a:pt x="302" y="514"/>
                    <a:pt x="302" y="520"/>
                  </a:cubicBezTo>
                  <a:cubicBezTo>
                    <a:pt x="302" y="526"/>
                    <a:pt x="298" y="530"/>
                    <a:pt x="292" y="530"/>
                  </a:cubicBezTo>
                  <a:cubicBezTo>
                    <a:pt x="286" y="530"/>
                    <a:pt x="282" y="526"/>
                    <a:pt x="282" y="520"/>
                  </a:cubicBezTo>
                  <a:cubicBezTo>
                    <a:pt x="282" y="514"/>
                    <a:pt x="286" y="510"/>
                    <a:pt x="292" y="510"/>
                  </a:cubicBezTo>
                  <a:close/>
                  <a:moveTo>
                    <a:pt x="320" y="510"/>
                  </a:moveTo>
                  <a:cubicBezTo>
                    <a:pt x="326" y="510"/>
                    <a:pt x="330" y="514"/>
                    <a:pt x="330" y="520"/>
                  </a:cubicBezTo>
                  <a:cubicBezTo>
                    <a:pt x="330" y="526"/>
                    <a:pt x="326" y="530"/>
                    <a:pt x="320" y="530"/>
                  </a:cubicBezTo>
                  <a:cubicBezTo>
                    <a:pt x="314" y="530"/>
                    <a:pt x="310" y="526"/>
                    <a:pt x="310" y="520"/>
                  </a:cubicBezTo>
                  <a:cubicBezTo>
                    <a:pt x="310" y="514"/>
                    <a:pt x="314" y="510"/>
                    <a:pt x="320" y="510"/>
                  </a:cubicBezTo>
                  <a:close/>
                  <a:moveTo>
                    <a:pt x="348" y="510"/>
                  </a:moveTo>
                  <a:cubicBezTo>
                    <a:pt x="354" y="510"/>
                    <a:pt x="359" y="514"/>
                    <a:pt x="359" y="520"/>
                  </a:cubicBezTo>
                  <a:cubicBezTo>
                    <a:pt x="359" y="526"/>
                    <a:pt x="354" y="530"/>
                    <a:pt x="348" y="530"/>
                  </a:cubicBezTo>
                  <a:cubicBezTo>
                    <a:pt x="343" y="530"/>
                    <a:pt x="338" y="526"/>
                    <a:pt x="338" y="520"/>
                  </a:cubicBezTo>
                  <a:cubicBezTo>
                    <a:pt x="338" y="514"/>
                    <a:pt x="343" y="510"/>
                    <a:pt x="348" y="510"/>
                  </a:cubicBezTo>
                  <a:close/>
                  <a:moveTo>
                    <a:pt x="377" y="510"/>
                  </a:moveTo>
                  <a:cubicBezTo>
                    <a:pt x="382" y="510"/>
                    <a:pt x="387" y="514"/>
                    <a:pt x="387" y="520"/>
                  </a:cubicBezTo>
                  <a:cubicBezTo>
                    <a:pt x="387" y="526"/>
                    <a:pt x="382" y="530"/>
                    <a:pt x="377" y="530"/>
                  </a:cubicBezTo>
                  <a:cubicBezTo>
                    <a:pt x="371" y="530"/>
                    <a:pt x="366" y="526"/>
                    <a:pt x="366" y="520"/>
                  </a:cubicBezTo>
                  <a:cubicBezTo>
                    <a:pt x="366" y="514"/>
                    <a:pt x="371" y="510"/>
                    <a:pt x="377" y="510"/>
                  </a:cubicBezTo>
                  <a:close/>
                  <a:moveTo>
                    <a:pt x="405" y="510"/>
                  </a:moveTo>
                  <a:cubicBezTo>
                    <a:pt x="410" y="510"/>
                    <a:pt x="415" y="514"/>
                    <a:pt x="415" y="520"/>
                  </a:cubicBezTo>
                  <a:cubicBezTo>
                    <a:pt x="415" y="526"/>
                    <a:pt x="410" y="530"/>
                    <a:pt x="405" y="530"/>
                  </a:cubicBezTo>
                  <a:cubicBezTo>
                    <a:pt x="399" y="530"/>
                    <a:pt x="394" y="526"/>
                    <a:pt x="394" y="520"/>
                  </a:cubicBezTo>
                  <a:cubicBezTo>
                    <a:pt x="394" y="514"/>
                    <a:pt x="399" y="510"/>
                    <a:pt x="405" y="510"/>
                  </a:cubicBezTo>
                  <a:close/>
                  <a:moveTo>
                    <a:pt x="433" y="510"/>
                  </a:moveTo>
                  <a:cubicBezTo>
                    <a:pt x="439" y="510"/>
                    <a:pt x="443" y="514"/>
                    <a:pt x="443" y="520"/>
                  </a:cubicBezTo>
                  <a:cubicBezTo>
                    <a:pt x="443" y="526"/>
                    <a:pt x="439" y="530"/>
                    <a:pt x="433" y="530"/>
                  </a:cubicBezTo>
                  <a:cubicBezTo>
                    <a:pt x="427" y="530"/>
                    <a:pt x="423" y="526"/>
                    <a:pt x="423" y="520"/>
                  </a:cubicBezTo>
                  <a:cubicBezTo>
                    <a:pt x="423" y="514"/>
                    <a:pt x="427" y="510"/>
                    <a:pt x="433" y="510"/>
                  </a:cubicBezTo>
                  <a:close/>
                  <a:moveTo>
                    <a:pt x="461" y="510"/>
                  </a:moveTo>
                  <a:cubicBezTo>
                    <a:pt x="467" y="510"/>
                    <a:pt x="471" y="514"/>
                    <a:pt x="471" y="520"/>
                  </a:cubicBezTo>
                  <a:cubicBezTo>
                    <a:pt x="471" y="526"/>
                    <a:pt x="467" y="530"/>
                    <a:pt x="461" y="530"/>
                  </a:cubicBezTo>
                  <a:cubicBezTo>
                    <a:pt x="455" y="530"/>
                    <a:pt x="451" y="526"/>
                    <a:pt x="451" y="520"/>
                  </a:cubicBezTo>
                  <a:cubicBezTo>
                    <a:pt x="451" y="514"/>
                    <a:pt x="455" y="510"/>
                    <a:pt x="461" y="510"/>
                  </a:cubicBezTo>
                  <a:close/>
                  <a:moveTo>
                    <a:pt x="489" y="510"/>
                  </a:moveTo>
                  <a:cubicBezTo>
                    <a:pt x="495" y="510"/>
                    <a:pt x="500" y="514"/>
                    <a:pt x="500" y="520"/>
                  </a:cubicBezTo>
                  <a:cubicBezTo>
                    <a:pt x="500" y="526"/>
                    <a:pt x="495" y="530"/>
                    <a:pt x="489" y="530"/>
                  </a:cubicBezTo>
                  <a:cubicBezTo>
                    <a:pt x="484" y="530"/>
                    <a:pt x="479" y="526"/>
                    <a:pt x="479" y="520"/>
                  </a:cubicBezTo>
                  <a:cubicBezTo>
                    <a:pt x="479" y="514"/>
                    <a:pt x="484" y="510"/>
                    <a:pt x="489" y="510"/>
                  </a:cubicBezTo>
                  <a:close/>
                  <a:moveTo>
                    <a:pt x="517" y="510"/>
                  </a:moveTo>
                  <a:cubicBezTo>
                    <a:pt x="523" y="510"/>
                    <a:pt x="528" y="514"/>
                    <a:pt x="528" y="520"/>
                  </a:cubicBezTo>
                  <a:cubicBezTo>
                    <a:pt x="528" y="526"/>
                    <a:pt x="523" y="530"/>
                    <a:pt x="517" y="530"/>
                  </a:cubicBezTo>
                  <a:cubicBezTo>
                    <a:pt x="512" y="530"/>
                    <a:pt x="507" y="526"/>
                    <a:pt x="507" y="520"/>
                  </a:cubicBezTo>
                  <a:cubicBezTo>
                    <a:pt x="507" y="514"/>
                    <a:pt x="512" y="510"/>
                    <a:pt x="517" y="510"/>
                  </a:cubicBezTo>
                  <a:close/>
                  <a:moveTo>
                    <a:pt x="546" y="510"/>
                  </a:moveTo>
                  <a:cubicBezTo>
                    <a:pt x="551" y="510"/>
                    <a:pt x="556" y="514"/>
                    <a:pt x="556" y="520"/>
                  </a:cubicBezTo>
                  <a:cubicBezTo>
                    <a:pt x="556" y="526"/>
                    <a:pt x="551" y="530"/>
                    <a:pt x="546" y="530"/>
                  </a:cubicBezTo>
                  <a:cubicBezTo>
                    <a:pt x="540" y="530"/>
                    <a:pt x="535" y="526"/>
                    <a:pt x="535" y="520"/>
                  </a:cubicBezTo>
                  <a:cubicBezTo>
                    <a:pt x="535" y="514"/>
                    <a:pt x="540" y="510"/>
                    <a:pt x="546" y="510"/>
                  </a:cubicBezTo>
                  <a:close/>
                  <a:moveTo>
                    <a:pt x="630" y="510"/>
                  </a:moveTo>
                  <a:cubicBezTo>
                    <a:pt x="636" y="510"/>
                    <a:pt x="641" y="514"/>
                    <a:pt x="641" y="520"/>
                  </a:cubicBezTo>
                  <a:cubicBezTo>
                    <a:pt x="641" y="526"/>
                    <a:pt x="636" y="530"/>
                    <a:pt x="630" y="530"/>
                  </a:cubicBezTo>
                  <a:cubicBezTo>
                    <a:pt x="625" y="530"/>
                    <a:pt x="620" y="526"/>
                    <a:pt x="620" y="520"/>
                  </a:cubicBezTo>
                  <a:cubicBezTo>
                    <a:pt x="620" y="514"/>
                    <a:pt x="625" y="510"/>
                    <a:pt x="630" y="510"/>
                  </a:cubicBezTo>
                  <a:close/>
                  <a:moveTo>
                    <a:pt x="38" y="536"/>
                  </a:moveTo>
                  <a:cubicBezTo>
                    <a:pt x="44" y="536"/>
                    <a:pt x="49" y="541"/>
                    <a:pt x="49" y="547"/>
                  </a:cubicBezTo>
                  <a:cubicBezTo>
                    <a:pt x="49" y="552"/>
                    <a:pt x="44" y="557"/>
                    <a:pt x="38" y="557"/>
                  </a:cubicBezTo>
                  <a:cubicBezTo>
                    <a:pt x="33" y="557"/>
                    <a:pt x="28" y="552"/>
                    <a:pt x="28" y="547"/>
                  </a:cubicBezTo>
                  <a:cubicBezTo>
                    <a:pt x="28" y="541"/>
                    <a:pt x="33" y="536"/>
                    <a:pt x="38" y="536"/>
                  </a:cubicBezTo>
                  <a:close/>
                  <a:moveTo>
                    <a:pt x="123" y="536"/>
                  </a:moveTo>
                  <a:cubicBezTo>
                    <a:pt x="128" y="536"/>
                    <a:pt x="133" y="541"/>
                    <a:pt x="133" y="547"/>
                  </a:cubicBezTo>
                  <a:cubicBezTo>
                    <a:pt x="133" y="552"/>
                    <a:pt x="128" y="557"/>
                    <a:pt x="123" y="557"/>
                  </a:cubicBezTo>
                  <a:cubicBezTo>
                    <a:pt x="117" y="557"/>
                    <a:pt x="112" y="552"/>
                    <a:pt x="112" y="547"/>
                  </a:cubicBezTo>
                  <a:cubicBezTo>
                    <a:pt x="112" y="541"/>
                    <a:pt x="117" y="536"/>
                    <a:pt x="123" y="536"/>
                  </a:cubicBezTo>
                  <a:close/>
                  <a:moveTo>
                    <a:pt x="151" y="536"/>
                  </a:moveTo>
                  <a:cubicBezTo>
                    <a:pt x="157" y="536"/>
                    <a:pt x="161" y="541"/>
                    <a:pt x="161" y="547"/>
                  </a:cubicBezTo>
                  <a:cubicBezTo>
                    <a:pt x="161" y="552"/>
                    <a:pt x="157" y="557"/>
                    <a:pt x="151" y="557"/>
                  </a:cubicBezTo>
                  <a:cubicBezTo>
                    <a:pt x="145" y="557"/>
                    <a:pt x="141" y="552"/>
                    <a:pt x="141" y="547"/>
                  </a:cubicBezTo>
                  <a:cubicBezTo>
                    <a:pt x="141" y="541"/>
                    <a:pt x="145" y="536"/>
                    <a:pt x="151" y="536"/>
                  </a:cubicBezTo>
                  <a:close/>
                  <a:moveTo>
                    <a:pt x="179" y="536"/>
                  </a:moveTo>
                  <a:cubicBezTo>
                    <a:pt x="185" y="536"/>
                    <a:pt x="190" y="541"/>
                    <a:pt x="190" y="547"/>
                  </a:cubicBezTo>
                  <a:cubicBezTo>
                    <a:pt x="190" y="552"/>
                    <a:pt x="185" y="557"/>
                    <a:pt x="179" y="557"/>
                  </a:cubicBezTo>
                  <a:cubicBezTo>
                    <a:pt x="173" y="557"/>
                    <a:pt x="169" y="552"/>
                    <a:pt x="169" y="547"/>
                  </a:cubicBezTo>
                  <a:cubicBezTo>
                    <a:pt x="169" y="541"/>
                    <a:pt x="173" y="536"/>
                    <a:pt x="179" y="536"/>
                  </a:cubicBezTo>
                  <a:close/>
                  <a:moveTo>
                    <a:pt x="207" y="536"/>
                  </a:moveTo>
                  <a:cubicBezTo>
                    <a:pt x="213" y="536"/>
                    <a:pt x="218" y="541"/>
                    <a:pt x="218" y="547"/>
                  </a:cubicBezTo>
                  <a:cubicBezTo>
                    <a:pt x="218" y="552"/>
                    <a:pt x="213" y="557"/>
                    <a:pt x="207" y="557"/>
                  </a:cubicBezTo>
                  <a:cubicBezTo>
                    <a:pt x="202" y="557"/>
                    <a:pt x="197" y="552"/>
                    <a:pt x="197" y="547"/>
                  </a:cubicBezTo>
                  <a:cubicBezTo>
                    <a:pt x="197" y="541"/>
                    <a:pt x="202" y="536"/>
                    <a:pt x="207" y="536"/>
                  </a:cubicBezTo>
                  <a:close/>
                  <a:moveTo>
                    <a:pt x="236" y="536"/>
                  </a:moveTo>
                  <a:cubicBezTo>
                    <a:pt x="241" y="536"/>
                    <a:pt x="246" y="541"/>
                    <a:pt x="246" y="547"/>
                  </a:cubicBezTo>
                  <a:cubicBezTo>
                    <a:pt x="246" y="552"/>
                    <a:pt x="241" y="557"/>
                    <a:pt x="236" y="557"/>
                  </a:cubicBezTo>
                  <a:cubicBezTo>
                    <a:pt x="230" y="557"/>
                    <a:pt x="225" y="552"/>
                    <a:pt x="225" y="547"/>
                  </a:cubicBezTo>
                  <a:cubicBezTo>
                    <a:pt x="225" y="541"/>
                    <a:pt x="230" y="536"/>
                    <a:pt x="236" y="536"/>
                  </a:cubicBezTo>
                  <a:close/>
                  <a:moveTo>
                    <a:pt x="264" y="536"/>
                  </a:moveTo>
                  <a:cubicBezTo>
                    <a:pt x="269" y="536"/>
                    <a:pt x="274" y="541"/>
                    <a:pt x="274" y="547"/>
                  </a:cubicBezTo>
                  <a:cubicBezTo>
                    <a:pt x="274" y="552"/>
                    <a:pt x="269" y="557"/>
                    <a:pt x="264" y="557"/>
                  </a:cubicBezTo>
                  <a:cubicBezTo>
                    <a:pt x="258" y="557"/>
                    <a:pt x="253" y="552"/>
                    <a:pt x="253" y="547"/>
                  </a:cubicBezTo>
                  <a:cubicBezTo>
                    <a:pt x="253" y="541"/>
                    <a:pt x="258" y="536"/>
                    <a:pt x="264" y="536"/>
                  </a:cubicBezTo>
                  <a:close/>
                  <a:moveTo>
                    <a:pt x="292" y="536"/>
                  </a:moveTo>
                  <a:cubicBezTo>
                    <a:pt x="298" y="536"/>
                    <a:pt x="302" y="541"/>
                    <a:pt x="302" y="547"/>
                  </a:cubicBezTo>
                  <a:cubicBezTo>
                    <a:pt x="302" y="552"/>
                    <a:pt x="298" y="557"/>
                    <a:pt x="292" y="557"/>
                  </a:cubicBezTo>
                  <a:cubicBezTo>
                    <a:pt x="286" y="557"/>
                    <a:pt x="282" y="552"/>
                    <a:pt x="282" y="547"/>
                  </a:cubicBezTo>
                  <a:cubicBezTo>
                    <a:pt x="282" y="541"/>
                    <a:pt x="286" y="536"/>
                    <a:pt x="292" y="536"/>
                  </a:cubicBezTo>
                  <a:close/>
                  <a:moveTo>
                    <a:pt x="320" y="536"/>
                  </a:moveTo>
                  <a:cubicBezTo>
                    <a:pt x="326" y="536"/>
                    <a:pt x="330" y="541"/>
                    <a:pt x="330" y="547"/>
                  </a:cubicBezTo>
                  <a:cubicBezTo>
                    <a:pt x="330" y="552"/>
                    <a:pt x="326" y="557"/>
                    <a:pt x="320" y="557"/>
                  </a:cubicBezTo>
                  <a:cubicBezTo>
                    <a:pt x="314" y="557"/>
                    <a:pt x="310" y="552"/>
                    <a:pt x="310" y="547"/>
                  </a:cubicBezTo>
                  <a:cubicBezTo>
                    <a:pt x="310" y="541"/>
                    <a:pt x="314" y="536"/>
                    <a:pt x="320" y="536"/>
                  </a:cubicBezTo>
                  <a:close/>
                  <a:moveTo>
                    <a:pt x="348" y="536"/>
                  </a:moveTo>
                  <a:cubicBezTo>
                    <a:pt x="354" y="536"/>
                    <a:pt x="359" y="541"/>
                    <a:pt x="359" y="547"/>
                  </a:cubicBezTo>
                  <a:cubicBezTo>
                    <a:pt x="359" y="552"/>
                    <a:pt x="354" y="557"/>
                    <a:pt x="348" y="557"/>
                  </a:cubicBezTo>
                  <a:cubicBezTo>
                    <a:pt x="343" y="557"/>
                    <a:pt x="338" y="552"/>
                    <a:pt x="338" y="547"/>
                  </a:cubicBezTo>
                  <a:cubicBezTo>
                    <a:pt x="338" y="541"/>
                    <a:pt x="343" y="536"/>
                    <a:pt x="348" y="536"/>
                  </a:cubicBezTo>
                  <a:close/>
                  <a:moveTo>
                    <a:pt x="377" y="536"/>
                  </a:moveTo>
                  <a:cubicBezTo>
                    <a:pt x="382" y="536"/>
                    <a:pt x="387" y="541"/>
                    <a:pt x="387" y="547"/>
                  </a:cubicBezTo>
                  <a:cubicBezTo>
                    <a:pt x="387" y="552"/>
                    <a:pt x="382" y="557"/>
                    <a:pt x="377" y="557"/>
                  </a:cubicBezTo>
                  <a:cubicBezTo>
                    <a:pt x="371" y="557"/>
                    <a:pt x="366" y="552"/>
                    <a:pt x="366" y="547"/>
                  </a:cubicBezTo>
                  <a:cubicBezTo>
                    <a:pt x="366" y="541"/>
                    <a:pt x="371" y="536"/>
                    <a:pt x="377" y="536"/>
                  </a:cubicBezTo>
                  <a:close/>
                  <a:moveTo>
                    <a:pt x="405" y="536"/>
                  </a:moveTo>
                  <a:cubicBezTo>
                    <a:pt x="410" y="536"/>
                    <a:pt x="415" y="541"/>
                    <a:pt x="415" y="547"/>
                  </a:cubicBezTo>
                  <a:cubicBezTo>
                    <a:pt x="415" y="552"/>
                    <a:pt x="410" y="557"/>
                    <a:pt x="405" y="557"/>
                  </a:cubicBezTo>
                  <a:cubicBezTo>
                    <a:pt x="399" y="557"/>
                    <a:pt x="394" y="552"/>
                    <a:pt x="394" y="547"/>
                  </a:cubicBezTo>
                  <a:cubicBezTo>
                    <a:pt x="394" y="541"/>
                    <a:pt x="399" y="536"/>
                    <a:pt x="405" y="536"/>
                  </a:cubicBezTo>
                  <a:close/>
                  <a:moveTo>
                    <a:pt x="433" y="536"/>
                  </a:moveTo>
                  <a:cubicBezTo>
                    <a:pt x="439" y="536"/>
                    <a:pt x="443" y="541"/>
                    <a:pt x="443" y="547"/>
                  </a:cubicBezTo>
                  <a:cubicBezTo>
                    <a:pt x="443" y="552"/>
                    <a:pt x="439" y="557"/>
                    <a:pt x="433" y="557"/>
                  </a:cubicBezTo>
                  <a:cubicBezTo>
                    <a:pt x="427" y="557"/>
                    <a:pt x="423" y="552"/>
                    <a:pt x="423" y="547"/>
                  </a:cubicBezTo>
                  <a:cubicBezTo>
                    <a:pt x="423" y="541"/>
                    <a:pt x="427" y="536"/>
                    <a:pt x="433" y="536"/>
                  </a:cubicBezTo>
                  <a:close/>
                  <a:moveTo>
                    <a:pt x="461" y="536"/>
                  </a:moveTo>
                  <a:cubicBezTo>
                    <a:pt x="467" y="536"/>
                    <a:pt x="471" y="541"/>
                    <a:pt x="471" y="547"/>
                  </a:cubicBezTo>
                  <a:cubicBezTo>
                    <a:pt x="471" y="552"/>
                    <a:pt x="467" y="557"/>
                    <a:pt x="461" y="557"/>
                  </a:cubicBezTo>
                  <a:cubicBezTo>
                    <a:pt x="455" y="557"/>
                    <a:pt x="451" y="552"/>
                    <a:pt x="451" y="547"/>
                  </a:cubicBezTo>
                  <a:cubicBezTo>
                    <a:pt x="451" y="541"/>
                    <a:pt x="455" y="536"/>
                    <a:pt x="461" y="536"/>
                  </a:cubicBezTo>
                  <a:close/>
                  <a:moveTo>
                    <a:pt x="489" y="536"/>
                  </a:moveTo>
                  <a:cubicBezTo>
                    <a:pt x="495" y="536"/>
                    <a:pt x="500" y="541"/>
                    <a:pt x="500" y="547"/>
                  </a:cubicBezTo>
                  <a:cubicBezTo>
                    <a:pt x="500" y="552"/>
                    <a:pt x="495" y="557"/>
                    <a:pt x="489" y="557"/>
                  </a:cubicBezTo>
                  <a:cubicBezTo>
                    <a:pt x="484" y="557"/>
                    <a:pt x="479" y="552"/>
                    <a:pt x="479" y="547"/>
                  </a:cubicBezTo>
                  <a:cubicBezTo>
                    <a:pt x="479" y="541"/>
                    <a:pt x="484" y="536"/>
                    <a:pt x="489" y="536"/>
                  </a:cubicBezTo>
                  <a:close/>
                  <a:moveTo>
                    <a:pt x="517" y="536"/>
                  </a:moveTo>
                  <a:cubicBezTo>
                    <a:pt x="523" y="536"/>
                    <a:pt x="528" y="541"/>
                    <a:pt x="528" y="547"/>
                  </a:cubicBezTo>
                  <a:cubicBezTo>
                    <a:pt x="528" y="552"/>
                    <a:pt x="523" y="557"/>
                    <a:pt x="517" y="557"/>
                  </a:cubicBezTo>
                  <a:cubicBezTo>
                    <a:pt x="512" y="557"/>
                    <a:pt x="507" y="552"/>
                    <a:pt x="507" y="547"/>
                  </a:cubicBezTo>
                  <a:cubicBezTo>
                    <a:pt x="507" y="541"/>
                    <a:pt x="512" y="536"/>
                    <a:pt x="517" y="536"/>
                  </a:cubicBezTo>
                  <a:close/>
                  <a:moveTo>
                    <a:pt x="546" y="536"/>
                  </a:moveTo>
                  <a:cubicBezTo>
                    <a:pt x="551" y="536"/>
                    <a:pt x="556" y="541"/>
                    <a:pt x="556" y="547"/>
                  </a:cubicBezTo>
                  <a:cubicBezTo>
                    <a:pt x="556" y="552"/>
                    <a:pt x="551" y="557"/>
                    <a:pt x="546" y="557"/>
                  </a:cubicBezTo>
                  <a:cubicBezTo>
                    <a:pt x="540" y="557"/>
                    <a:pt x="535" y="552"/>
                    <a:pt x="535" y="547"/>
                  </a:cubicBezTo>
                  <a:cubicBezTo>
                    <a:pt x="535" y="541"/>
                    <a:pt x="540" y="536"/>
                    <a:pt x="546" y="536"/>
                  </a:cubicBezTo>
                  <a:close/>
                  <a:moveTo>
                    <a:pt x="602" y="536"/>
                  </a:moveTo>
                  <a:cubicBezTo>
                    <a:pt x="608" y="536"/>
                    <a:pt x="612" y="541"/>
                    <a:pt x="612" y="547"/>
                  </a:cubicBezTo>
                  <a:cubicBezTo>
                    <a:pt x="612" y="552"/>
                    <a:pt x="608" y="557"/>
                    <a:pt x="602" y="557"/>
                  </a:cubicBezTo>
                  <a:cubicBezTo>
                    <a:pt x="596" y="557"/>
                    <a:pt x="592" y="552"/>
                    <a:pt x="592" y="547"/>
                  </a:cubicBezTo>
                  <a:cubicBezTo>
                    <a:pt x="592" y="541"/>
                    <a:pt x="596" y="536"/>
                    <a:pt x="602" y="536"/>
                  </a:cubicBezTo>
                  <a:close/>
                  <a:moveTo>
                    <a:pt x="630" y="536"/>
                  </a:moveTo>
                  <a:cubicBezTo>
                    <a:pt x="636" y="536"/>
                    <a:pt x="641" y="541"/>
                    <a:pt x="641" y="547"/>
                  </a:cubicBezTo>
                  <a:cubicBezTo>
                    <a:pt x="641" y="552"/>
                    <a:pt x="636" y="557"/>
                    <a:pt x="630" y="557"/>
                  </a:cubicBezTo>
                  <a:cubicBezTo>
                    <a:pt x="625" y="557"/>
                    <a:pt x="620" y="552"/>
                    <a:pt x="620" y="547"/>
                  </a:cubicBezTo>
                  <a:cubicBezTo>
                    <a:pt x="620" y="541"/>
                    <a:pt x="625" y="536"/>
                    <a:pt x="630" y="536"/>
                  </a:cubicBezTo>
                  <a:close/>
                  <a:moveTo>
                    <a:pt x="38" y="563"/>
                  </a:moveTo>
                  <a:cubicBezTo>
                    <a:pt x="44" y="563"/>
                    <a:pt x="49" y="568"/>
                    <a:pt x="49" y="574"/>
                  </a:cubicBezTo>
                  <a:cubicBezTo>
                    <a:pt x="49" y="579"/>
                    <a:pt x="44" y="584"/>
                    <a:pt x="38" y="584"/>
                  </a:cubicBezTo>
                  <a:cubicBezTo>
                    <a:pt x="33" y="584"/>
                    <a:pt x="28" y="579"/>
                    <a:pt x="28" y="574"/>
                  </a:cubicBezTo>
                  <a:cubicBezTo>
                    <a:pt x="28" y="568"/>
                    <a:pt x="33" y="563"/>
                    <a:pt x="38" y="563"/>
                  </a:cubicBezTo>
                  <a:close/>
                  <a:moveTo>
                    <a:pt x="66" y="563"/>
                  </a:moveTo>
                  <a:cubicBezTo>
                    <a:pt x="72" y="563"/>
                    <a:pt x="77" y="568"/>
                    <a:pt x="77" y="574"/>
                  </a:cubicBezTo>
                  <a:cubicBezTo>
                    <a:pt x="77" y="579"/>
                    <a:pt x="72" y="584"/>
                    <a:pt x="66" y="584"/>
                  </a:cubicBezTo>
                  <a:cubicBezTo>
                    <a:pt x="61" y="584"/>
                    <a:pt x="56" y="579"/>
                    <a:pt x="56" y="574"/>
                  </a:cubicBezTo>
                  <a:cubicBezTo>
                    <a:pt x="56" y="568"/>
                    <a:pt x="61" y="563"/>
                    <a:pt x="66" y="563"/>
                  </a:cubicBezTo>
                  <a:close/>
                  <a:moveTo>
                    <a:pt x="95" y="563"/>
                  </a:moveTo>
                  <a:cubicBezTo>
                    <a:pt x="100" y="563"/>
                    <a:pt x="105" y="568"/>
                    <a:pt x="105" y="574"/>
                  </a:cubicBezTo>
                  <a:cubicBezTo>
                    <a:pt x="105" y="579"/>
                    <a:pt x="100" y="584"/>
                    <a:pt x="95" y="584"/>
                  </a:cubicBezTo>
                  <a:cubicBezTo>
                    <a:pt x="89" y="584"/>
                    <a:pt x="84" y="579"/>
                    <a:pt x="84" y="574"/>
                  </a:cubicBezTo>
                  <a:cubicBezTo>
                    <a:pt x="84" y="568"/>
                    <a:pt x="89" y="563"/>
                    <a:pt x="95" y="563"/>
                  </a:cubicBezTo>
                  <a:close/>
                  <a:moveTo>
                    <a:pt x="123" y="563"/>
                  </a:moveTo>
                  <a:cubicBezTo>
                    <a:pt x="128" y="563"/>
                    <a:pt x="133" y="568"/>
                    <a:pt x="133" y="574"/>
                  </a:cubicBezTo>
                  <a:cubicBezTo>
                    <a:pt x="133" y="579"/>
                    <a:pt x="128" y="584"/>
                    <a:pt x="123" y="584"/>
                  </a:cubicBezTo>
                  <a:cubicBezTo>
                    <a:pt x="117" y="584"/>
                    <a:pt x="112" y="579"/>
                    <a:pt x="112" y="574"/>
                  </a:cubicBezTo>
                  <a:cubicBezTo>
                    <a:pt x="112" y="568"/>
                    <a:pt x="117" y="563"/>
                    <a:pt x="123" y="563"/>
                  </a:cubicBezTo>
                  <a:close/>
                  <a:moveTo>
                    <a:pt x="151" y="563"/>
                  </a:moveTo>
                  <a:cubicBezTo>
                    <a:pt x="157" y="563"/>
                    <a:pt x="161" y="568"/>
                    <a:pt x="161" y="574"/>
                  </a:cubicBezTo>
                  <a:cubicBezTo>
                    <a:pt x="161" y="579"/>
                    <a:pt x="157" y="584"/>
                    <a:pt x="151" y="584"/>
                  </a:cubicBezTo>
                  <a:cubicBezTo>
                    <a:pt x="145" y="584"/>
                    <a:pt x="141" y="579"/>
                    <a:pt x="141" y="574"/>
                  </a:cubicBezTo>
                  <a:cubicBezTo>
                    <a:pt x="141" y="568"/>
                    <a:pt x="145" y="563"/>
                    <a:pt x="151" y="563"/>
                  </a:cubicBezTo>
                  <a:close/>
                  <a:moveTo>
                    <a:pt x="179" y="563"/>
                  </a:moveTo>
                  <a:cubicBezTo>
                    <a:pt x="185" y="563"/>
                    <a:pt x="190" y="568"/>
                    <a:pt x="190" y="574"/>
                  </a:cubicBezTo>
                  <a:cubicBezTo>
                    <a:pt x="190" y="579"/>
                    <a:pt x="185" y="584"/>
                    <a:pt x="179" y="584"/>
                  </a:cubicBezTo>
                  <a:cubicBezTo>
                    <a:pt x="173" y="584"/>
                    <a:pt x="169" y="579"/>
                    <a:pt x="169" y="574"/>
                  </a:cubicBezTo>
                  <a:cubicBezTo>
                    <a:pt x="169" y="568"/>
                    <a:pt x="173" y="563"/>
                    <a:pt x="179" y="563"/>
                  </a:cubicBezTo>
                  <a:close/>
                  <a:moveTo>
                    <a:pt x="207" y="563"/>
                  </a:moveTo>
                  <a:cubicBezTo>
                    <a:pt x="213" y="563"/>
                    <a:pt x="218" y="568"/>
                    <a:pt x="218" y="574"/>
                  </a:cubicBezTo>
                  <a:cubicBezTo>
                    <a:pt x="218" y="579"/>
                    <a:pt x="213" y="584"/>
                    <a:pt x="207" y="584"/>
                  </a:cubicBezTo>
                  <a:cubicBezTo>
                    <a:pt x="202" y="584"/>
                    <a:pt x="197" y="579"/>
                    <a:pt x="197" y="574"/>
                  </a:cubicBezTo>
                  <a:cubicBezTo>
                    <a:pt x="197" y="568"/>
                    <a:pt x="202" y="563"/>
                    <a:pt x="207" y="563"/>
                  </a:cubicBezTo>
                  <a:close/>
                  <a:moveTo>
                    <a:pt x="236" y="563"/>
                  </a:moveTo>
                  <a:cubicBezTo>
                    <a:pt x="241" y="563"/>
                    <a:pt x="246" y="568"/>
                    <a:pt x="246" y="574"/>
                  </a:cubicBezTo>
                  <a:cubicBezTo>
                    <a:pt x="246" y="579"/>
                    <a:pt x="241" y="584"/>
                    <a:pt x="236" y="584"/>
                  </a:cubicBezTo>
                  <a:cubicBezTo>
                    <a:pt x="230" y="584"/>
                    <a:pt x="225" y="579"/>
                    <a:pt x="225" y="574"/>
                  </a:cubicBezTo>
                  <a:cubicBezTo>
                    <a:pt x="225" y="568"/>
                    <a:pt x="230" y="563"/>
                    <a:pt x="236" y="563"/>
                  </a:cubicBezTo>
                  <a:close/>
                  <a:moveTo>
                    <a:pt x="264" y="563"/>
                  </a:moveTo>
                  <a:cubicBezTo>
                    <a:pt x="269" y="563"/>
                    <a:pt x="274" y="568"/>
                    <a:pt x="274" y="574"/>
                  </a:cubicBezTo>
                  <a:cubicBezTo>
                    <a:pt x="274" y="579"/>
                    <a:pt x="269" y="584"/>
                    <a:pt x="264" y="584"/>
                  </a:cubicBezTo>
                  <a:cubicBezTo>
                    <a:pt x="258" y="584"/>
                    <a:pt x="253" y="579"/>
                    <a:pt x="253" y="574"/>
                  </a:cubicBezTo>
                  <a:cubicBezTo>
                    <a:pt x="253" y="568"/>
                    <a:pt x="258" y="563"/>
                    <a:pt x="264" y="563"/>
                  </a:cubicBezTo>
                  <a:close/>
                  <a:moveTo>
                    <a:pt x="292" y="563"/>
                  </a:moveTo>
                  <a:cubicBezTo>
                    <a:pt x="298" y="563"/>
                    <a:pt x="302" y="568"/>
                    <a:pt x="302" y="574"/>
                  </a:cubicBezTo>
                  <a:cubicBezTo>
                    <a:pt x="302" y="579"/>
                    <a:pt x="298" y="584"/>
                    <a:pt x="292" y="584"/>
                  </a:cubicBezTo>
                  <a:cubicBezTo>
                    <a:pt x="286" y="584"/>
                    <a:pt x="282" y="579"/>
                    <a:pt x="282" y="574"/>
                  </a:cubicBezTo>
                  <a:cubicBezTo>
                    <a:pt x="282" y="568"/>
                    <a:pt x="286" y="563"/>
                    <a:pt x="292" y="563"/>
                  </a:cubicBezTo>
                  <a:close/>
                  <a:moveTo>
                    <a:pt x="320" y="563"/>
                  </a:moveTo>
                  <a:cubicBezTo>
                    <a:pt x="326" y="563"/>
                    <a:pt x="330" y="568"/>
                    <a:pt x="330" y="574"/>
                  </a:cubicBezTo>
                  <a:cubicBezTo>
                    <a:pt x="330" y="579"/>
                    <a:pt x="326" y="584"/>
                    <a:pt x="320" y="584"/>
                  </a:cubicBezTo>
                  <a:cubicBezTo>
                    <a:pt x="314" y="584"/>
                    <a:pt x="310" y="579"/>
                    <a:pt x="310" y="574"/>
                  </a:cubicBezTo>
                  <a:cubicBezTo>
                    <a:pt x="310" y="568"/>
                    <a:pt x="314" y="563"/>
                    <a:pt x="320" y="563"/>
                  </a:cubicBezTo>
                  <a:close/>
                  <a:moveTo>
                    <a:pt x="348" y="563"/>
                  </a:moveTo>
                  <a:cubicBezTo>
                    <a:pt x="354" y="563"/>
                    <a:pt x="359" y="568"/>
                    <a:pt x="359" y="574"/>
                  </a:cubicBezTo>
                  <a:cubicBezTo>
                    <a:pt x="359" y="579"/>
                    <a:pt x="354" y="584"/>
                    <a:pt x="348" y="584"/>
                  </a:cubicBezTo>
                  <a:cubicBezTo>
                    <a:pt x="343" y="584"/>
                    <a:pt x="338" y="579"/>
                    <a:pt x="338" y="574"/>
                  </a:cubicBezTo>
                  <a:cubicBezTo>
                    <a:pt x="338" y="568"/>
                    <a:pt x="343" y="563"/>
                    <a:pt x="348" y="563"/>
                  </a:cubicBezTo>
                  <a:close/>
                  <a:moveTo>
                    <a:pt x="377" y="563"/>
                  </a:moveTo>
                  <a:cubicBezTo>
                    <a:pt x="382" y="563"/>
                    <a:pt x="387" y="568"/>
                    <a:pt x="387" y="574"/>
                  </a:cubicBezTo>
                  <a:cubicBezTo>
                    <a:pt x="387" y="579"/>
                    <a:pt x="382" y="584"/>
                    <a:pt x="377" y="584"/>
                  </a:cubicBezTo>
                  <a:cubicBezTo>
                    <a:pt x="371" y="584"/>
                    <a:pt x="366" y="579"/>
                    <a:pt x="366" y="574"/>
                  </a:cubicBezTo>
                  <a:cubicBezTo>
                    <a:pt x="366" y="568"/>
                    <a:pt x="371" y="563"/>
                    <a:pt x="377" y="563"/>
                  </a:cubicBezTo>
                  <a:close/>
                  <a:moveTo>
                    <a:pt x="405" y="563"/>
                  </a:moveTo>
                  <a:cubicBezTo>
                    <a:pt x="410" y="563"/>
                    <a:pt x="415" y="568"/>
                    <a:pt x="415" y="574"/>
                  </a:cubicBezTo>
                  <a:cubicBezTo>
                    <a:pt x="415" y="579"/>
                    <a:pt x="410" y="584"/>
                    <a:pt x="405" y="584"/>
                  </a:cubicBezTo>
                  <a:cubicBezTo>
                    <a:pt x="399" y="584"/>
                    <a:pt x="394" y="579"/>
                    <a:pt x="394" y="574"/>
                  </a:cubicBezTo>
                  <a:cubicBezTo>
                    <a:pt x="394" y="568"/>
                    <a:pt x="399" y="563"/>
                    <a:pt x="405" y="563"/>
                  </a:cubicBezTo>
                  <a:close/>
                  <a:moveTo>
                    <a:pt x="433" y="563"/>
                  </a:moveTo>
                  <a:cubicBezTo>
                    <a:pt x="439" y="563"/>
                    <a:pt x="443" y="568"/>
                    <a:pt x="443" y="574"/>
                  </a:cubicBezTo>
                  <a:cubicBezTo>
                    <a:pt x="443" y="579"/>
                    <a:pt x="439" y="584"/>
                    <a:pt x="433" y="584"/>
                  </a:cubicBezTo>
                  <a:cubicBezTo>
                    <a:pt x="427" y="584"/>
                    <a:pt x="423" y="579"/>
                    <a:pt x="423" y="574"/>
                  </a:cubicBezTo>
                  <a:cubicBezTo>
                    <a:pt x="423" y="568"/>
                    <a:pt x="427" y="563"/>
                    <a:pt x="433" y="563"/>
                  </a:cubicBezTo>
                  <a:close/>
                  <a:moveTo>
                    <a:pt x="461" y="563"/>
                  </a:moveTo>
                  <a:cubicBezTo>
                    <a:pt x="467" y="563"/>
                    <a:pt x="471" y="568"/>
                    <a:pt x="471" y="574"/>
                  </a:cubicBezTo>
                  <a:cubicBezTo>
                    <a:pt x="471" y="579"/>
                    <a:pt x="467" y="584"/>
                    <a:pt x="461" y="584"/>
                  </a:cubicBezTo>
                  <a:cubicBezTo>
                    <a:pt x="455" y="584"/>
                    <a:pt x="451" y="579"/>
                    <a:pt x="451" y="574"/>
                  </a:cubicBezTo>
                  <a:cubicBezTo>
                    <a:pt x="451" y="568"/>
                    <a:pt x="455" y="563"/>
                    <a:pt x="461" y="563"/>
                  </a:cubicBezTo>
                  <a:close/>
                  <a:moveTo>
                    <a:pt x="489" y="563"/>
                  </a:moveTo>
                  <a:cubicBezTo>
                    <a:pt x="495" y="563"/>
                    <a:pt x="500" y="568"/>
                    <a:pt x="500" y="574"/>
                  </a:cubicBezTo>
                  <a:cubicBezTo>
                    <a:pt x="500" y="579"/>
                    <a:pt x="495" y="584"/>
                    <a:pt x="489" y="584"/>
                  </a:cubicBezTo>
                  <a:cubicBezTo>
                    <a:pt x="484" y="584"/>
                    <a:pt x="479" y="579"/>
                    <a:pt x="479" y="574"/>
                  </a:cubicBezTo>
                  <a:cubicBezTo>
                    <a:pt x="479" y="568"/>
                    <a:pt x="484" y="563"/>
                    <a:pt x="489" y="563"/>
                  </a:cubicBezTo>
                  <a:close/>
                  <a:moveTo>
                    <a:pt x="546" y="563"/>
                  </a:moveTo>
                  <a:cubicBezTo>
                    <a:pt x="551" y="563"/>
                    <a:pt x="556" y="568"/>
                    <a:pt x="556" y="574"/>
                  </a:cubicBezTo>
                  <a:cubicBezTo>
                    <a:pt x="556" y="579"/>
                    <a:pt x="551" y="584"/>
                    <a:pt x="546" y="584"/>
                  </a:cubicBezTo>
                  <a:cubicBezTo>
                    <a:pt x="540" y="584"/>
                    <a:pt x="535" y="579"/>
                    <a:pt x="535" y="574"/>
                  </a:cubicBezTo>
                  <a:cubicBezTo>
                    <a:pt x="535" y="568"/>
                    <a:pt x="540" y="563"/>
                    <a:pt x="546" y="563"/>
                  </a:cubicBezTo>
                  <a:close/>
                  <a:moveTo>
                    <a:pt x="602" y="563"/>
                  </a:moveTo>
                  <a:cubicBezTo>
                    <a:pt x="608" y="563"/>
                    <a:pt x="612" y="568"/>
                    <a:pt x="612" y="574"/>
                  </a:cubicBezTo>
                  <a:cubicBezTo>
                    <a:pt x="612" y="579"/>
                    <a:pt x="608" y="584"/>
                    <a:pt x="602" y="584"/>
                  </a:cubicBezTo>
                  <a:cubicBezTo>
                    <a:pt x="596" y="584"/>
                    <a:pt x="592" y="579"/>
                    <a:pt x="592" y="574"/>
                  </a:cubicBezTo>
                  <a:cubicBezTo>
                    <a:pt x="592" y="568"/>
                    <a:pt x="596" y="563"/>
                    <a:pt x="602" y="563"/>
                  </a:cubicBezTo>
                  <a:close/>
                  <a:moveTo>
                    <a:pt x="10" y="590"/>
                  </a:moveTo>
                  <a:cubicBezTo>
                    <a:pt x="16" y="590"/>
                    <a:pt x="20" y="595"/>
                    <a:pt x="20" y="600"/>
                  </a:cubicBezTo>
                  <a:cubicBezTo>
                    <a:pt x="20" y="606"/>
                    <a:pt x="16" y="611"/>
                    <a:pt x="10" y="611"/>
                  </a:cubicBezTo>
                  <a:cubicBezTo>
                    <a:pt x="4" y="611"/>
                    <a:pt x="0" y="606"/>
                    <a:pt x="0" y="600"/>
                  </a:cubicBezTo>
                  <a:cubicBezTo>
                    <a:pt x="0" y="595"/>
                    <a:pt x="4" y="590"/>
                    <a:pt x="10" y="590"/>
                  </a:cubicBezTo>
                  <a:close/>
                  <a:moveTo>
                    <a:pt x="38" y="590"/>
                  </a:moveTo>
                  <a:cubicBezTo>
                    <a:pt x="44" y="590"/>
                    <a:pt x="49" y="595"/>
                    <a:pt x="49" y="600"/>
                  </a:cubicBezTo>
                  <a:cubicBezTo>
                    <a:pt x="49" y="606"/>
                    <a:pt x="44" y="611"/>
                    <a:pt x="38" y="611"/>
                  </a:cubicBezTo>
                  <a:cubicBezTo>
                    <a:pt x="33" y="611"/>
                    <a:pt x="28" y="606"/>
                    <a:pt x="28" y="600"/>
                  </a:cubicBezTo>
                  <a:cubicBezTo>
                    <a:pt x="28" y="595"/>
                    <a:pt x="33" y="590"/>
                    <a:pt x="38" y="590"/>
                  </a:cubicBezTo>
                  <a:close/>
                  <a:moveTo>
                    <a:pt x="66" y="590"/>
                  </a:moveTo>
                  <a:cubicBezTo>
                    <a:pt x="72" y="590"/>
                    <a:pt x="77" y="595"/>
                    <a:pt x="77" y="600"/>
                  </a:cubicBezTo>
                  <a:cubicBezTo>
                    <a:pt x="77" y="606"/>
                    <a:pt x="72" y="611"/>
                    <a:pt x="66" y="611"/>
                  </a:cubicBezTo>
                  <a:cubicBezTo>
                    <a:pt x="61" y="611"/>
                    <a:pt x="56" y="606"/>
                    <a:pt x="56" y="600"/>
                  </a:cubicBezTo>
                  <a:cubicBezTo>
                    <a:pt x="56" y="595"/>
                    <a:pt x="61" y="590"/>
                    <a:pt x="66" y="590"/>
                  </a:cubicBezTo>
                  <a:close/>
                  <a:moveTo>
                    <a:pt x="95" y="590"/>
                  </a:moveTo>
                  <a:cubicBezTo>
                    <a:pt x="100" y="590"/>
                    <a:pt x="105" y="595"/>
                    <a:pt x="105" y="600"/>
                  </a:cubicBezTo>
                  <a:cubicBezTo>
                    <a:pt x="105" y="606"/>
                    <a:pt x="100" y="611"/>
                    <a:pt x="95" y="611"/>
                  </a:cubicBezTo>
                  <a:cubicBezTo>
                    <a:pt x="89" y="611"/>
                    <a:pt x="84" y="606"/>
                    <a:pt x="84" y="600"/>
                  </a:cubicBezTo>
                  <a:cubicBezTo>
                    <a:pt x="84" y="595"/>
                    <a:pt x="89" y="590"/>
                    <a:pt x="95" y="590"/>
                  </a:cubicBezTo>
                  <a:close/>
                  <a:moveTo>
                    <a:pt x="123" y="590"/>
                  </a:moveTo>
                  <a:cubicBezTo>
                    <a:pt x="128" y="590"/>
                    <a:pt x="133" y="595"/>
                    <a:pt x="133" y="600"/>
                  </a:cubicBezTo>
                  <a:cubicBezTo>
                    <a:pt x="133" y="606"/>
                    <a:pt x="128" y="611"/>
                    <a:pt x="123" y="611"/>
                  </a:cubicBezTo>
                  <a:cubicBezTo>
                    <a:pt x="117" y="611"/>
                    <a:pt x="112" y="606"/>
                    <a:pt x="112" y="600"/>
                  </a:cubicBezTo>
                  <a:cubicBezTo>
                    <a:pt x="112" y="595"/>
                    <a:pt x="117" y="590"/>
                    <a:pt x="123" y="590"/>
                  </a:cubicBezTo>
                  <a:close/>
                  <a:moveTo>
                    <a:pt x="151" y="590"/>
                  </a:moveTo>
                  <a:cubicBezTo>
                    <a:pt x="157" y="590"/>
                    <a:pt x="161" y="595"/>
                    <a:pt x="161" y="600"/>
                  </a:cubicBezTo>
                  <a:cubicBezTo>
                    <a:pt x="161" y="606"/>
                    <a:pt x="157" y="611"/>
                    <a:pt x="151" y="611"/>
                  </a:cubicBezTo>
                  <a:cubicBezTo>
                    <a:pt x="145" y="611"/>
                    <a:pt x="141" y="606"/>
                    <a:pt x="141" y="600"/>
                  </a:cubicBezTo>
                  <a:cubicBezTo>
                    <a:pt x="141" y="595"/>
                    <a:pt x="145" y="590"/>
                    <a:pt x="151" y="590"/>
                  </a:cubicBezTo>
                  <a:close/>
                  <a:moveTo>
                    <a:pt x="179" y="590"/>
                  </a:moveTo>
                  <a:cubicBezTo>
                    <a:pt x="185" y="590"/>
                    <a:pt x="190" y="595"/>
                    <a:pt x="190" y="600"/>
                  </a:cubicBezTo>
                  <a:cubicBezTo>
                    <a:pt x="190" y="606"/>
                    <a:pt x="185" y="611"/>
                    <a:pt x="179" y="611"/>
                  </a:cubicBezTo>
                  <a:cubicBezTo>
                    <a:pt x="173" y="611"/>
                    <a:pt x="169" y="606"/>
                    <a:pt x="169" y="600"/>
                  </a:cubicBezTo>
                  <a:cubicBezTo>
                    <a:pt x="169" y="595"/>
                    <a:pt x="173" y="590"/>
                    <a:pt x="179" y="590"/>
                  </a:cubicBezTo>
                  <a:close/>
                  <a:moveTo>
                    <a:pt x="207" y="590"/>
                  </a:moveTo>
                  <a:cubicBezTo>
                    <a:pt x="213" y="590"/>
                    <a:pt x="218" y="595"/>
                    <a:pt x="218" y="600"/>
                  </a:cubicBezTo>
                  <a:cubicBezTo>
                    <a:pt x="218" y="606"/>
                    <a:pt x="213" y="611"/>
                    <a:pt x="207" y="611"/>
                  </a:cubicBezTo>
                  <a:cubicBezTo>
                    <a:pt x="202" y="611"/>
                    <a:pt x="197" y="606"/>
                    <a:pt x="197" y="600"/>
                  </a:cubicBezTo>
                  <a:cubicBezTo>
                    <a:pt x="197" y="595"/>
                    <a:pt x="202" y="590"/>
                    <a:pt x="207" y="590"/>
                  </a:cubicBezTo>
                  <a:close/>
                  <a:moveTo>
                    <a:pt x="236" y="590"/>
                  </a:moveTo>
                  <a:cubicBezTo>
                    <a:pt x="241" y="590"/>
                    <a:pt x="246" y="595"/>
                    <a:pt x="246" y="600"/>
                  </a:cubicBezTo>
                  <a:cubicBezTo>
                    <a:pt x="246" y="606"/>
                    <a:pt x="241" y="611"/>
                    <a:pt x="236" y="611"/>
                  </a:cubicBezTo>
                  <a:cubicBezTo>
                    <a:pt x="230" y="611"/>
                    <a:pt x="225" y="606"/>
                    <a:pt x="225" y="600"/>
                  </a:cubicBezTo>
                  <a:cubicBezTo>
                    <a:pt x="225" y="595"/>
                    <a:pt x="230" y="590"/>
                    <a:pt x="236" y="590"/>
                  </a:cubicBezTo>
                  <a:close/>
                  <a:moveTo>
                    <a:pt x="264" y="590"/>
                  </a:moveTo>
                  <a:cubicBezTo>
                    <a:pt x="269" y="590"/>
                    <a:pt x="274" y="595"/>
                    <a:pt x="274" y="600"/>
                  </a:cubicBezTo>
                  <a:cubicBezTo>
                    <a:pt x="274" y="606"/>
                    <a:pt x="269" y="611"/>
                    <a:pt x="264" y="611"/>
                  </a:cubicBezTo>
                  <a:cubicBezTo>
                    <a:pt x="258" y="611"/>
                    <a:pt x="253" y="606"/>
                    <a:pt x="253" y="600"/>
                  </a:cubicBezTo>
                  <a:cubicBezTo>
                    <a:pt x="253" y="595"/>
                    <a:pt x="258" y="590"/>
                    <a:pt x="264" y="590"/>
                  </a:cubicBezTo>
                  <a:close/>
                  <a:moveTo>
                    <a:pt x="292" y="590"/>
                  </a:moveTo>
                  <a:cubicBezTo>
                    <a:pt x="298" y="590"/>
                    <a:pt x="302" y="595"/>
                    <a:pt x="302" y="600"/>
                  </a:cubicBezTo>
                  <a:cubicBezTo>
                    <a:pt x="302" y="606"/>
                    <a:pt x="298" y="611"/>
                    <a:pt x="292" y="611"/>
                  </a:cubicBezTo>
                  <a:cubicBezTo>
                    <a:pt x="286" y="611"/>
                    <a:pt x="282" y="606"/>
                    <a:pt x="282" y="600"/>
                  </a:cubicBezTo>
                  <a:cubicBezTo>
                    <a:pt x="282" y="595"/>
                    <a:pt x="286" y="590"/>
                    <a:pt x="292" y="590"/>
                  </a:cubicBezTo>
                  <a:close/>
                  <a:moveTo>
                    <a:pt x="320" y="590"/>
                  </a:moveTo>
                  <a:cubicBezTo>
                    <a:pt x="326" y="590"/>
                    <a:pt x="330" y="595"/>
                    <a:pt x="330" y="600"/>
                  </a:cubicBezTo>
                  <a:cubicBezTo>
                    <a:pt x="330" y="606"/>
                    <a:pt x="326" y="611"/>
                    <a:pt x="320" y="611"/>
                  </a:cubicBezTo>
                  <a:cubicBezTo>
                    <a:pt x="314" y="611"/>
                    <a:pt x="310" y="606"/>
                    <a:pt x="310" y="600"/>
                  </a:cubicBezTo>
                  <a:cubicBezTo>
                    <a:pt x="310" y="595"/>
                    <a:pt x="314" y="590"/>
                    <a:pt x="320" y="590"/>
                  </a:cubicBezTo>
                  <a:close/>
                  <a:moveTo>
                    <a:pt x="348" y="590"/>
                  </a:moveTo>
                  <a:cubicBezTo>
                    <a:pt x="354" y="590"/>
                    <a:pt x="359" y="595"/>
                    <a:pt x="359" y="600"/>
                  </a:cubicBezTo>
                  <a:cubicBezTo>
                    <a:pt x="359" y="606"/>
                    <a:pt x="354" y="611"/>
                    <a:pt x="348" y="611"/>
                  </a:cubicBezTo>
                  <a:cubicBezTo>
                    <a:pt x="343" y="611"/>
                    <a:pt x="338" y="606"/>
                    <a:pt x="338" y="600"/>
                  </a:cubicBezTo>
                  <a:cubicBezTo>
                    <a:pt x="338" y="595"/>
                    <a:pt x="343" y="590"/>
                    <a:pt x="348" y="590"/>
                  </a:cubicBezTo>
                  <a:close/>
                  <a:moveTo>
                    <a:pt x="377" y="590"/>
                  </a:moveTo>
                  <a:cubicBezTo>
                    <a:pt x="382" y="590"/>
                    <a:pt x="387" y="595"/>
                    <a:pt x="387" y="600"/>
                  </a:cubicBezTo>
                  <a:cubicBezTo>
                    <a:pt x="387" y="606"/>
                    <a:pt x="382" y="611"/>
                    <a:pt x="377" y="611"/>
                  </a:cubicBezTo>
                  <a:cubicBezTo>
                    <a:pt x="371" y="611"/>
                    <a:pt x="366" y="606"/>
                    <a:pt x="366" y="600"/>
                  </a:cubicBezTo>
                  <a:cubicBezTo>
                    <a:pt x="366" y="595"/>
                    <a:pt x="371" y="590"/>
                    <a:pt x="377" y="590"/>
                  </a:cubicBezTo>
                  <a:close/>
                  <a:moveTo>
                    <a:pt x="405" y="590"/>
                  </a:moveTo>
                  <a:cubicBezTo>
                    <a:pt x="410" y="590"/>
                    <a:pt x="415" y="595"/>
                    <a:pt x="415" y="600"/>
                  </a:cubicBezTo>
                  <a:cubicBezTo>
                    <a:pt x="415" y="606"/>
                    <a:pt x="410" y="611"/>
                    <a:pt x="405" y="611"/>
                  </a:cubicBezTo>
                  <a:cubicBezTo>
                    <a:pt x="399" y="611"/>
                    <a:pt x="394" y="606"/>
                    <a:pt x="394" y="600"/>
                  </a:cubicBezTo>
                  <a:cubicBezTo>
                    <a:pt x="394" y="595"/>
                    <a:pt x="399" y="590"/>
                    <a:pt x="405" y="590"/>
                  </a:cubicBezTo>
                  <a:close/>
                  <a:moveTo>
                    <a:pt x="433" y="590"/>
                  </a:moveTo>
                  <a:cubicBezTo>
                    <a:pt x="439" y="590"/>
                    <a:pt x="443" y="595"/>
                    <a:pt x="443" y="600"/>
                  </a:cubicBezTo>
                  <a:cubicBezTo>
                    <a:pt x="443" y="606"/>
                    <a:pt x="439" y="611"/>
                    <a:pt x="433" y="611"/>
                  </a:cubicBezTo>
                  <a:cubicBezTo>
                    <a:pt x="427" y="611"/>
                    <a:pt x="423" y="606"/>
                    <a:pt x="423" y="600"/>
                  </a:cubicBezTo>
                  <a:cubicBezTo>
                    <a:pt x="423" y="595"/>
                    <a:pt x="427" y="590"/>
                    <a:pt x="433" y="590"/>
                  </a:cubicBezTo>
                  <a:close/>
                  <a:moveTo>
                    <a:pt x="461" y="590"/>
                  </a:moveTo>
                  <a:cubicBezTo>
                    <a:pt x="467" y="590"/>
                    <a:pt x="471" y="595"/>
                    <a:pt x="471" y="600"/>
                  </a:cubicBezTo>
                  <a:cubicBezTo>
                    <a:pt x="471" y="606"/>
                    <a:pt x="467" y="611"/>
                    <a:pt x="461" y="611"/>
                  </a:cubicBezTo>
                  <a:cubicBezTo>
                    <a:pt x="455" y="611"/>
                    <a:pt x="451" y="606"/>
                    <a:pt x="451" y="600"/>
                  </a:cubicBezTo>
                  <a:cubicBezTo>
                    <a:pt x="451" y="595"/>
                    <a:pt x="455" y="590"/>
                    <a:pt x="461" y="590"/>
                  </a:cubicBezTo>
                  <a:close/>
                  <a:moveTo>
                    <a:pt x="489" y="590"/>
                  </a:moveTo>
                  <a:cubicBezTo>
                    <a:pt x="495" y="590"/>
                    <a:pt x="500" y="595"/>
                    <a:pt x="500" y="600"/>
                  </a:cubicBezTo>
                  <a:cubicBezTo>
                    <a:pt x="500" y="606"/>
                    <a:pt x="495" y="611"/>
                    <a:pt x="489" y="611"/>
                  </a:cubicBezTo>
                  <a:cubicBezTo>
                    <a:pt x="484" y="611"/>
                    <a:pt x="479" y="606"/>
                    <a:pt x="479" y="600"/>
                  </a:cubicBezTo>
                  <a:cubicBezTo>
                    <a:pt x="479" y="595"/>
                    <a:pt x="484" y="590"/>
                    <a:pt x="489" y="590"/>
                  </a:cubicBezTo>
                  <a:close/>
                  <a:moveTo>
                    <a:pt x="574" y="590"/>
                  </a:moveTo>
                  <a:cubicBezTo>
                    <a:pt x="580" y="590"/>
                    <a:pt x="584" y="595"/>
                    <a:pt x="584" y="600"/>
                  </a:cubicBezTo>
                  <a:cubicBezTo>
                    <a:pt x="584" y="606"/>
                    <a:pt x="580" y="611"/>
                    <a:pt x="574" y="611"/>
                  </a:cubicBezTo>
                  <a:cubicBezTo>
                    <a:pt x="568" y="611"/>
                    <a:pt x="564" y="606"/>
                    <a:pt x="564" y="600"/>
                  </a:cubicBezTo>
                  <a:cubicBezTo>
                    <a:pt x="564" y="595"/>
                    <a:pt x="568" y="590"/>
                    <a:pt x="574" y="590"/>
                  </a:cubicBezTo>
                  <a:close/>
                  <a:moveTo>
                    <a:pt x="10" y="617"/>
                  </a:moveTo>
                  <a:cubicBezTo>
                    <a:pt x="16" y="617"/>
                    <a:pt x="20" y="621"/>
                    <a:pt x="20" y="627"/>
                  </a:cubicBezTo>
                  <a:cubicBezTo>
                    <a:pt x="20" y="633"/>
                    <a:pt x="16" y="637"/>
                    <a:pt x="10" y="637"/>
                  </a:cubicBezTo>
                  <a:cubicBezTo>
                    <a:pt x="4" y="637"/>
                    <a:pt x="0" y="633"/>
                    <a:pt x="0" y="627"/>
                  </a:cubicBezTo>
                  <a:cubicBezTo>
                    <a:pt x="0" y="621"/>
                    <a:pt x="4" y="617"/>
                    <a:pt x="10" y="617"/>
                  </a:cubicBezTo>
                  <a:close/>
                  <a:moveTo>
                    <a:pt x="38" y="617"/>
                  </a:moveTo>
                  <a:cubicBezTo>
                    <a:pt x="44" y="617"/>
                    <a:pt x="49" y="621"/>
                    <a:pt x="49" y="627"/>
                  </a:cubicBezTo>
                  <a:cubicBezTo>
                    <a:pt x="49" y="633"/>
                    <a:pt x="44" y="637"/>
                    <a:pt x="38" y="637"/>
                  </a:cubicBezTo>
                  <a:cubicBezTo>
                    <a:pt x="33" y="637"/>
                    <a:pt x="28" y="633"/>
                    <a:pt x="28" y="627"/>
                  </a:cubicBezTo>
                  <a:cubicBezTo>
                    <a:pt x="28" y="621"/>
                    <a:pt x="33" y="617"/>
                    <a:pt x="38" y="617"/>
                  </a:cubicBezTo>
                  <a:close/>
                  <a:moveTo>
                    <a:pt x="66" y="617"/>
                  </a:moveTo>
                  <a:cubicBezTo>
                    <a:pt x="72" y="617"/>
                    <a:pt x="77" y="621"/>
                    <a:pt x="77" y="627"/>
                  </a:cubicBezTo>
                  <a:cubicBezTo>
                    <a:pt x="77" y="633"/>
                    <a:pt x="72" y="637"/>
                    <a:pt x="66" y="637"/>
                  </a:cubicBezTo>
                  <a:cubicBezTo>
                    <a:pt x="61" y="637"/>
                    <a:pt x="56" y="633"/>
                    <a:pt x="56" y="627"/>
                  </a:cubicBezTo>
                  <a:cubicBezTo>
                    <a:pt x="56" y="621"/>
                    <a:pt x="61" y="617"/>
                    <a:pt x="66" y="617"/>
                  </a:cubicBezTo>
                  <a:close/>
                  <a:moveTo>
                    <a:pt x="123" y="617"/>
                  </a:moveTo>
                  <a:cubicBezTo>
                    <a:pt x="128" y="617"/>
                    <a:pt x="133" y="621"/>
                    <a:pt x="133" y="627"/>
                  </a:cubicBezTo>
                  <a:cubicBezTo>
                    <a:pt x="133" y="633"/>
                    <a:pt x="128" y="637"/>
                    <a:pt x="123" y="637"/>
                  </a:cubicBezTo>
                  <a:cubicBezTo>
                    <a:pt x="117" y="637"/>
                    <a:pt x="112" y="633"/>
                    <a:pt x="112" y="627"/>
                  </a:cubicBezTo>
                  <a:cubicBezTo>
                    <a:pt x="112" y="621"/>
                    <a:pt x="117" y="617"/>
                    <a:pt x="123" y="617"/>
                  </a:cubicBezTo>
                  <a:close/>
                  <a:moveTo>
                    <a:pt x="151" y="617"/>
                  </a:moveTo>
                  <a:cubicBezTo>
                    <a:pt x="157" y="617"/>
                    <a:pt x="161" y="621"/>
                    <a:pt x="161" y="627"/>
                  </a:cubicBezTo>
                  <a:cubicBezTo>
                    <a:pt x="161" y="633"/>
                    <a:pt x="157" y="637"/>
                    <a:pt x="151" y="637"/>
                  </a:cubicBezTo>
                  <a:cubicBezTo>
                    <a:pt x="145" y="637"/>
                    <a:pt x="141" y="633"/>
                    <a:pt x="141" y="627"/>
                  </a:cubicBezTo>
                  <a:cubicBezTo>
                    <a:pt x="141" y="621"/>
                    <a:pt x="145" y="617"/>
                    <a:pt x="151" y="617"/>
                  </a:cubicBezTo>
                  <a:close/>
                  <a:moveTo>
                    <a:pt x="179" y="617"/>
                  </a:moveTo>
                  <a:cubicBezTo>
                    <a:pt x="185" y="617"/>
                    <a:pt x="190" y="621"/>
                    <a:pt x="190" y="627"/>
                  </a:cubicBezTo>
                  <a:cubicBezTo>
                    <a:pt x="190" y="633"/>
                    <a:pt x="185" y="637"/>
                    <a:pt x="179" y="637"/>
                  </a:cubicBezTo>
                  <a:cubicBezTo>
                    <a:pt x="173" y="637"/>
                    <a:pt x="169" y="633"/>
                    <a:pt x="169" y="627"/>
                  </a:cubicBezTo>
                  <a:cubicBezTo>
                    <a:pt x="169" y="621"/>
                    <a:pt x="173" y="617"/>
                    <a:pt x="179" y="617"/>
                  </a:cubicBezTo>
                  <a:close/>
                  <a:moveTo>
                    <a:pt x="207" y="617"/>
                  </a:moveTo>
                  <a:cubicBezTo>
                    <a:pt x="213" y="617"/>
                    <a:pt x="218" y="621"/>
                    <a:pt x="218" y="627"/>
                  </a:cubicBezTo>
                  <a:cubicBezTo>
                    <a:pt x="218" y="633"/>
                    <a:pt x="213" y="637"/>
                    <a:pt x="207" y="637"/>
                  </a:cubicBezTo>
                  <a:cubicBezTo>
                    <a:pt x="202" y="637"/>
                    <a:pt x="197" y="633"/>
                    <a:pt x="197" y="627"/>
                  </a:cubicBezTo>
                  <a:cubicBezTo>
                    <a:pt x="197" y="621"/>
                    <a:pt x="202" y="617"/>
                    <a:pt x="207" y="617"/>
                  </a:cubicBezTo>
                  <a:close/>
                  <a:moveTo>
                    <a:pt x="236" y="617"/>
                  </a:moveTo>
                  <a:cubicBezTo>
                    <a:pt x="241" y="617"/>
                    <a:pt x="246" y="621"/>
                    <a:pt x="246" y="627"/>
                  </a:cubicBezTo>
                  <a:cubicBezTo>
                    <a:pt x="246" y="633"/>
                    <a:pt x="241" y="637"/>
                    <a:pt x="236" y="637"/>
                  </a:cubicBezTo>
                  <a:cubicBezTo>
                    <a:pt x="230" y="637"/>
                    <a:pt x="225" y="633"/>
                    <a:pt x="225" y="627"/>
                  </a:cubicBezTo>
                  <a:cubicBezTo>
                    <a:pt x="225" y="621"/>
                    <a:pt x="230" y="617"/>
                    <a:pt x="236" y="617"/>
                  </a:cubicBezTo>
                  <a:close/>
                  <a:moveTo>
                    <a:pt x="264" y="617"/>
                  </a:moveTo>
                  <a:cubicBezTo>
                    <a:pt x="269" y="617"/>
                    <a:pt x="274" y="621"/>
                    <a:pt x="274" y="627"/>
                  </a:cubicBezTo>
                  <a:cubicBezTo>
                    <a:pt x="274" y="633"/>
                    <a:pt x="269" y="637"/>
                    <a:pt x="264" y="637"/>
                  </a:cubicBezTo>
                  <a:cubicBezTo>
                    <a:pt x="258" y="637"/>
                    <a:pt x="253" y="633"/>
                    <a:pt x="253" y="627"/>
                  </a:cubicBezTo>
                  <a:cubicBezTo>
                    <a:pt x="253" y="621"/>
                    <a:pt x="258" y="617"/>
                    <a:pt x="264" y="617"/>
                  </a:cubicBezTo>
                  <a:close/>
                  <a:moveTo>
                    <a:pt x="292" y="617"/>
                  </a:moveTo>
                  <a:cubicBezTo>
                    <a:pt x="298" y="617"/>
                    <a:pt x="302" y="621"/>
                    <a:pt x="302" y="627"/>
                  </a:cubicBezTo>
                  <a:cubicBezTo>
                    <a:pt x="302" y="633"/>
                    <a:pt x="298" y="637"/>
                    <a:pt x="292" y="637"/>
                  </a:cubicBezTo>
                  <a:cubicBezTo>
                    <a:pt x="286" y="637"/>
                    <a:pt x="282" y="633"/>
                    <a:pt x="282" y="627"/>
                  </a:cubicBezTo>
                  <a:cubicBezTo>
                    <a:pt x="282" y="621"/>
                    <a:pt x="286" y="617"/>
                    <a:pt x="292" y="617"/>
                  </a:cubicBezTo>
                  <a:close/>
                  <a:moveTo>
                    <a:pt x="320" y="617"/>
                  </a:moveTo>
                  <a:cubicBezTo>
                    <a:pt x="326" y="617"/>
                    <a:pt x="330" y="621"/>
                    <a:pt x="330" y="627"/>
                  </a:cubicBezTo>
                  <a:cubicBezTo>
                    <a:pt x="330" y="633"/>
                    <a:pt x="326" y="637"/>
                    <a:pt x="320" y="637"/>
                  </a:cubicBezTo>
                  <a:cubicBezTo>
                    <a:pt x="314" y="637"/>
                    <a:pt x="310" y="633"/>
                    <a:pt x="310" y="627"/>
                  </a:cubicBezTo>
                  <a:cubicBezTo>
                    <a:pt x="310" y="621"/>
                    <a:pt x="314" y="617"/>
                    <a:pt x="320" y="617"/>
                  </a:cubicBezTo>
                  <a:close/>
                  <a:moveTo>
                    <a:pt x="348" y="617"/>
                  </a:moveTo>
                  <a:cubicBezTo>
                    <a:pt x="354" y="617"/>
                    <a:pt x="359" y="621"/>
                    <a:pt x="359" y="627"/>
                  </a:cubicBezTo>
                  <a:cubicBezTo>
                    <a:pt x="359" y="633"/>
                    <a:pt x="354" y="637"/>
                    <a:pt x="348" y="637"/>
                  </a:cubicBezTo>
                  <a:cubicBezTo>
                    <a:pt x="343" y="637"/>
                    <a:pt x="338" y="633"/>
                    <a:pt x="338" y="627"/>
                  </a:cubicBezTo>
                  <a:cubicBezTo>
                    <a:pt x="338" y="621"/>
                    <a:pt x="343" y="617"/>
                    <a:pt x="348" y="617"/>
                  </a:cubicBezTo>
                  <a:close/>
                  <a:moveTo>
                    <a:pt x="377" y="617"/>
                  </a:moveTo>
                  <a:cubicBezTo>
                    <a:pt x="382" y="617"/>
                    <a:pt x="387" y="621"/>
                    <a:pt x="387" y="627"/>
                  </a:cubicBezTo>
                  <a:cubicBezTo>
                    <a:pt x="387" y="633"/>
                    <a:pt x="382" y="637"/>
                    <a:pt x="377" y="637"/>
                  </a:cubicBezTo>
                  <a:cubicBezTo>
                    <a:pt x="371" y="637"/>
                    <a:pt x="366" y="633"/>
                    <a:pt x="366" y="627"/>
                  </a:cubicBezTo>
                  <a:cubicBezTo>
                    <a:pt x="366" y="621"/>
                    <a:pt x="371" y="617"/>
                    <a:pt x="377" y="617"/>
                  </a:cubicBezTo>
                  <a:close/>
                  <a:moveTo>
                    <a:pt x="405" y="617"/>
                  </a:moveTo>
                  <a:cubicBezTo>
                    <a:pt x="410" y="617"/>
                    <a:pt x="415" y="621"/>
                    <a:pt x="415" y="627"/>
                  </a:cubicBezTo>
                  <a:cubicBezTo>
                    <a:pt x="415" y="633"/>
                    <a:pt x="410" y="637"/>
                    <a:pt x="405" y="637"/>
                  </a:cubicBezTo>
                  <a:cubicBezTo>
                    <a:pt x="399" y="637"/>
                    <a:pt x="394" y="633"/>
                    <a:pt x="394" y="627"/>
                  </a:cubicBezTo>
                  <a:cubicBezTo>
                    <a:pt x="394" y="621"/>
                    <a:pt x="399" y="617"/>
                    <a:pt x="405" y="617"/>
                  </a:cubicBezTo>
                  <a:close/>
                  <a:moveTo>
                    <a:pt x="433" y="617"/>
                  </a:moveTo>
                  <a:cubicBezTo>
                    <a:pt x="439" y="617"/>
                    <a:pt x="443" y="621"/>
                    <a:pt x="443" y="627"/>
                  </a:cubicBezTo>
                  <a:cubicBezTo>
                    <a:pt x="443" y="633"/>
                    <a:pt x="439" y="637"/>
                    <a:pt x="433" y="637"/>
                  </a:cubicBezTo>
                  <a:cubicBezTo>
                    <a:pt x="427" y="637"/>
                    <a:pt x="423" y="633"/>
                    <a:pt x="423" y="627"/>
                  </a:cubicBezTo>
                  <a:cubicBezTo>
                    <a:pt x="423" y="621"/>
                    <a:pt x="427" y="617"/>
                    <a:pt x="433" y="617"/>
                  </a:cubicBezTo>
                  <a:close/>
                  <a:moveTo>
                    <a:pt x="461" y="617"/>
                  </a:moveTo>
                  <a:cubicBezTo>
                    <a:pt x="467" y="617"/>
                    <a:pt x="471" y="621"/>
                    <a:pt x="471" y="627"/>
                  </a:cubicBezTo>
                  <a:cubicBezTo>
                    <a:pt x="471" y="633"/>
                    <a:pt x="467" y="637"/>
                    <a:pt x="461" y="637"/>
                  </a:cubicBezTo>
                  <a:cubicBezTo>
                    <a:pt x="455" y="637"/>
                    <a:pt x="451" y="633"/>
                    <a:pt x="451" y="627"/>
                  </a:cubicBezTo>
                  <a:cubicBezTo>
                    <a:pt x="451" y="621"/>
                    <a:pt x="455" y="617"/>
                    <a:pt x="461" y="617"/>
                  </a:cubicBezTo>
                  <a:close/>
                  <a:moveTo>
                    <a:pt x="489" y="617"/>
                  </a:moveTo>
                  <a:cubicBezTo>
                    <a:pt x="495" y="617"/>
                    <a:pt x="500" y="621"/>
                    <a:pt x="500" y="627"/>
                  </a:cubicBezTo>
                  <a:cubicBezTo>
                    <a:pt x="500" y="633"/>
                    <a:pt x="495" y="637"/>
                    <a:pt x="489" y="637"/>
                  </a:cubicBezTo>
                  <a:cubicBezTo>
                    <a:pt x="484" y="637"/>
                    <a:pt x="479" y="633"/>
                    <a:pt x="479" y="627"/>
                  </a:cubicBezTo>
                  <a:cubicBezTo>
                    <a:pt x="479" y="621"/>
                    <a:pt x="484" y="617"/>
                    <a:pt x="489" y="617"/>
                  </a:cubicBezTo>
                  <a:close/>
                  <a:moveTo>
                    <a:pt x="38" y="644"/>
                  </a:moveTo>
                  <a:cubicBezTo>
                    <a:pt x="44" y="644"/>
                    <a:pt x="49" y="648"/>
                    <a:pt x="49" y="654"/>
                  </a:cubicBezTo>
                  <a:cubicBezTo>
                    <a:pt x="49" y="660"/>
                    <a:pt x="44" y="664"/>
                    <a:pt x="38" y="664"/>
                  </a:cubicBezTo>
                  <a:cubicBezTo>
                    <a:pt x="33" y="664"/>
                    <a:pt x="28" y="660"/>
                    <a:pt x="28" y="654"/>
                  </a:cubicBezTo>
                  <a:cubicBezTo>
                    <a:pt x="28" y="648"/>
                    <a:pt x="33" y="644"/>
                    <a:pt x="38" y="644"/>
                  </a:cubicBezTo>
                  <a:close/>
                  <a:moveTo>
                    <a:pt x="66" y="644"/>
                  </a:moveTo>
                  <a:cubicBezTo>
                    <a:pt x="72" y="644"/>
                    <a:pt x="77" y="648"/>
                    <a:pt x="77" y="654"/>
                  </a:cubicBezTo>
                  <a:cubicBezTo>
                    <a:pt x="77" y="660"/>
                    <a:pt x="72" y="664"/>
                    <a:pt x="66" y="664"/>
                  </a:cubicBezTo>
                  <a:cubicBezTo>
                    <a:pt x="61" y="664"/>
                    <a:pt x="56" y="660"/>
                    <a:pt x="56" y="654"/>
                  </a:cubicBezTo>
                  <a:cubicBezTo>
                    <a:pt x="56" y="648"/>
                    <a:pt x="61" y="644"/>
                    <a:pt x="66" y="644"/>
                  </a:cubicBezTo>
                  <a:close/>
                  <a:moveTo>
                    <a:pt x="95" y="644"/>
                  </a:moveTo>
                  <a:cubicBezTo>
                    <a:pt x="100" y="644"/>
                    <a:pt x="105" y="648"/>
                    <a:pt x="105" y="654"/>
                  </a:cubicBezTo>
                  <a:cubicBezTo>
                    <a:pt x="105" y="660"/>
                    <a:pt x="100" y="664"/>
                    <a:pt x="95" y="664"/>
                  </a:cubicBezTo>
                  <a:cubicBezTo>
                    <a:pt x="89" y="664"/>
                    <a:pt x="84" y="660"/>
                    <a:pt x="84" y="654"/>
                  </a:cubicBezTo>
                  <a:cubicBezTo>
                    <a:pt x="84" y="648"/>
                    <a:pt x="89" y="644"/>
                    <a:pt x="95" y="644"/>
                  </a:cubicBezTo>
                  <a:close/>
                  <a:moveTo>
                    <a:pt x="179" y="644"/>
                  </a:moveTo>
                  <a:cubicBezTo>
                    <a:pt x="185" y="644"/>
                    <a:pt x="190" y="648"/>
                    <a:pt x="190" y="654"/>
                  </a:cubicBezTo>
                  <a:cubicBezTo>
                    <a:pt x="190" y="660"/>
                    <a:pt x="185" y="664"/>
                    <a:pt x="179" y="664"/>
                  </a:cubicBezTo>
                  <a:cubicBezTo>
                    <a:pt x="173" y="664"/>
                    <a:pt x="169" y="660"/>
                    <a:pt x="169" y="654"/>
                  </a:cubicBezTo>
                  <a:cubicBezTo>
                    <a:pt x="169" y="648"/>
                    <a:pt x="173" y="644"/>
                    <a:pt x="179" y="644"/>
                  </a:cubicBezTo>
                  <a:close/>
                  <a:moveTo>
                    <a:pt x="207" y="644"/>
                  </a:moveTo>
                  <a:cubicBezTo>
                    <a:pt x="213" y="644"/>
                    <a:pt x="218" y="648"/>
                    <a:pt x="218" y="654"/>
                  </a:cubicBezTo>
                  <a:cubicBezTo>
                    <a:pt x="218" y="660"/>
                    <a:pt x="213" y="664"/>
                    <a:pt x="207" y="664"/>
                  </a:cubicBezTo>
                  <a:cubicBezTo>
                    <a:pt x="202" y="664"/>
                    <a:pt x="197" y="660"/>
                    <a:pt x="197" y="654"/>
                  </a:cubicBezTo>
                  <a:cubicBezTo>
                    <a:pt x="197" y="648"/>
                    <a:pt x="202" y="644"/>
                    <a:pt x="207" y="644"/>
                  </a:cubicBezTo>
                  <a:close/>
                  <a:moveTo>
                    <a:pt x="236" y="644"/>
                  </a:moveTo>
                  <a:cubicBezTo>
                    <a:pt x="241" y="644"/>
                    <a:pt x="246" y="648"/>
                    <a:pt x="246" y="654"/>
                  </a:cubicBezTo>
                  <a:cubicBezTo>
                    <a:pt x="246" y="660"/>
                    <a:pt x="241" y="664"/>
                    <a:pt x="236" y="664"/>
                  </a:cubicBezTo>
                  <a:cubicBezTo>
                    <a:pt x="230" y="664"/>
                    <a:pt x="225" y="660"/>
                    <a:pt x="225" y="654"/>
                  </a:cubicBezTo>
                  <a:cubicBezTo>
                    <a:pt x="225" y="648"/>
                    <a:pt x="230" y="644"/>
                    <a:pt x="236" y="644"/>
                  </a:cubicBezTo>
                  <a:close/>
                  <a:moveTo>
                    <a:pt x="264" y="644"/>
                  </a:moveTo>
                  <a:cubicBezTo>
                    <a:pt x="269" y="644"/>
                    <a:pt x="274" y="648"/>
                    <a:pt x="274" y="654"/>
                  </a:cubicBezTo>
                  <a:cubicBezTo>
                    <a:pt x="274" y="660"/>
                    <a:pt x="269" y="664"/>
                    <a:pt x="264" y="664"/>
                  </a:cubicBezTo>
                  <a:cubicBezTo>
                    <a:pt x="258" y="664"/>
                    <a:pt x="253" y="660"/>
                    <a:pt x="253" y="654"/>
                  </a:cubicBezTo>
                  <a:cubicBezTo>
                    <a:pt x="253" y="648"/>
                    <a:pt x="258" y="644"/>
                    <a:pt x="264" y="644"/>
                  </a:cubicBezTo>
                  <a:close/>
                  <a:moveTo>
                    <a:pt x="292" y="644"/>
                  </a:moveTo>
                  <a:cubicBezTo>
                    <a:pt x="298" y="644"/>
                    <a:pt x="302" y="648"/>
                    <a:pt x="302" y="654"/>
                  </a:cubicBezTo>
                  <a:cubicBezTo>
                    <a:pt x="302" y="660"/>
                    <a:pt x="298" y="664"/>
                    <a:pt x="292" y="664"/>
                  </a:cubicBezTo>
                  <a:cubicBezTo>
                    <a:pt x="286" y="664"/>
                    <a:pt x="282" y="660"/>
                    <a:pt x="282" y="654"/>
                  </a:cubicBezTo>
                  <a:cubicBezTo>
                    <a:pt x="282" y="648"/>
                    <a:pt x="286" y="644"/>
                    <a:pt x="292" y="644"/>
                  </a:cubicBezTo>
                  <a:close/>
                  <a:moveTo>
                    <a:pt x="320" y="644"/>
                  </a:moveTo>
                  <a:cubicBezTo>
                    <a:pt x="326" y="644"/>
                    <a:pt x="330" y="648"/>
                    <a:pt x="330" y="654"/>
                  </a:cubicBezTo>
                  <a:cubicBezTo>
                    <a:pt x="330" y="660"/>
                    <a:pt x="326" y="664"/>
                    <a:pt x="320" y="664"/>
                  </a:cubicBezTo>
                  <a:cubicBezTo>
                    <a:pt x="314" y="664"/>
                    <a:pt x="310" y="660"/>
                    <a:pt x="310" y="654"/>
                  </a:cubicBezTo>
                  <a:cubicBezTo>
                    <a:pt x="310" y="648"/>
                    <a:pt x="314" y="644"/>
                    <a:pt x="320" y="644"/>
                  </a:cubicBezTo>
                  <a:close/>
                  <a:moveTo>
                    <a:pt x="348" y="644"/>
                  </a:moveTo>
                  <a:cubicBezTo>
                    <a:pt x="354" y="644"/>
                    <a:pt x="359" y="648"/>
                    <a:pt x="359" y="654"/>
                  </a:cubicBezTo>
                  <a:cubicBezTo>
                    <a:pt x="359" y="660"/>
                    <a:pt x="354" y="664"/>
                    <a:pt x="348" y="664"/>
                  </a:cubicBezTo>
                  <a:cubicBezTo>
                    <a:pt x="343" y="664"/>
                    <a:pt x="338" y="660"/>
                    <a:pt x="338" y="654"/>
                  </a:cubicBezTo>
                  <a:cubicBezTo>
                    <a:pt x="338" y="648"/>
                    <a:pt x="343" y="644"/>
                    <a:pt x="348" y="644"/>
                  </a:cubicBezTo>
                  <a:close/>
                  <a:moveTo>
                    <a:pt x="377" y="644"/>
                  </a:moveTo>
                  <a:cubicBezTo>
                    <a:pt x="382" y="644"/>
                    <a:pt x="387" y="648"/>
                    <a:pt x="387" y="654"/>
                  </a:cubicBezTo>
                  <a:cubicBezTo>
                    <a:pt x="387" y="660"/>
                    <a:pt x="382" y="664"/>
                    <a:pt x="377" y="664"/>
                  </a:cubicBezTo>
                  <a:cubicBezTo>
                    <a:pt x="371" y="664"/>
                    <a:pt x="366" y="660"/>
                    <a:pt x="366" y="654"/>
                  </a:cubicBezTo>
                  <a:cubicBezTo>
                    <a:pt x="366" y="648"/>
                    <a:pt x="371" y="644"/>
                    <a:pt x="377" y="644"/>
                  </a:cubicBezTo>
                  <a:close/>
                  <a:moveTo>
                    <a:pt x="405" y="644"/>
                  </a:moveTo>
                  <a:cubicBezTo>
                    <a:pt x="410" y="644"/>
                    <a:pt x="415" y="648"/>
                    <a:pt x="415" y="654"/>
                  </a:cubicBezTo>
                  <a:cubicBezTo>
                    <a:pt x="415" y="660"/>
                    <a:pt x="410" y="664"/>
                    <a:pt x="405" y="664"/>
                  </a:cubicBezTo>
                  <a:cubicBezTo>
                    <a:pt x="399" y="664"/>
                    <a:pt x="394" y="660"/>
                    <a:pt x="394" y="654"/>
                  </a:cubicBezTo>
                  <a:cubicBezTo>
                    <a:pt x="394" y="648"/>
                    <a:pt x="399" y="644"/>
                    <a:pt x="405" y="644"/>
                  </a:cubicBezTo>
                  <a:close/>
                  <a:moveTo>
                    <a:pt x="433" y="644"/>
                  </a:moveTo>
                  <a:cubicBezTo>
                    <a:pt x="439" y="644"/>
                    <a:pt x="443" y="648"/>
                    <a:pt x="443" y="654"/>
                  </a:cubicBezTo>
                  <a:cubicBezTo>
                    <a:pt x="443" y="660"/>
                    <a:pt x="439" y="664"/>
                    <a:pt x="433" y="664"/>
                  </a:cubicBezTo>
                  <a:cubicBezTo>
                    <a:pt x="427" y="664"/>
                    <a:pt x="423" y="660"/>
                    <a:pt x="423" y="654"/>
                  </a:cubicBezTo>
                  <a:cubicBezTo>
                    <a:pt x="423" y="648"/>
                    <a:pt x="427" y="644"/>
                    <a:pt x="433" y="644"/>
                  </a:cubicBezTo>
                  <a:close/>
                  <a:moveTo>
                    <a:pt x="461" y="644"/>
                  </a:moveTo>
                  <a:cubicBezTo>
                    <a:pt x="467" y="644"/>
                    <a:pt x="471" y="648"/>
                    <a:pt x="471" y="654"/>
                  </a:cubicBezTo>
                  <a:cubicBezTo>
                    <a:pt x="471" y="660"/>
                    <a:pt x="467" y="664"/>
                    <a:pt x="461" y="664"/>
                  </a:cubicBezTo>
                  <a:cubicBezTo>
                    <a:pt x="455" y="664"/>
                    <a:pt x="451" y="660"/>
                    <a:pt x="451" y="654"/>
                  </a:cubicBezTo>
                  <a:cubicBezTo>
                    <a:pt x="451" y="648"/>
                    <a:pt x="455" y="644"/>
                    <a:pt x="461" y="644"/>
                  </a:cubicBezTo>
                  <a:close/>
                  <a:moveTo>
                    <a:pt x="489" y="644"/>
                  </a:moveTo>
                  <a:cubicBezTo>
                    <a:pt x="495" y="644"/>
                    <a:pt x="500" y="648"/>
                    <a:pt x="500" y="654"/>
                  </a:cubicBezTo>
                  <a:cubicBezTo>
                    <a:pt x="500" y="660"/>
                    <a:pt x="495" y="664"/>
                    <a:pt x="489" y="664"/>
                  </a:cubicBezTo>
                  <a:cubicBezTo>
                    <a:pt x="484" y="664"/>
                    <a:pt x="479" y="660"/>
                    <a:pt x="479" y="654"/>
                  </a:cubicBezTo>
                  <a:cubicBezTo>
                    <a:pt x="479" y="648"/>
                    <a:pt x="484" y="644"/>
                    <a:pt x="489" y="644"/>
                  </a:cubicBezTo>
                  <a:close/>
                  <a:moveTo>
                    <a:pt x="66" y="670"/>
                  </a:moveTo>
                  <a:cubicBezTo>
                    <a:pt x="72" y="670"/>
                    <a:pt x="77" y="675"/>
                    <a:pt x="77" y="681"/>
                  </a:cubicBezTo>
                  <a:cubicBezTo>
                    <a:pt x="77" y="686"/>
                    <a:pt x="72" y="691"/>
                    <a:pt x="66" y="691"/>
                  </a:cubicBezTo>
                  <a:cubicBezTo>
                    <a:pt x="61" y="691"/>
                    <a:pt x="56" y="686"/>
                    <a:pt x="56" y="681"/>
                  </a:cubicBezTo>
                  <a:cubicBezTo>
                    <a:pt x="56" y="675"/>
                    <a:pt x="61" y="670"/>
                    <a:pt x="66" y="670"/>
                  </a:cubicBezTo>
                  <a:close/>
                  <a:moveTo>
                    <a:pt x="95" y="670"/>
                  </a:moveTo>
                  <a:cubicBezTo>
                    <a:pt x="100" y="670"/>
                    <a:pt x="105" y="675"/>
                    <a:pt x="105" y="681"/>
                  </a:cubicBezTo>
                  <a:cubicBezTo>
                    <a:pt x="105" y="686"/>
                    <a:pt x="100" y="691"/>
                    <a:pt x="95" y="691"/>
                  </a:cubicBezTo>
                  <a:cubicBezTo>
                    <a:pt x="89" y="691"/>
                    <a:pt x="84" y="686"/>
                    <a:pt x="84" y="681"/>
                  </a:cubicBezTo>
                  <a:cubicBezTo>
                    <a:pt x="84" y="675"/>
                    <a:pt x="89" y="670"/>
                    <a:pt x="95" y="670"/>
                  </a:cubicBezTo>
                  <a:close/>
                  <a:moveTo>
                    <a:pt x="123" y="670"/>
                  </a:moveTo>
                  <a:cubicBezTo>
                    <a:pt x="128" y="670"/>
                    <a:pt x="133" y="675"/>
                    <a:pt x="133" y="681"/>
                  </a:cubicBezTo>
                  <a:cubicBezTo>
                    <a:pt x="133" y="686"/>
                    <a:pt x="128" y="691"/>
                    <a:pt x="123" y="691"/>
                  </a:cubicBezTo>
                  <a:cubicBezTo>
                    <a:pt x="117" y="691"/>
                    <a:pt x="112" y="686"/>
                    <a:pt x="112" y="681"/>
                  </a:cubicBezTo>
                  <a:cubicBezTo>
                    <a:pt x="112" y="675"/>
                    <a:pt x="117" y="670"/>
                    <a:pt x="123" y="670"/>
                  </a:cubicBezTo>
                  <a:close/>
                  <a:moveTo>
                    <a:pt x="207" y="670"/>
                  </a:moveTo>
                  <a:cubicBezTo>
                    <a:pt x="213" y="670"/>
                    <a:pt x="218" y="675"/>
                    <a:pt x="218" y="681"/>
                  </a:cubicBezTo>
                  <a:cubicBezTo>
                    <a:pt x="218" y="686"/>
                    <a:pt x="213" y="691"/>
                    <a:pt x="207" y="691"/>
                  </a:cubicBezTo>
                  <a:cubicBezTo>
                    <a:pt x="202" y="691"/>
                    <a:pt x="197" y="686"/>
                    <a:pt x="197" y="681"/>
                  </a:cubicBezTo>
                  <a:cubicBezTo>
                    <a:pt x="197" y="675"/>
                    <a:pt x="202" y="670"/>
                    <a:pt x="207" y="670"/>
                  </a:cubicBezTo>
                  <a:close/>
                  <a:moveTo>
                    <a:pt x="236" y="670"/>
                  </a:moveTo>
                  <a:cubicBezTo>
                    <a:pt x="241" y="670"/>
                    <a:pt x="246" y="675"/>
                    <a:pt x="246" y="681"/>
                  </a:cubicBezTo>
                  <a:cubicBezTo>
                    <a:pt x="246" y="686"/>
                    <a:pt x="241" y="691"/>
                    <a:pt x="236" y="691"/>
                  </a:cubicBezTo>
                  <a:cubicBezTo>
                    <a:pt x="230" y="691"/>
                    <a:pt x="225" y="686"/>
                    <a:pt x="225" y="681"/>
                  </a:cubicBezTo>
                  <a:cubicBezTo>
                    <a:pt x="225" y="675"/>
                    <a:pt x="230" y="670"/>
                    <a:pt x="236" y="670"/>
                  </a:cubicBezTo>
                  <a:close/>
                  <a:moveTo>
                    <a:pt x="264" y="670"/>
                  </a:moveTo>
                  <a:cubicBezTo>
                    <a:pt x="269" y="670"/>
                    <a:pt x="274" y="675"/>
                    <a:pt x="274" y="681"/>
                  </a:cubicBezTo>
                  <a:cubicBezTo>
                    <a:pt x="274" y="686"/>
                    <a:pt x="269" y="691"/>
                    <a:pt x="264" y="691"/>
                  </a:cubicBezTo>
                  <a:cubicBezTo>
                    <a:pt x="258" y="691"/>
                    <a:pt x="253" y="686"/>
                    <a:pt x="253" y="681"/>
                  </a:cubicBezTo>
                  <a:cubicBezTo>
                    <a:pt x="253" y="675"/>
                    <a:pt x="258" y="670"/>
                    <a:pt x="264" y="670"/>
                  </a:cubicBezTo>
                  <a:close/>
                  <a:moveTo>
                    <a:pt x="292" y="670"/>
                  </a:moveTo>
                  <a:cubicBezTo>
                    <a:pt x="298" y="670"/>
                    <a:pt x="302" y="675"/>
                    <a:pt x="302" y="681"/>
                  </a:cubicBezTo>
                  <a:cubicBezTo>
                    <a:pt x="302" y="686"/>
                    <a:pt x="298" y="691"/>
                    <a:pt x="292" y="691"/>
                  </a:cubicBezTo>
                  <a:cubicBezTo>
                    <a:pt x="286" y="691"/>
                    <a:pt x="282" y="686"/>
                    <a:pt x="282" y="681"/>
                  </a:cubicBezTo>
                  <a:cubicBezTo>
                    <a:pt x="282" y="675"/>
                    <a:pt x="286" y="670"/>
                    <a:pt x="292" y="670"/>
                  </a:cubicBezTo>
                  <a:close/>
                  <a:moveTo>
                    <a:pt x="348" y="670"/>
                  </a:moveTo>
                  <a:cubicBezTo>
                    <a:pt x="354" y="670"/>
                    <a:pt x="359" y="675"/>
                    <a:pt x="359" y="681"/>
                  </a:cubicBezTo>
                  <a:cubicBezTo>
                    <a:pt x="359" y="686"/>
                    <a:pt x="354" y="691"/>
                    <a:pt x="348" y="691"/>
                  </a:cubicBezTo>
                  <a:cubicBezTo>
                    <a:pt x="343" y="691"/>
                    <a:pt x="338" y="686"/>
                    <a:pt x="338" y="681"/>
                  </a:cubicBezTo>
                  <a:cubicBezTo>
                    <a:pt x="338" y="675"/>
                    <a:pt x="343" y="670"/>
                    <a:pt x="348" y="670"/>
                  </a:cubicBezTo>
                  <a:close/>
                  <a:moveTo>
                    <a:pt x="377" y="670"/>
                  </a:moveTo>
                  <a:cubicBezTo>
                    <a:pt x="382" y="670"/>
                    <a:pt x="387" y="675"/>
                    <a:pt x="387" y="681"/>
                  </a:cubicBezTo>
                  <a:cubicBezTo>
                    <a:pt x="387" y="686"/>
                    <a:pt x="382" y="691"/>
                    <a:pt x="377" y="691"/>
                  </a:cubicBezTo>
                  <a:cubicBezTo>
                    <a:pt x="371" y="691"/>
                    <a:pt x="366" y="686"/>
                    <a:pt x="366" y="681"/>
                  </a:cubicBezTo>
                  <a:cubicBezTo>
                    <a:pt x="366" y="675"/>
                    <a:pt x="371" y="670"/>
                    <a:pt x="377" y="670"/>
                  </a:cubicBezTo>
                  <a:close/>
                  <a:moveTo>
                    <a:pt x="405" y="670"/>
                  </a:moveTo>
                  <a:cubicBezTo>
                    <a:pt x="410" y="670"/>
                    <a:pt x="415" y="675"/>
                    <a:pt x="415" y="681"/>
                  </a:cubicBezTo>
                  <a:cubicBezTo>
                    <a:pt x="415" y="686"/>
                    <a:pt x="410" y="691"/>
                    <a:pt x="405" y="691"/>
                  </a:cubicBezTo>
                  <a:cubicBezTo>
                    <a:pt x="399" y="691"/>
                    <a:pt x="394" y="686"/>
                    <a:pt x="394" y="681"/>
                  </a:cubicBezTo>
                  <a:cubicBezTo>
                    <a:pt x="394" y="675"/>
                    <a:pt x="399" y="670"/>
                    <a:pt x="405" y="670"/>
                  </a:cubicBezTo>
                  <a:close/>
                  <a:moveTo>
                    <a:pt x="66" y="697"/>
                  </a:moveTo>
                  <a:cubicBezTo>
                    <a:pt x="72" y="697"/>
                    <a:pt x="77" y="702"/>
                    <a:pt x="77" y="708"/>
                  </a:cubicBezTo>
                  <a:cubicBezTo>
                    <a:pt x="77" y="713"/>
                    <a:pt x="72" y="718"/>
                    <a:pt x="66" y="718"/>
                  </a:cubicBezTo>
                  <a:cubicBezTo>
                    <a:pt x="61" y="718"/>
                    <a:pt x="56" y="713"/>
                    <a:pt x="56" y="708"/>
                  </a:cubicBezTo>
                  <a:cubicBezTo>
                    <a:pt x="56" y="702"/>
                    <a:pt x="61" y="697"/>
                    <a:pt x="66" y="697"/>
                  </a:cubicBezTo>
                  <a:close/>
                  <a:moveTo>
                    <a:pt x="207" y="697"/>
                  </a:moveTo>
                  <a:cubicBezTo>
                    <a:pt x="213" y="697"/>
                    <a:pt x="218" y="702"/>
                    <a:pt x="218" y="708"/>
                  </a:cubicBezTo>
                  <a:cubicBezTo>
                    <a:pt x="218" y="713"/>
                    <a:pt x="213" y="718"/>
                    <a:pt x="207" y="718"/>
                  </a:cubicBezTo>
                  <a:cubicBezTo>
                    <a:pt x="202" y="718"/>
                    <a:pt x="197" y="713"/>
                    <a:pt x="197" y="708"/>
                  </a:cubicBezTo>
                  <a:cubicBezTo>
                    <a:pt x="197" y="702"/>
                    <a:pt x="202" y="697"/>
                    <a:pt x="207" y="697"/>
                  </a:cubicBezTo>
                  <a:close/>
                  <a:moveTo>
                    <a:pt x="236" y="697"/>
                  </a:moveTo>
                  <a:cubicBezTo>
                    <a:pt x="241" y="697"/>
                    <a:pt x="246" y="702"/>
                    <a:pt x="246" y="708"/>
                  </a:cubicBezTo>
                  <a:cubicBezTo>
                    <a:pt x="246" y="713"/>
                    <a:pt x="241" y="718"/>
                    <a:pt x="236" y="718"/>
                  </a:cubicBezTo>
                  <a:cubicBezTo>
                    <a:pt x="230" y="718"/>
                    <a:pt x="225" y="713"/>
                    <a:pt x="225" y="708"/>
                  </a:cubicBezTo>
                  <a:cubicBezTo>
                    <a:pt x="225" y="702"/>
                    <a:pt x="230" y="697"/>
                    <a:pt x="236" y="697"/>
                  </a:cubicBezTo>
                  <a:close/>
                  <a:moveTo>
                    <a:pt x="264" y="697"/>
                  </a:moveTo>
                  <a:cubicBezTo>
                    <a:pt x="269" y="697"/>
                    <a:pt x="274" y="702"/>
                    <a:pt x="274" y="708"/>
                  </a:cubicBezTo>
                  <a:cubicBezTo>
                    <a:pt x="274" y="713"/>
                    <a:pt x="269" y="718"/>
                    <a:pt x="264" y="718"/>
                  </a:cubicBezTo>
                  <a:cubicBezTo>
                    <a:pt x="258" y="718"/>
                    <a:pt x="253" y="713"/>
                    <a:pt x="253" y="708"/>
                  </a:cubicBezTo>
                  <a:cubicBezTo>
                    <a:pt x="253" y="702"/>
                    <a:pt x="258" y="697"/>
                    <a:pt x="264" y="697"/>
                  </a:cubicBezTo>
                  <a:close/>
                  <a:moveTo>
                    <a:pt x="348" y="697"/>
                  </a:moveTo>
                  <a:cubicBezTo>
                    <a:pt x="354" y="697"/>
                    <a:pt x="359" y="702"/>
                    <a:pt x="359" y="708"/>
                  </a:cubicBezTo>
                  <a:cubicBezTo>
                    <a:pt x="359" y="713"/>
                    <a:pt x="354" y="718"/>
                    <a:pt x="348" y="718"/>
                  </a:cubicBezTo>
                  <a:cubicBezTo>
                    <a:pt x="343" y="718"/>
                    <a:pt x="338" y="713"/>
                    <a:pt x="338" y="708"/>
                  </a:cubicBezTo>
                  <a:cubicBezTo>
                    <a:pt x="338" y="702"/>
                    <a:pt x="343" y="697"/>
                    <a:pt x="348" y="697"/>
                  </a:cubicBezTo>
                  <a:close/>
                  <a:moveTo>
                    <a:pt x="377" y="697"/>
                  </a:moveTo>
                  <a:cubicBezTo>
                    <a:pt x="382" y="697"/>
                    <a:pt x="387" y="702"/>
                    <a:pt x="387" y="708"/>
                  </a:cubicBezTo>
                  <a:cubicBezTo>
                    <a:pt x="387" y="713"/>
                    <a:pt x="382" y="718"/>
                    <a:pt x="377" y="718"/>
                  </a:cubicBezTo>
                  <a:cubicBezTo>
                    <a:pt x="371" y="718"/>
                    <a:pt x="366" y="713"/>
                    <a:pt x="366" y="708"/>
                  </a:cubicBezTo>
                  <a:cubicBezTo>
                    <a:pt x="366" y="702"/>
                    <a:pt x="371" y="697"/>
                    <a:pt x="377" y="697"/>
                  </a:cubicBezTo>
                  <a:close/>
                  <a:moveTo>
                    <a:pt x="405" y="697"/>
                  </a:moveTo>
                  <a:cubicBezTo>
                    <a:pt x="410" y="697"/>
                    <a:pt x="415" y="702"/>
                    <a:pt x="415" y="708"/>
                  </a:cubicBezTo>
                  <a:cubicBezTo>
                    <a:pt x="415" y="713"/>
                    <a:pt x="410" y="718"/>
                    <a:pt x="405" y="718"/>
                  </a:cubicBezTo>
                  <a:cubicBezTo>
                    <a:pt x="399" y="718"/>
                    <a:pt x="394" y="713"/>
                    <a:pt x="394" y="708"/>
                  </a:cubicBezTo>
                  <a:cubicBezTo>
                    <a:pt x="394" y="702"/>
                    <a:pt x="399" y="697"/>
                    <a:pt x="405" y="697"/>
                  </a:cubicBezTo>
                  <a:close/>
                  <a:moveTo>
                    <a:pt x="433" y="697"/>
                  </a:moveTo>
                  <a:cubicBezTo>
                    <a:pt x="439" y="697"/>
                    <a:pt x="443" y="702"/>
                    <a:pt x="443" y="708"/>
                  </a:cubicBezTo>
                  <a:cubicBezTo>
                    <a:pt x="443" y="713"/>
                    <a:pt x="439" y="718"/>
                    <a:pt x="433" y="718"/>
                  </a:cubicBezTo>
                  <a:cubicBezTo>
                    <a:pt x="427" y="718"/>
                    <a:pt x="423" y="713"/>
                    <a:pt x="423" y="708"/>
                  </a:cubicBezTo>
                  <a:cubicBezTo>
                    <a:pt x="423" y="702"/>
                    <a:pt x="427" y="697"/>
                    <a:pt x="433" y="697"/>
                  </a:cubicBezTo>
                  <a:close/>
                  <a:moveTo>
                    <a:pt x="236" y="724"/>
                  </a:moveTo>
                  <a:cubicBezTo>
                    <a:pt x="241" y="724"/>
                    <a:pt x="246" y="729"/>
                    <a:pt x="246" y="734"/>
                  </a:cubicBezTo>
                  <a:cubicBezTo>
                    <a:pt x="246" y="740"/>
                    <a:pt x="241" y="745"/>
                    <a:pt x="236" y="745"/>
                  </a:cubicBezTo>
                  <a:cubicBezTo>
                    <a:pt x="230" y="745"/>
                    <a:pt x="225" y="740"/>
                    <a:pt x="225" y="734"/>
                  </a:cubicBezTo>
                  <a:cubicBezTo>
                    <a:pt x="225" y="729"/>
                    <a:pt x="230" y="724"/>
                    <a:pt x="236" y="724"/>
                  </a:cubicBezTo>
                  <a:close/>
                  <a:moveTo>
                    <a:pt x="405" y="724"/>
                  </a:moveTo>
                  <a:cubicBezTo>
                    <a:pt x="410" y="724"/>
                    <a:pt x="415" y="729"/>
                    <a:pt x="415" y="734"/>
                  </a:cubicBezTo>
                  <a:cubicBezTo>
                    <a:pt x="415" y="740"/>
                    <a:pt x="410" y="745"/>
                    <a:pt x="405" y="745"/>
                  </a:cubicBezTo>
                  <a:cubicBezTo>
                    <a:pt x="399" y="745"/>
                    <a:pt x="394" y="740"/>
                    <a:pt x="394" y="734"/>
                  </a:cubicBezTo>
                  <a:cubicBezTo>
                    <a:pt x="394" y="729"/>
                    <a:pt x="399" y="724"/>
                    <a:pt x="405" y="724"/>
                  </a:cubicBezTo>
                  <a:close/>
                  <a:moveTo>
                    <a:pt x="95" y="536"/>
                  </a:moveTo>
                  <a:cubicBezTo>
                    <a:pt x="100" y="536"/>
                    <a:pt x="105" y="541"/>
                    <a:pt x="105" y="547"/>
                  </a:cubicBezTo>
                  <a:cubicBezTo>
                    <a:pt x="105" y="552"/>
                    <a:pt x="100" y="557"/>
                    <a:pt x="95" y="557"/>
                  </a:cubicBezTo>
                  <a:cubicBezTo>
                    <a:pt x="89" y="557"/>
                    <a:pt x="84" y="552"/>
                    <a:pt x="84" y="547"/>
                  </a:cubicBezTo>
                  <a:cubicBezTo>
                    <a:pt x="84" y="541"/>
                    <a:pt x="89" y="536"/>
                    <a:pt x="95" y="536"/>
                  </a:cubicBezTo>
                  <a:close/>
                  <a:moveTo>
                    <a:pt x="66" y="483"/>
                  </a:moveTo>
                  <a:cubicBezTo>
                    <a:pt x="72" y="483"/>
                    <a:pt x="77" y="487"/>
                    <a:pt x="77" y="493"/>
                  </a:cubicBezTo>
                  <a:cubicBezTo>
                    <a:pt x="77" y="499"/>
                    <a:pt x="72" y="503"/>
                    <a:pt x="66" y="503"/>
                  </a:cubicBezTo>
                  <a:cubicBezTo>
                    <a:pt x="61" y="503"/>
                    <a:pt x="56" y="499"/>
                    <a:pt x="56" y="493"/>
                  </a:cubicBezTo>
                  <a:cubicBezTo>
                    <a:pt x="56" y="487"/>
                    <a:pt x="61" y="483"/>
                    <a:pt x="66" y="483"/>
                  </a:cubicBezTo>
                  <a:close/>
                  <a:moveTo>
                    <a:pt x="10" y="563"/>
                  </a:moveTo>
                  <a:cubicBezTo>
                    <a:pt x="16" y="563"/>
                    <a:pt x="20" y="568"/>
                    <a:pt x="20" y="574"/>
                  </a:cubicBezTo>
                  <a:cubicBezTo>
                    <a:pt x="20" y="579"/>
                    <a:pt x="16" y="584"/>
                    <a:pt x="10" y="584"/>
                  </a:cubicBezTo>
                  <a:cubicBezTo>
                    <a:pt x="4" y="584"/>
                    <a:pt x="0" y="579"/>
                    <a:pt x="0" y="574"/>
                  </a:cubicBezTo>
                  <a:cubicBezTo>
                    <a:pt x="0" y="568"/>
                    <a:pt x="4" y="563"/>
                    <a:pt x="10" y="563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0222"/>
            <p:cNvSpPr>
              <a:spLocks noEditPoints="1"/>
            </p:cNvSpPr>
            <p:nvPr/>
          </p:nvSpPr>
          <p:spPr bwMode="auto">
            <a:xfrm>
              <a:off x="852128" y="618001"/>
              <a:ext cx="3551238" cy="2701925"/>
            </a:xfrm>
            <a:custGeom>
              <a:avLst/>
              <a:gdLst>
                <a:gd name="T0" fmla="*/ 462 w 838"/>
                <a:gd name="T1" fmla="*/ 590 h 637"/>
                <a:gd name="T2" fmla="*/ 331 w 838"/>
                <a:gd name="T3" fmla="*/ 600 h 637"/>
                <a:gd name="T4" fmla="*/ 433 w 838"/>
                <a:gd name="T5" fmla="*/ 584 h 637"/>
                <a:gd name="T6" fmla="*/ 282 w 838"/>
                <a:gd name="T7" fmla="*/ 574 h 637"/>
                <a:gd name="T8" fmla="*/ 433 w 838"/>
                <a:gd name="T9" fmla="*/ 536 h 637"/>
                <a:gd name="T10" fmla="*/ 574 w 838"/>
                <a:gd name="T11" fmla="*/ 510 h 637"/>
                <a:gd name="T12" fmla="*/ 359 w 838"/>
                <a:gd name="T13" fmla="*/ 520 h 637"/>
                <a:gd name="T14" fmla="*/ 574 w 838"/>
                <a:gd name="T15" fmla="*/ 503 h 637"/>
                <a:gd name="T16" fmla="*/ 367 w 838"/>
                <a:gd name="T17" fmla="*/ 493 h 637"/>
                <a:gd name="T18" fmla="*/ 574 w 838"/>
                <a:gd name="T19" fmla="*/ 456 h 637"/>
                <a:gd name="T20" fmla="*/ 405 w 838"/>
                <a:gd name="T21" fmla="*/ 456 h 637"/>
                <a:gd name="T22" fmla="*/ 669 w 838"/>
                <a:gd name="T23" fmla="*/ 439 h 637"/>
                <a:gd name="T24" fmla="*/ 518 w 838"/>
                <a:gd name="T25" fmla="*/ 450 h 637"/>
                <a:gd name="T26" fmla="*/ 367 w 838"/>
                <a:gd name="T27" fmla="*/ 439 h 637"/>
                <a:gd name="T28" fmla="*/ 659 w 838"/>
                <a:gd name="T29" fmla="*/ 402 h 637"/>
                <a:gd name="T30" fmla="*/ 490 w 838"/>
                <a:gd name="T31" fmla="*/ 402 h 637"/>
                <a:gd name="T32" fmla="*/ 359 w 838"/>
                <a:gd name="T33" fmla="*/ 413 h 637"/>
                <a:gd name="T34" fmla="*/ 659 w 838"/>
                <a:gd name="T35" fmla="*/ 396 h 637"/>
                <a:gd name="T36" fmla="*/ 451 w 838"/>
                <a:gd name="T37" fmla="*/ 386 h 637"/>
                <a:gd name="T38" fmla="*/ 321 w 838"/>
                <a:gd name="T39" fmla="*/ 376 h 637"/>
                <a:gd name="T40" fmla="*/ 603 w 838"/>
                <a:gd name="T41" fmla="*/ 349 h 637"/>
                <a:gd name="T42" fmla="*/ 387 w 838"/>
                <a:gd name="T43" fmla="*/ 359 h 637"/>
                <a:gd name="T44" fmla="*/ 236 w 838"/>
                <a:gd name="T45" fmla="*/ 369 h 637"/>
                <a:gd name="T46" fmla="*/ 28 w 838"/>
                <a:gd name="T47" fmla="*/ 359 h 637"/>
                <a:gd name="T48" fmla="*/ 405 w 838"/>
                <a:gd name="T49" fmla="*/ 322 h 637"/>
                <a:gd name="T50" fmla="*/ 236 w 838"/>
                <a:gd name="T51" fmla="*/ 322 h 637"/>
                <a:gd name="T52" fmla="*/ 105 w 838"/>
                <a:gd name="T53" fmla="*/ 332 h 637"/>
                <a:gd name="T54" fmla="*/ 462 w 838"/>
                <a:gd name="T55" fmla="*/ 316 h 637"/>
                <a:gd name="T56" fmla="*/ 310 w 838"/>
                <a:gd name="T57" fmla="*/ 305 h 637"/>
                <a:gd name="T58" fmla="*/ 180 w 838"/>
                <a:gd name="T59" fmla="*/ 295 h 637"/>
                <a:gd name="T60" fmla="*/ 744 w 838"/>
                <a:gd name="T61" fmla="*/ 268 h 637"/>
                <a:gd name="T62" fmla="*/ 500 w 838"/>
                <a:gd name="T63" fmla="*/ 279 h 637"/>
                <a:gd name="T64" fmla="*/ 349 w 838"/>
                <a:gd name="T65" fmla="*/ 289 h 637"/>
                <a:gd name="T66" fmla="*/ 198 w 838"/>
                <a:gd name="T67" fmla="*/ 279 h 637"/>
                <a:gd name="T68" fmla="*/ 67 w 838"/>
                <a:gd name="T69" fmla="*/ 268 h 637"/>
                <a:gd name="T70" fmla="*/ 715 w 838"/>
                <a:gd name="T71" fmla="*/ 241 h 637"/>
                <a:gd name="T72" fmla="*/ 500 w 838"/>
                <a:gd name="T73" fmla="*/ 252 h 637"/>
                <a:gd name="T74" fmla="*/ 349 w 838"/>
                <a:gd name="T75" fmla="*/ 262 h 637"/>
                <a:gd name="T76" fmla="*/ 198 w 838"/>
                <a:gd name="T77" fmla="*/ 252 h 637"/>
                <a:gd name="T78" fmla="*/ 67 w 838"/>
                <a:gd name="T79" fmla="*/ 241 h 637"/>
                <a:gd name="T80" fmla="*/ 687 w 838"/>
                <a:gd name="T81" fmla="*/ 215 h 637"/>
                <a:gd name="T82" fmla="*/ 500 w 838"/>
                <a:gd name="T83" fmla="*/ 225 h 637"/>
                <a:gd name="T84" fmla="*/ 321 w 838"/>
                <a:gd name="T85" fmla="*/ 235 h 637"/>
                <a:gd name="T86" fmla="*/ 169 w 838"/>
                <a:gd name="T87" fmla="*/ 225 h 637"/>
                <a:gd name="T88" fmla="*/ 39 w 838"/>
                <a:gd name="T89" fmla="*/ 215 h 637"/>
                <a:gd name="T90" fmla="*/ 603 w 838"/>
                <a:gd name="T91" fmla="*/ 188 h 637"/>
                <a:gd name="T92" fmla="*/ 387 w 838"/>
                <a:gd name="T93" fmla="*/ 198 h 637"/>
                <a:gd name="T94" fmla="*/ 39 w 838"/>
                <a:gd name="T95" fmla="*/ 209 h 637"/>
                <a:gd name="T96" fmla="*/ 677 w 838"/>
                <a:gd name="T97" fmla="*/ 171 h 637"/>
                <a:gd name="T98" fmla="*/ 349 w 838"/>
                <a:gd name="T99" fmla="*/ 161 h 637"/>
                <a:gd name="T100" fmla="*/ 687 w 838"/>
                <a:gd name="T101" fmla="*/ 134 h 637"/>
                <a:gd name="T102" fmla="*/ 444 w 838"/>
                <a:gd name="T103" fmla="*/ 145 h 637"/>
                <a:gd name="T104" fmla="*/ 800 w 838"/>
                <a:gd name="T105" fmla="*/ 128 h 637"/>
                <a:gd name="T106" fmla="*/ 649 w 838"/>
                <a:gd name="T107" fmla="*/ 118 h 637"/>
                <a:gd name="T108" fmla="*/ 292 w 838"/>
                <a:gd name="T109" fmla="*/ 107 h 637"/>
                <a:gd name="T110" fmla="*/ 687 w 838"/>
                <a:gd name="T111" fmla="*/ 81 h 637"/>
                <a:gd name="T112" fmla="*/ 472 w 838"/>
                <a:gd name="T113" fmla="*/ 91 h 637"/>
                <a:gd name="T114" fmla="*/ 744 w 838"/>
                <a:gd name="T115" fmla="*/ 74 h 637"/>
                <a:gd name="T116" fmla="*/ 536 w 838"/>
                <a:gd name="T117" fmla="*/ 64 h 637"/>
                <a:gd name="T118" fmla="*/ 744 w 838"/>
                <a:gd name="T119" fmla="*/ 27 h 637"/>
                <a:gd name="T120" fmla="*/ 405 w 838"/>
                <a:gd name="T121" fmla="*/ 27 h 637"/>
                <a:gd name="T122" fmla="*/ 585 w 838"/>
                <a:gd name="T123" fmla="*/ 11 h 637"/>
                <a:gd name="T124" fmla="*/ 405 w 838"/>
                <a:gd name="T125" fmla="*/ 2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8" h="637">
                  <a:moveTo>
                    <a:pt x="377" y="0"/>
                  </a:moveTo>
                  <a:cubicBezTo>
                    <a:pt x="383" y="0"/>
                    <a:pt x="387" y="5"/>
                    <a:pt x="387" y="11"/>
                  </a:cubicBezTo>
                  <a:cubicBezTo>
                    <a:pt x="387" y="16"/>
                    <a:pt x="383" y="21"/>
                    <a:pt x="377" y="21"/>
                  </a:cubicBezTo>
                  <a:cubicBezTo>
                    <a:pt x="371" y="21"/>
                    <a:pt x="367" y="16"/>
                    <a:pt x="367" y="11"/>
                  </a:cubicBezTo>
                  <a:cubicBezTo>
                    <a:pt x="367" y="5"/>
                    <a:pt x="371" y="0"/>
                    <a:pt x="377" y="0"/>
                  </a:cubicBezTo>
                  <a:close/>
                  <a:moveTo>
                    <a:pt x="546" y="510"/>
                  </a:moveTo>
                  <a:cubicBezTo>
                    <a:pt x="552" y="510"/>
                    <a:pt x="557" y="514"/>
                    <a:pt x="557" y="520"/>
                  </a:cubicBezTo>
                  <a:cubicBezTo>
                    <a:pt x="557" y="526"/>
                    <a:pt x="552" y="530"/>
                    <a:pt x="546" y="530"/>
                  </a:cubicBezTo>
                  <a:cubicBezTo>
                    <a:pt x="540" y="530"/>
                    <a:pt x="536" y="526"/>
                    <a:pt x="536" y="520"/>
                  </a:cubicBezTo>
                  <a:cubicBezTo>
                    <a:pt x="536" y="514"/>
                    <a:pt x="540" y="510"/>
                    <a:pt x="546" y="510"/>
                  </a:cubicBezTo>
                  <a:close/>
                  <a:moveTo>
                    <a:pt x="518" y="617"/>
                  </a:moveTo>
                  <a:cubicBezTo>
                    <a:pt x="524" y="617"/>
                    <a:pt x="528" y="621"/>
                    <a:pt x="528" y="627"/>
                  </a:cubicBezTo>
                  <a:cubicBezTo>
                    <a:pt x="528" y="633"/>
                    <a:pt x="524" y="637"/>
                    <a:pt x="518" y="637"/>
                  </a:cubicBezTo>
                  <a:cubicBezTo>
                    <a:pt x="512" y="637"/>
                    <a:pt x="508" y="633"/>
                    <a:pt x="508" y="627"/>
                  </a:cubicBezTo>
                  <a:cubicBezTo>
                    <a:pt x="508" y="621"/>
                    <a:pt x="512" y="617"/>
                    <a:pt x="518" y="617"/>
                  </a:cubicBezTo>
                  <a:close/>
                  <a:moveTo>
                    <a:pt x="518" y="590"/>
                  </a:moveTo>
                  <a:cubicBezTo>
                    <a:pt x="524" y="590"/>
                    <a:pt x="528" y="595"/>
                    <a:pt x="528" y="600"/>
                  </a:cubicBezTo>
                  <a:cubicBezTo>
                    <a:pt x="528" y="606"/>
                    <a:pt x="524" y="611"/>
                    <a:pt x="518" y="611"/>
                  </a:cubicBezTo>
                  <a:cubicBezTo>
                    <a:pt x="512" y="611"/>
                    <a:pt x="508" y="606"/>
                    <a:pt x="508" y="600"/>
                  </a:cubicBezTo>
                  <a:cubicBezTo>
                    <a:pt x="508" y="595"/>
                    <a:pt x="512" y="590"/>
                    <a:pt x="518" y="590"/>
                  </a:cubicBezTo>
                  <a:close/>
                  <a:moveTo>
                    <a:pt x="490" y="590"/>
                  </a:moveTo>
                  <a:cubicBezTo>
                    <a:pt x="496" y="590"/>
                    <a:pt x="500" y="595"/>
                    <a:pt x="500" y="600"/>
                  </a:cubicBezTo>
                  <a:cubicBezTo>
                    <a:pt x="500" y="606"/>
                    <a:pt x="496" y="611"/>
                    <a:pt x="490" y="611"/>
                  </a:cubicBezTo>
                  <a:cubicBezTo>
                    <a:pt x="484" y="611"/>
                    <a:pt x="479" y="606"/>
                    <a:pt x="479" y="600"/>
                  </a:cubicBezTo>
                  <a:cubicBezTo>
                    <a:pt x="479" y="595"/>
                    <a:pt x="484" y="590"/>
                    <a:pt x="490" y="590"/>
                  </a:cubicBezTo>
                  <a:close/>
                  <a:moveTo>
                    <a:pt x="462" y="590"/>
                  </a:moveTo>
                  <a:cubicBezTo>
                    <a:pt x="467" y="590"/>
                    <a:pt x="472" y="595"/>
                    <a:pt x="472" y="600"/>
                  </a:cubicBezTo>
                  <a:cubicBezTo>
                    <a:pt x="472" y="606"/>
                    <a:pt x="467" y="611"/>
                    <a:pt x="462" y="611"/>
                  </a:cubicBezTo>
                  <a:cubicBezTo>
                    <a:pt x="456" y="611"/>
                    <a:pt x="451" y="606"/>
                    <a:pt x="451" y="600"/>
                  </a:cubicBezTo>
                  <a:cubicBezTo>
                    <a:pt x="451" y="595"/>
                    <a:pt x="456" y="590"/>
                    <a:pt x="462" y="590"/>
                  </a:cubicBezTo>
                  <a:close/>
                  <a:moveTo>
                    <a:pt x="433" y="590"/>
                  </a:moveTo>
                  <a:cubicBezTo>
                    <a:pt x="439" y="590"/>
                    <a:pt x="444" y="595"/>
                    <a:pt x="444" y="600"/>
                  </a:cubicBezTo>
                  <a:cubicBezTo>
                    <a:pt x="444" y="606"/>
                    <a:pt x="439" y="611"/>
                    <a:pt x="433" y="611"/>
                  </a:cubicBezTo>
                  <a:cubicBezTo>
                    <a:pt x="428" y="611"/>
                    <a:pt x="423" y="606"/>
                    <a:pt x="423" y="600"/>
                  </a:cubicBezTo>
                  <a:cubicBezTo>
                    <a:pt x="423" y="595"/>
                    <a:pt x="428" y="590"/>
                    <a:pt x="433" y="590"/>
                  </a:cubicBezTo>
                  <a:close/>
                  <a:moveTo>
                    <a:pt x="405" y="590"/>
                  </a:moveTo>
                  <a:cubicBezTo>
                    <a:pt x="411" y="590"/>
                    <a:pt x="416" y="595"/>
                    <a:pt x="416" y="600"/>
                  </a:cubicBezTo>
                  <a:cubicBezTo>
                    <a:pt x="416" y="606"/>
                    <a:pt x="411" y="611"/>
                    <a:pt x="405" y="611"/>
                  </a:cubicBezTo>
                  <a:cubicBezTo>
                    <a:pt x="400" y="611"/>
                    <a:pt x="395" y="606"/>
                    <a:pt x="395" y="600"/>
                  </a:cubicBezTo>
                  <a:cubicBezTo>
                    <a:pt x="395" y="595"/>
                    <a:pt x="400" y="590"/>
                    <a:pt x="405" y="590"/>
                  </a:cubicBezTo>
                  <a:close/>
                  <a:moveTo>
                    <a:pt x="377" y="590"/>
                  </a:moveTo>
                  <a:cubicBezTo>
                    <a:pt x="383" y="590"/>
                    <a:pt x="387" y="595"/>
                    <a:pt x="387" y="600"/>
                  </a:cubicBezTo>
                  <a:cubicBezTo>
                    <a:pt x="387" y="606"/>
                    <a:pt x="383" y="611"/>
                    <a:pt x="377" y="611"/>
                  </a:cubicBezTo>
                  <a:cubicBezTo>
                    <a:pt x="371" y="611"/>
                    <a:pt x="367" y="606"/>
                    <a:pt x="367" y="600"/>
                  </a:cubicBezTo>
                  <a:cubicBezTo>
                    <a:pt x="367" y="595"/>
                    <a:pt x="371" y="590"/>
                    <a:pt x="377" y="590"/>
                  </a:cubicBezTo>
                  <a:close/>
                  <a:moveTo>
                    <a:pt x="349" y="590"/>
                  </a:moveTo>
                  <a:cubicBezTo>
                    <a:pt x="355" y="590"/>
                    <a:pt x="359" y="595"/>
                    <a:pt x="359" y="600"/>
                  </a:cubicBezTo>
                  <a:cubicBezTo>
                    <a:pt x="359" y="606"/>
                    <a:pt x="355" y="611"/>
                    <a:pt x="349" y="611"/>
                  </a:cubicBezTo>
                  <a:cubicBezTo>
                    <a:pt x="343" y="611"/>
                    <a:pt x="339" y="606"/>
                    <a:pt x="339" y="600"/>
                  </a:cubicBezTo>
                  <a:cubicBezTo>
                    <a:pt x="339" y="595"/>
                    <a:pt x="343" y="590"/>
                    <a:pt x="349" y="590"/>
                  </a:cubicBezTo>
                  <a:close/>
                  <a:moveTo>
                    <a:pt x="321" y="590"/>
                  </a:moveTo>
                  <a:cubicBezTo>
                    <a:pt x="326" y="590"/>
                    <a:pt x="331" y="595"/>
                    <a:pt x="331" y="600"/>
                  </a:cubicBezTo>
                  <a:cubicBezTo>
                    <a:pt x="331" y="606"/>
                    <a:pt x="326" y="611"/>
                    <a:pt x="321" y="611"/>
                  </a:cubicBezTo>
                  <a:cubicBezTo>
                    <a:pt x="315" y="611"/>
                    <a:pt x="310" y="606"/>
                    <a:pt x="310" y="600"/>
                  </a:cubicBezTo>
                  <a:cubicBezTo>
                    <a:pt x="310" y="595"/>
                    <a:pt x="315" y="590"/>
                    <a:pt x="321" y="590"/>
                  </a:cubicBezTo>
                  <a:close/>
                  <a:moveTo>
                    <a:pt x="546" y="563"/>
                  </a:moveTo>
                  <a:cubicBezTo>
                    <a:pt x="552" y="563"/>
                    <a:pt x="557" y="568"/>
                    <a:pt x="557" y="574"/>
                  </a:cubicBezTo>
                  <a:cubicBezTo>
                    <a:pt x="557" y="579"/>
                    <a:pt x="552" y="584"/>
                    <a:pt x="546" y="584"/>
                  </a:cubicBezTo>
                  <a:cubicBezTo>
                    <a:pt x="540" y="584"/>
                    <a:pt x="536" y="579"/>
                    <a:pt x="536" y="574"/>
                  </a:cubicBezTo>
                  <a:cubicBezTo>
                    <a:pt x="536" y="568"/>
                    <a:pt x="540" y="563"/>
                    <a:pt x="546" y="563"/>
                  </a:cubicBezTo>
                  <a:close/>
                  <a:moveTo>
                    <a:pt x="518" y="563"/>
                  </a:moveTo>
                  <a:cubicBezTo>
                    <a:pt x="524" y="563"/>
                    <a:pt x="528" y="568"/>
                    <a:pt x="528" y="574"/>
                  </a:cubicBezTo>
                  <a:cubicBezTo>
                    <a:pt x="528" y="579"/>
                    <a:pt x="524" y="584"/>
                    <a:pt x="518" y="584"/>
                  </a:cubicBezTo>
                  <a:cubicBezTo>
                    <a:pt x="512" y="584"/>
                    <a:pt x="508" y="579"/>
                    <a:pt x="508" y="574"/>
                  </a:cubicBezTo>
                  <a:cubicBezTo>
                    <a:pt x="508" y="568"/>
                    <a:pt x="512" y="563"/>
                    <a:pt x="518" y="563"/>
                  </a:cubicBezTo>
                  <a:close/>
                  <a:moveTo>
                    <a:pt x="490" y="563"/>
                  </a:moveTo>
                  <a:cubicBezTo>
                    <a:pt x="496" y="563"/>
                    <a:pt x="500" y="568"/>
                    <a:pt x="500" y="574"/>
                  </a:cubicBezTo>
                  <a:cubicBezTo>
                    <a:pt x="500" y="579"/>
                    <a:pt x="496" y="584"/>
                    <a:pt x="490" y="584"/>
                  </a:cubicBezTo>
                  <a:cubicBezTo>
                    <a:pt x="484" y="584"/>
                    <a:pt x="479" y="579"/>
                    <a:pt x="479" y="574"/>
                  </a:cubicBezTo>
                  <a:cubicBezTo>
                    <a:pt x="479" y="568"/>
                    <a:pt x="484" y="563"/>
                    <a:pt x="490" y="563"/>
                  </a:cubicBezTo>
                  <a:close/>
                  <a:moveTo>
                    <a:pt x="462" y="563"/>
                  </a:moveTo>
                  <a:cubicBezTo>
                    <a:pt x="467" y="563"/>
                    <a:pt x="472" y="568"/>
                    <a:pt x="472" y="574"/>
                  </a:cubicBezTo>
                  <a:cubicBezTo>
                    <a:pt x="472" y="579"/>
                    <a:pt x="467" y="584"/>
                    <a:pt x="462" y="584"/>
                  </a:cubicBezTo>
                  <a:cubicBezTo>
                    <a:pt x="456" y="584"/>
                    <a:pt x="451" y="579"/>
                    <a:pt x="451" y="574"/>
                  </a:cubicBezTo>
                  <a:cubicBezTo>
                    <a:pt x="451" y="568"/>
                    <a:pt x="456" y="563"/>
                    <a:pt x="462" y="563"/>
                  </a:cubicBezTo>
                  <a:close/>
                  <a:moveTo>
                    <a:pt x="433" y="563"/>
                  </a:moveTo>
                  <a:cubicBezTo>
                    <a:pt x="439" y="563"/>
                    <a:pt x="444" y="568"/>
                    <a:pt x="444" y="574"/>
                  </a:cubicBezTo>
                  <a:cubicBezTo>
                    <a:pt x="444" y="579"/>
                    <a:pt x="439" y="584"/>
                    <a:pt x="433" y="584"/>
                  </a:cubicBezTo>
                  <a:cubicBezTo>
                    <a:pt x="428" y="584"/>
                    <a:pt x="423" y="579"/>
                    <a:pt x="423" y="574"/>
                  </a:cubicBezTo>
                  <a:cubicBezTo>
                    <a:pt x="423" y="568"/>
                    <a:pt x="428" y="563"/>
                    <a:pt x="433" y="563"/>
                  </a:cubicBezTo>
                  <a:close/>
                  <a:moveTo>
                    <a:pt x="405" y="563"/>
                  </a:moveTo>
                  <a:cubicBezTo>
                    <a:pt x="411" y="563"/>
                    <a:pt x="416" y="568"/>
                    <a:pt x="416" y="574"/>
                  </a:cubicBezTo>
                  <a:cubicBezTo>
                    <a:pt x="416" y="579"/>
                    <a:pt x="411" y="584"/>
                    <a:pt x="405" y="584"/>
                  </a:cubicBezTo>
                  <a:cubicBezTo>
                    <a:pt x="400" y="584"/>
                    <a:pt x="395" y="579"/>
                    <a:pt x="395" y="574"/>
                  </a:cubicBezTo>
                  <a:cubicBezTo>
                    <a:pt x="395" y="568"/>
                    <a:pt x="400" y="563"/>
                    <a:pt x="405" y="563"/>
                  </a:cubicBezTo>
                  <a:close/>
                  <a:moveTo>
                    <a:pt x="377" y="563"/>
                  </a:moveTo>
                  <a:cubicBezTo>
                    <a:pt x="383" y="563"/>
                    <a:pt x="387" y="568"/>
                    <a:pt x="387" y="574"/>
                  </a:cubicBezTo>
                  <a:cubicBezTo>
                    <a:pt x="387" y="579"/>
                    <a:pt x="383" y="584"/>
                    <a:pt x="377" y="584"/>
                  </a:cubicBezTo>
                  <a:cubicBezTo>
                    <a:pt x="371" y="584"/>
                    <a:pt x="367" y="579"/>
                    <a:pt x="367" y="574"/>
                  </a:cubicBezTo>
                  <a:cubicBezTo>
                    <a:pt x="367" y="568"/>
                    <a:pt x="371" y="563"/>
                    <a:pt x="377" y="563"/>
                  </a:cubicBezTo>
                  <a:close/>
                  <a:moveTo>
                    <a:pt x="349" y="563"/>
                  </a:moveTo>
                  <a:cubicBezTo>
                    <a:pt x="355" y="563"/>
                    <a:pt x="359" y="568"/>
                    <a:pt x="359" y="574"/>
                  </a:cubicBezTo>
                  <a:cubicBezTo>
                    <a:pt x="359" y="579"/>
                    <a:pt x="355" y="584"/>
                    <a:pt x="349" y="584"/>
                  </a:cubicBezTo>
                  <a:cubicBezTo>
                    <a:pt x="343" y="584"/>
                    <a:pt x="339" y="579"/>
                    <a:pt x="339" y="574"/>
                  </a:cubicBezTo>
                  <a:cubicBezTo>
                    <a:pt x="339" y="568"/>
                    <a:pt x="343" y="563"/>
                    <a:pt x="349" y="563"/>
                  </a:cubicBezTo>
                  <a:close/>
                  <a:moveTo>
                    <a:pt x="321" y="563"/>
                  </a:moveTo>
                  <a:cubicBezTo>
                    <a:pt x="326" y="563"/>
                    <a:pt x="331" y="568"/>
                    <a:pt x="331" y="574"/>
                  </a:cubicBezTo>
                  <a:cubicBezTo>
                    <a:pt x="331" y="579"/>
                    <a:pt x="326" y="584"/>
                    <a:pt x="321" y="584"/>
                  </a:cubicBezTo>
                  <a:cubicBezTo>
                    <a:pt x="315" y="584"/>
                    <a:pt x="310" y="579"/>
                    <a:pt x="310" y="574"/>
                  </a:cubicBezTo>
                  <a:cubicBezTo>
                    <a:pt x="310" y="568"/>
                    <a:pt x="315" y="563"/>
                    <a:pt x="321" y="563"/>
                  </a:cubicBezTo>
                  <a:close/>
                  <a:moveTo>
                    <a:pt x="292" y="563"/>
                  </a:moveTo>
                  <a:cubicBezTo>
                    <a:pt x="298" y="563"/>
                    <a:pt x="303" y="568"/>
                    <a:pt x="303" y="574"/>
                  </a:cubicBezTo>
                  <a:cubicBezTo>
                    <a:pt x="303" y="579"/>
                    <a:pt x="298" y="584"/>
                    <a:pt x="292" y="584"/>
                  </a:cubicBezTo>
                  <a:cubicBezTo>
                    <a:pt x="287" y="584"/>
                    <a:pt x="282" y="579"/>
                    <a:pt x="282" y="574"/>
                  </a:cubicBezTo>
                  <a:cubicBezTo>
                    <a:pt x="282" y="568"/>
                    <a:pt x="287" y="563"/>
                    <a:pt x="292" y="563"/>
                  </a:cubicBezTo>
                  <a:close/>
                  <a:moveTo>
                    <a:pt x="546" y="536"/>
                  </a:moveTo>
                  <a:cubicBezTo>
                    <a:pt x="552" y="536"/>
                    <a:pt x="557" y="541"/>
                    <a:pt x="557" y="547"/>
                  </a:cubicBezTo>
                  <a:cubicBezTo>
                    <a:pt x="557" y="552"/>
                    <a:pt x="552" y="557"/>
                    <a:pt x="546" y="557"/>
                  </a:cubicBezTo>
                  <a:cubicBezTo>
                    <a:pt x="540" y="557"/>
                    <a:pt x="536" y="552"/>
                    <a:pt x="536" y="547"/>
                  </a:cubicBezTo>
                  <a:cubicBezTo>
                    <a:pt x="536" y="541"/>
                    <a:pt x="540" y="536"/>
                    <a:pt x="546" y="536"/>
                  </a:cubicBezTo>
                  <a:close/>
                  <a:moveTo>
                    <a:pt x="518" y="536"/>
                  </a:moveTo>
                  <a:cubicBezTo>
                    <a:pt x="524" y="536"/>
                    <a:pt x="528" y="541"/>
                    <a:pt x="528" y="547"/>
                  </a:cubicBezTo>
                  <a:cubicBezTo>
                    <a:pt x="528" y="552"/>
                    <a:pt x="524" y="557"/>
                    <a:pt x="518" y="557"/>
                  </a:cubicBezTo>
                  <a:cubicBezTo>
                    <a:pt x="512" y="557"/>
                    <a:pt x="508" y="552"/>
                    <a:pt x="508" y="547"/>
                  </a:cubicBezTo>
                  <a:cubicBezTo>
                    <a:pt x="508" y="541"/>
                    <a:pt x="512" y="536"/>
                    <a:pt x="518" y="536"/>
                  </a:cubicBezTo>
                  <a:close/>
                  <a:moveTo>
                    <a:pt x="490" y="536"/>
                  </a:moveTo>
                  <a:cubicBezTo>
                    <a:pt x="496" y="536"/>
                    <a:pt x="500" y="541"/>
                    <a:pt x="500" y="547"/>
                  </a:cubicBezTo>
                  <a:cubicBezTo>
                    <a:pt x="500" y="552"/>
                    <a:pt x="496" y="557"/>
                    <a:pt x="490" y="557"/>
                  </a:cubicBezTo>
                  <a:cubicBezTo>
                    <a:pt x="484" y="557"/>
                    <a:pt x="479" y="552"/>
                    <a:pt x="479" y="547"/>
                  </a:cubicBezTo>
                  <a:cubicBezTo>
                    <a:pt x="479" y="541"/>
                    <a:pt x="484" y="536"/>
                    <a:pt x="490" y="536"/>
                  </a:cubicBezTo>
                  <a:close/>
                  <a:moveTo>
                    <a:pt x="462" y="536"/>
                  </a:moveTo>
                  <a:cubicBezTo>
                    <a:pt x="467" y="536"/>
                    <a:pt x="472" y="541"/>
                    <a:pt x="472" y="547"/>
                  </a:cubicBezTo>
                  <a:cubicBezTo>
                    <a:pt x="472" y="552"/>
                    <a:pt x="467" y="557"/>
                    <a:pt x="462" y="557"/>
                  </a:cubicBezTo>
                  <a:cubicBezTo>
                    <a:pt x="456" y="557"/>
                    <a:pt x="451" y="552"/>
                    <a:pt x="451" y="547"/>
                  </a:cubicBezTo>
                  <a:cubicBezTo>
                    <a:pt x="451" y="541"/>
                    <a:pt x="456" y="536"/>
                    <a:pt x="462" y="536"/>
                  </a:cubicBezTo>
                  <a:close/>
                  <a:moveTo>
                    <a:pt x="433" y="536"/>
                  </a:moveTo>
                  <a:cubicBezTo>
                    <a:pt x="439" y="536"/>
                    <a:pt x="444" y="541"/>
                    <a:pt x="444" y="547"/>
                  </a:cubicBezTo>
                  <a:cubicBezTo>
                    <a:pt x="444" y="552"/>
                    <a:pt x="439" y="557"/>
                    <a:pt x="433" y="557"/>
                  </a:cubicBezTo>
                  <a:cubicBezTo>
                    <a:pt x="428" y="557"/>
                    <a:pt x="423" y="552"/>
                    <a:pt x="423" y="547"/>
                  </a:cubicBezTo>
                  <a:cubicBezTo>
                    <a:pt x="423" y="541"/>
                    <a:pt x="428" y="536"/>
                    <a:pt x="433" y="536"/>
                  </a:cubicBezTo>
                  <a:close/>
                  <a:moveTo>
                    <a:pt x="405" y="536"/>
                  </a:moveTo>
                  <a:cubicBezTo>
                    <a:pt x="411" y="536"/>
                    <a:pt x="416" y="541"/>
                    <a:pt x="416" y="547"/>
                  </a:cubicBezTo>
                  <a:cubicBezTo>
                    <a:pt x="416" y="552"/>
                    <a:pt x="411" y="557"/>
                    <a:pt x="405" y="557"/>
                  </a:cubicBezTo>
                  <a:cubicBezTo>
                    <a:pt x="400" y="557"/>
                    <a:pt x="395" y="552"/>
                    <a:pt x="395" y="547"/>
                  </a:cubicBezTo>
                  <a:cubicBezTo>
                    <a:pt x="395" y="541"/>
                    <a:pt x="400" y="536"/>
                    <a:pt x="405" y="536"/>
                  </a:cubicBezTo>
                  <a:close/>
                  <a:moveTo>
                    <a:pt x="377" y="536"/>
                  </a:moveTo>
                  <a:cubicBezTo>
                    <a:pt x="383" y="536"/>
                    <a:pt x="387" y="541"/>
                    <a:pt x="387" y="547"/>
                  </a:cubicBezTo>
                  <a:cubicBezTo>
                    <a:pt x="387" y="552"/>
                    <a:pt x="383" y="557"/>
                    <a:pt x="377" y="557"/>
                  </a:cubicBezTo>
                  <a:cubicBezTo>
                    <a:pt x="371" y="557"/>
                    <a:pt x="367" y="552"/>
                    <a:pt x="367" y="547"/>
                  </a:cubicBezTo>
                  <a:cubicBezTo>
                    <a:pt x="367" y="541"/>
                    <a:pt x="371" y="536"/>
                    <a:pt x="377" y="536"/>
                  </a:cubicBezTo>
                  <a:close/>
                  <a:moveTo>
                    <a:pt x="349" y="536"/>
                  </a:moveTo>
                  <a:cubicBezTo>
                    <a:pt x="355" y="536"/>
                    <a:pt x="359" y="541"/>
                    <a:pt x="359" y="547"/>
                  </a:cubicBezTo>
                  <a:cubicBezTo>
                    <a:pt x="359" y="552"/>
                    <a:pt x="355" y="557"/>
                    <a:pt x="349" y="557"/>
                  </a:cubicBezTo>
                  <a:cubicBezTo>
                    <a:pt x="343" y="557"/>
                    <a:pt x="339" y="552"/>
                    <a:pt x="339" y="547"/>
                  </a:cubicBezTo>
                  <a:cubicBezTo>
                    <a:pt x="339" y="541"/>
                    <a:pt x="343" y="536"/>
                    <a:pt x="349" y="536"/>
                  </a:cubicBezTo>
                  <a:close/>
                  <a:moveTo>
                    <a:pt x="321" y="536"/>
                  </a:moveTo>
                  <a:cubicBezTo>
                    <a:pt x="326" y="536"/>
                    <a:pt x="331" y="541"/>
                    <a:pt x="331" y="547"/>
                  </a:cubicBezTo>
                  <a:cubicBezTo>
                    <a:pt x="331" y="552"/>
                    <a:pt x="326" y="557"/>
                    <a:pt x="321" y="557"/>
                  </a:cubicBezTo>
                  <a:cubicBezTo>
                    <a:pt x="315" y="557"/>
                    <a:pt x="310" y="552"/>
                    <a:pt x="310" y="547"/>
                  </a:cubicBezTo>
                  <a:cubicBezTo>
                    <a:pt x="310" y="541"/>
                    <a:pt x="315" y="536"/>
                    <a:pt x="321" y="536"/>
                  </a:cubicBezTo>
                  <a:close/>
                  <a:moveTo>
                    <a:pt x="292" y="536"/>
                  </a:moveTo>
                  <a:cubicBezTo>
                    <a:pt x="298" y="536"/>
                    <a:pt x="303" y="541"/>
                    <a:pt x="303" y="547"/>
                  </a:cubicBezTo>
                  <a:cubicBezTo>
                    <a:pt x="303" y="552"/>
                    <a:pt x="298" y="557"/>
                    <a:pt x="292" y="557"/>
                  </a:cubicBezTo>
                  <a:cubicBezTo>
                    <a:pt x="287" y="557"/>
                    <a:pt x="282" y="552"/>
                    <a:pt x="282" y="547"/>
                  </a:cubicBezTo>
                  <a:cubicBezTo>
                    <a:pt x="282" y="541"/>
                    <a:pt x="287" y="536"/>
                    <a:pt x="292" y="536"/>
                  </a:cubicBezTo>
                  <a:close/>
                  <a:moveTo>
                    <a:pt x="574" y="510"/>
                  </a:moveTo>
                  <a:cubicBezTo>
                    <a:pt x="580" y="510"/>
                    <a:pt x="585" y="514"/>
                    <a:pt x="585" y="520"/>
                  </a:cubicBezTo>
                  <a:cubicBezTo>
                    <a:pt x="585" y="526"/>
                    <a:pt x="580" y="530"/>
                    <a:pt x="574" y="530"/>
                  </a:cubicBezTo>
                  <a:cubicBezTo>
                    <a:pt x="569" y="530"/>
                    <a:pt x="564" y="526"/>
                    <a:pt x="564" y="520"/>
                  </a:cubicBezTo>
                  <a:cubicBezTo>
                    <a:pt x="564" y="514"/>
                    <a:pt x="569" y="510"/>
                    <a:pt x="574" y="510"/>
                  </a:cubicBezTo>
                  <a:close/>
                  <a:moveTo>
                    <a:pt x="462" y="510"/>
                  </a:moveTo>
                  <a:cubicBezTo>
                    <a:pt x="467" y="510"/>
                    <a:pt x="472" y="514"/>
                    <a:pt x="472" y="520"/>
                  </a:cubicBezTo>
                  <a:cubicBezTo>
                    <a:pt x="472" y="526"/>
                    <a:pt x="467" y="530"/>
                    <a:pt x="462" y="530"/>
                  </a:cubicBezTo>
                  <a:cubicBezTo>
                    <a:pt x="456" y="530"/>
                    <a:pt x="451" y="526"/>
                    <a:pt x="451" y="520"/>
                  </a:cubicBezTo>
                  <a:cubicBezTo>
                    <a:pt x="451" y="514"/>
                    <a:pt x="456" y="510"/>
                    <a:pt x="462" y="510"/>
                  </a:cubicBezTo>
                  <a:close/>
                  <a:moveTo>
                    <a:pt x="433" y="510"/>
                  </a:moveTo>
                  <a:cubicBezTo>
                    <a:pt x="439" y="510"/>
                    <a:pt x="444" y="514"/>
                    <a:pt x="444" y="520"/>
                  </a:cubicBezTo>
                  <a:cubicBezTo>
                    <a:pt x="444" y="526"/>
                    <a:pt x="439" y="530"/>
                    <a:pt x="433" y="530"/>
                  </a:cubicBezTo>
                  <a:cubicBezTo>
                    <a:pt x="428" y="530"/>
                    <a:pt x="423" y="526"/>
                    <a:pt x="423" y="520"/>
                  </a:cubicBezTo>
                  <a:cubicBezTo>
                    <a:pt x="423" y="514"/>
                    <a:pt x="428" y="510"/>
                    <a:pt x="433" y="510"/>
                  </a:cubicBezTo>
                  <a:close/>
                  <a:moveTo>
                    <a:pt x="405" y="510"/>
                  </a:moveTo>
                  <a:cubicBezTo>
                    <a:pt x="411" y="510"/>
                    <a:pt x="416" y="514"/>
                    <a:pt x="416" y="520"/>
                  </a:cubicBezTo>
                  <a:cubicBezTo>
                    <a:pt x="416" y="526"/>
                    <a:pt x="411" y="530"/>
                    <a:pt x="405" y="530"/>
                  </a:cubicBezTo>
                  <a:cubicBezTo>
                    <a:pt x="400" y="530"/>
                    <a:pt x="395" y="526"/>
                    <a:pt x="395" y="520"/>
                  </a:cubicBezTo>
                  <a:cubicBezTo>
                    <a:pt x="395" y="514"/>
                    <a:pt x="400" y="510"/>
                    <a:pt x="405" y="510"/>
                  </a:cubicBezTo>
                  <a:close/>
                  <a:moveTo>
                    <a:pt x="377" y="510"/>
                  </a:moveTo>
                  <a:cubicBezTo>
                    <a:pt x="383" y="510"/>
                    <a:pt x="387" y="514"/>
                    <a:pt x="387" y="520"/>
                  </a:cubicBezTo>
                  <a:cubicBezTo>
                    <a:pt x="387" y="526"/>
                    <a:pt x="383" y="530"/>
                    <a:pt x="377" y="530"/>
                  </a:cubicBezTo>
                  <a:cubicBezTo>
                    <a:pt x="371" y="530"/>
                    <a:pt x="367" y="526"/>
                    <a:pt x="367" y="520"/>
                  </a:cubicBezTo>
                  <a:cubicBezTo>
                    <a:pt x="367" y="514"/>
                    <a:pt x="371" y="510"/>
                    <a:pt x="377" y="510"/>
                  </a:cubicBezTo>
                  <a:close/>
                  <a:moveTo>
                    <a:pt x="349" y="510"/>
                  </a:moveTo>
                  <a:cubicBezTo>
                    <a:pt x="355" y="510"/>
                    <a:pt x="359" y="514"/>
                    <a:pt x="359" y="520"/>
                  </a:cubicBezTo>
                  <a:cubicBezTo>
                    <a:pt x="359" y="526"/>
                    <a:pt x="355" y="530"/>
                    <a:pt x="349" y="530"/>
                  </a:cubicBezTo>
                  <a:cubicBezTo>
                    <a:pt x="343" y="530"/>
                    <a:pt x="339" y="526"/>
                    <a:pt x="339" y="520"/>
                  </a:cubicBezTo>
                  <a:cubicBezTo>
                    <a:pt x="339" y="514"/>
                    <a:pt x="343" y="510"/>
                    <a:pt x="349" y="510"/>
                  </a:cubicBezTo>
                  <a:close/>
                  <a:moveTo>
                    <a:pt x="321" y="510"/>
                  </a:moveTo>
                  <a:cubicBezTo>
                    <a:pt x="326" y="510"/>
                    <a:pt x="331" y="514"/>
                    <a:pt x="331" y="520"/>
                  </a:cubicBezTo>
                  <a:cubicBezTo>
                    <a:pt x="331" y="526"/>
                    <a:pt x="326" y="530"/>
                    <a:pt x="321" y="530"/>
                  </a:cubicBezTo>
                  <a:cubicBezTo>
                    <a:pt x="315" y="530"/>
                    <a:pt x="310" y="526"/>
                    <a:pt x="310" y="520"/>
                  </a:cubicBezTo>
                  <a:cubicBezTo>
                    <a:pt x="310" y="514"/>
                    <a:pt x="315" y="510"/>
                    <a:pt x="321" y="510"/>
                  </a:cubicBezTo>
                  <a:close/>
                  <a:moveTo>
                    <a:pt x="292" y="510"/>
                  </a:moveTo>
                  <a:cubicBezTo>
                    <a:pt x="298" y="510"/>
                    <a:pt x="303" y="514"/>
                    <a:pt x="303" y="520"/>
                  </a:cubicBezTo>
                  <a:cubicBezTo>
                    <a:pt x="303" y="526"/>
                    <a:pt x="298" y="530"/>
                    <a:pt x="292" y="530"/>
                  </a:cubicBezTo>
                  <a:cubicBezTo>
                    <a:pt x="287" y="530"/>
                    <a:pt x="282" y="526"/>
                    <a:pt x="282" y="520"/>
                  </a:cubicBezTo>
                  <a:cubicBezTo>
                    <a:pt x="282" y="514"/>
                    <a:pt x="287" y="510"/>
                    <a:pt x="292" y="510"/>
                  </a:cubicBezTo>
                  <a:close/>
                  <a:moveTo>
                    <a:pt x="631" y="483"/>
                  </a:moveTo>
                  <a:cubicBezTo>
                    <a:pt x="636" y="483"/>
                    <a:pt x="641" y="487"/>
                    <a:pt x="641" y="493"/>
                  </a:cubicBezTo>
                  <a:cubicBezTo>
                    <a:pt x="641" y="499"/>
                    <a:pt x="636" y="503"/>
                    <a:pt x="631" y="503"/>
                  </a:cubicBezTo>
                  <a:cubicBezTo>
                    <a:pt x="625" y="503"/>
                    <a:pt x="620" y="499"/>
                    <a:pt x="620" y="493"/>
                  </a:cubicBezTo>
                  <a:cubicBezTo>
                    <a:pt x="620" y="487"/>
                    <a:pt x="625" y="483"/>
                    <a:pt x="631" y="483"/>
                  </a:cubicBezTo>
                  <a:close/>
                  <a:moveTo>
                    <a:pt x="603" y="483"/>
                  </a:moveTo>
                  <a:cubicBezTo>
                    <a:pt x="608" y="483"/>
                    <a:pt x="613" y="487"/>
                    <a:pt x="613" y="493"/>
                  </a:cubicBezTo>
                  <a:cubicBezTo>
                    <a:pt x="613" y="499"/>
                    <a:pt x="608" y="503"/>
                    <a:pt x="603" y="503"/>
                  </a:cubicBezTo>
                  <a:cubicBezTo>
                    <a:pt x="597" y="503"/>
                    <a:pt x="592" y="499"/>
                    <a:pt x="592" y="493"/>
                  </a:cubicBezTo>
                  <a:cubicBezTo>
                    <a:pt x="592" y="487"/>
                    <a:pt x="597" y="483"/>
                    <a:pt x="603" y="483"/>
                  </a:cubicBezTo>
                  <a:close/>
                  <a:moveTo>
                    <a:pt x="574" y="483"/>
                  </a:moveTo>
                  <a:cubicBezTo>
                    <a:pt x="580" y="483"/>
                    <a:pt x="585" y="487"/>
                    <a:pt x="585" y="493"/>
                  </a:cubicBezTo>
                  <a:cubicBezTo>
                    <a:pt x="585" y="499"/>
                    <a:pt x="580" y="503"/>
                    <a:pt x="574" y="503"/>
                  </a:cubicBezTo>
                  <a:cubicBezTo>
                    <a:pt x="569" y="503"/>
                    <a:pt x="564" y="499"/>
                    <a:pt x="564" y="493"/>
                  </a:cubicBezTo>
                  <a:cubicBezTo>
                    <a:pt x="564" y="487"/>
                    <a:pt x="569" y="483"/>
                    <a:pt x="574" y="483"/>
                  </a:cubicBezTo>
                  <a:close/>
                  <a:moveTo>
                    <a:pt x="546" y="483"/>
                  </a:moveTo>
                  <a:cubicBezTo>
                    <a:pt x="552" y="483"/>
                    <a:pt x="557" y="487"/>
                    <a:pt x="557" y="493"/>
                  </a:cubicBezTo>
                  <a:cubicBezTo>
                    <a:pt x="557" y="499"/>
                    <a:pt x="552" y="503"/>
                    <a:pt x="546" y="503"/>
                  </a:cubicBezTo>
                  <a:cubicBezTo>
                    <a:pt x="540" y="503"/>
                    <a:pt x="536" y="499"/>
                    <a:pt x="536" y="493"/>
                  </a:cubicBezTo>
                  <a:cubicBezTo>
                    <a:pt x="536" y="487"/>
                    <a:pt x="540" y="483"/>
                    <a:pt x="546" y="483"/>
                  </a:cubicBezTo>
                  <a:close/>
                  <a:moveTo>
                    <a:pt x="462" y="483"/>
                  </a:moveTo>
                  <a:cubicBezTo>
                    <a:pt x="467" y="483"/>
                    <a:pt x="472" y="487"/>
                    <a:pt x="472" y="493"/>
                  </a:cubicBezTo>
                  <a:cubicBezTo>
                    <a:pt x="472" y="499"/>
                    <a:pt x="467" y="503"/>
                    <a:pt x="462" y="503"/>
                  </a:cubicBezTo>
                  <a:cubicBezTo>
                    <a:pt x="456" y="503"/>
                    <a:pt x="451" y="499"/>
                    <a:pt x="451" y="493"/>
                  </a:cubicBezTo>
                  <a:cubicBezTo>
                    <a:pt x="451" y="487"/>
                    <a:pt x="456" y="483"/>
                    <a:pt x="462" y="483"/>
                  </a:cubicBezTo>
                  <a:close/>
                  <a:moveTo>
                    <a:pt x="433" y="483"/>
                  </a:moveTo>
                  <a:cubicBezTo>
                    <a:pt x="439" y="483"/>
                    <a:pt x="444" y="487"/>
                    <a:pt x="444" y="493"/>
                  </a:cubicBezTo>
                  <a:cubicBezTo>
                    <a:pt x="444" y="499"/>
                    <a:pt x="439" y="503"/>
                    <a:pt x="433" y="503"/>
                  </a:cubicBezTo>
                  <a:cubicBezTo>
                    <a:pt x="428" y="503"/>
                    <a:pt x="423" y="499"/>
                    <a:pt x="423" y="493"/>
                  </a:cubicBezTo>
                  <a:cubicBezTo>
                    <a:pt x="423" y="487"/>
                    <a:pt x="428" y="483"/>
                    <a:pt x="433" y="483"/>
                  </a:cubicBezTo>
                  <a:close/>
                  <a:moveTo>
                    <a:pt x="405" y="483"/>
                  </a:moveTo>
                  <a:cubicBezTo>
                    <a:pt x="411" y="483"/>
                    <a:pt x="416" y="487"/>
                    <a:pt x="416" y="493"/>
                  </a:cubicBezTo>
                  <a:cubicBezTo>
                    <a:pt x="416" y="499"/>
                    <a:pt x="411" y="503"/>
                    <a:pt x="405" y="503"/>
                  </a:cubicBezTo>
                  <a:cubicBezTo>
                    <a:pt x="400" y="503"/>
                    <a:pt x="395" y="499"/>
                    <a:pt x="395" y="493"/>
                  </a:cubicBezTo>
                  <a:cubicBezTo>
                    <a:pt x="395" y="487"/>
                    <a:pt x="400" y="483"/>
                    <a:pt x="405" y="483"/>
                  </a:cubicBezTo>
                  <a:close/>
                  <a:moveTo>
                    <a:pt x="377" y="483"/>
                  </a:moveTo>
                  <a:cubicBezTo>
                    <a:pt x="383" y="483"/>
                    <a:pt x="387" y="487"/>
                    <a:pt x="387" y="493"/>
                  </a:cubicBezTo>
                  <a:cubicBezTo>
                    <a:pt x="387" y="499"/>
                    <a:pt x="383" y="503"/>
                    <a:pt x="377" y="503"/>
                  </a:cubicBezTo>
                  <a:cubicBezTo>
                    <a:pt x="371" y="503"/>
                    <a:pt x="367" y="499"/>
                    <a:pt x="367" y="493"/>
                  </a:cubicBezTo>
                  <a:cubicBezTo>
                    <a:pt x="367" y="487"/>
                    <a:pt x="371" y="483"/>
                    <a:pt x="377" y="483"/>
                  </a:cubicBezTo>
                  <a:close/>
                  <a:moveTo>
                    <a:pt x="349" y="483"/>
                  </a:moveTo>
                  <a:cubicBezTo>
                    <a:pt x="355" y="483"/>
                    <a:pt x="359" y="487"/>
                    <a:pt x="359" y="493"/>
                  </a:cubicBezTo>
                  <a:cubicBezTo>
                    <a:pt x="359" y="499"/>
                    <a:pt x="355" y="503"/>
                    <a:pt x="349" y="503"/>
                  </a:cubicBezTo>
                  <a:cubicBezTo>
                    <a:pt x="343" y="503"/>
                    <a:pt x="339" y="499"/>
                    <a:pt x="339" y="493"/>
                  </a:cubicBezTo>
                  <a:cubicBezTo>
                    <a:pt x="339" y="487"/>
                    <a:pt x="343" y="483"/>
                    <a:pt x="349" y="483"/>
                  </a:cubicBezTo>
                  <a:close/>
                  <a:moveTo>
                    <a:pt x="321" y="483"/>
                  </a:moveTo>
                  <a:cubicBezTo>
                    <a:pt x="326" y="483"/>
                    <a:pt x="331" y="487"/>
                    <a:pt x="331" y="493"/>
                  </a:cubicBezTo>
                  <a:cubicBezTo>
                    <a:pt x="331" y="499"/>
                    <a:pt x="326" y="503"/>
                    <a:pt x="321" y="503"/>
                  </a:cubicBezTo>
                  <a:cubicBezTo>
                    <a:pt x="315" y="503"/>
                    <a:pt x="310" y="499"/>
                    <a:pt x="310" y="493"/>
                  </a:cubicBezTo>
                  <a:cubicBezTo>
                    <a:pt x="310" y="487"/>
                    <a:pt x="315" y="483"/>
                    <a:pt x="321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3" y="487"/>
                    <a:pt x="303" y="493"/>
                  </a:cubicBezTo>
                  <a:cubicBezTo>
                    <a:pt x="303" y="499"/>
                    <a:pt x="298" y="503"/>
                    <a:pt x="292" y="503"/>
                  </a:cubicBezTo>
                  <a:cubicBezTo>
                    <a:pt x="287" y="503"/>
                    <a:pt x="282" y="499"/>
                    <a:pt x="282" y="493"/>
                  </a:cubicBezTo>
                  <a:cubicBezTo>
                    <a:pt x="282" y="487"/>
                    <a:pt x="287" y="483"/>
                    <a:pt x="292" y="483"/>
                  </a:cubicBezTo>
                  <a:close/>
                  <a:moveTo>
                    <a:pt x="603" y="456"/>
                  </a:moveTo>
                  <a:cubicBezTo>
                    <a:pt x="608" y="456"/>
                    <a:pt x="613" y="461"/>
                    <a:pt x="613" y="466"/>
                  </a:cubicBezTo>
                  <a:cubicBezTo>
                    <a:pt x="613" y="472"/>
                    <a:pt x="608" y="477"/>
                    <a:pt x="603" y="477"/>
                  </a:cubicBezTo>
                  <a:cubicBezTo>
                    <a:pt x="597" y="477"/>
                    <a:pt x="592" y="472"/>
                    <a:pt x="592" y="466"/>
                  </a:cubicBezTo>
                  <a:cubicBezTo>
                    <a:pt x="592" y="461"/>
                    <a:pt x="597" y="456"/>
                    <a:pt x="603" y="456"/>
                  </a:cubicBezTo>
                  <a:close/>
                  <a:moveTo>
                    <a:pt x="574" y="456"/>
                  </a:moveTo>
                  <a:cubicBezTo>
                    <a:pt x="580" y="456"/>
                    <a:pt x="585" y="461"/>
                    <a:pt x="585" y="466"/>
                  </a:cubicBezTo>
                  <a:cubicBezTo>
                    <a:pt x="585" y="472"/>
                    <a:pt x="580" y="477"/>
                    <a:pt x="574" y="477"/>
                  </a:cubicBezTo>
                  <a:cubicBezTo>
                    <a:pt x="569" y="477"/>
                    <a:pt x="564" y="472"/>
                    <a:pt x="564" y="466"/>
                  </a:cubicBezTo>
                  <a:cubicBezTo>
                    <a:pt x="564" y="461"/>
                    <a:pt x="569" y="456"/>
                    <a:pt x="574" y="456"/>
                  </a:cubicBezTo>
                  <a:close/>
                  <a:moveTo>
                    <a:pt x="546" y="456"/>
                  </a:moveTo>
                  <a:cubicBezTo>
                    <a:pt x="552" y="456"/>
                    <a:pt x="557" y="461"/>
                    <a:pt x="557" y="466"/>
                  </a:cubicBezTo>
                  <a:cubicBezTo>
                    <a:pt x="557" y="472"/>
                    <a:pt x="552" y="477"/>
                    <a:pt x="546" y="477"/>
                  </a:cubicBezTo>
                  <a:cubicBezTo>
                    <a:pt x="540" y="477"/>
                    <a:pt x="536" y="472"/>
                    <a:pt x="536" y="466"/>
                  </a:cubicBezTo>
                  <a:cubicBezTo>
                    <a:pt x="536" y="461"/>
                    <a:pt x="540" y="456"/>
                    <a:pt x="546" y="456"/>
                  </a:cubicBezTo>
                  <a:close/>
                  <a:moveTo>
                    <a:pt x="518" y="456"/>
                  </a:moveTo>
                  <a:cubicBezTo>
                    <a:pt x="524" y="456"/>
                    <a:pt x="528" y="461"/>
                    <a:pt x="528" y="466"/>
                  </a:cubicBezTo>
                  <a:cubicBezTo>
                    <a:pt x="528" y="472"/>
                    <a:pt x="524" y="477"/>
                    <a:pt x="518" y="477"/>
                  </a:cubicBezTo>
                  <a:cubicBezTo>
                    <a:pt x="512" y="477"/>
                    <a:pt x="508" y="472"/>
                    <a:pt x="508" y="466"/>
                  </a:cubicBezTo>
                  <a:cubicBezTo>
                    <a:pt x="508" y="461"/>
                    <a:pt x="512" y="456"/>
                    <a:pt x="518" y="456"/>
                  </a:cubicBezTo>
                  <a:close/>
                  <a:moveTo>
                    <a:pt x="490" y="456"/>
                  </a:moveTo>
                  <a:cubicBezTo>
                    <a:pt x="496" y="456"/>
                    <a:pt x="500" y="461"/>
                    <a:pt x="500" y="466"/>
                  </a:cubicBezTo>
                  <a:cubicBezTo>
                    <a:pt x="500" y="472"/>
                    <a:pt x="496" y="477"/>
                    <a:pt x="490" y="477"/>
                  </a:cubicBezTo>
                  <a:cubicBezTo>
                    <a:pt x="484" y="477"/>
                    <a:pt x="479" y="472"/>
                    <a:pt x="479" y="466"/>
                  </a:cubicBezTo>
                  <a:cubicBezTo>
                    <a:pt x="479" y="461"/>
                    <a:pt x="484" y="456"/>
                    <a:pt x="490" y="456"/>
                  </a:cubicBezTo>
                  <a:close/>
                  <a:moveTo>
                    <a:pt x="462" y="456"/>
                  </a:moveTo>
                  <a:cubicBezTo>
                    <a:pt x="467" y="456"/>
                    <a:pt x="472" y="461"/>
                    <a:pt x="472" y="466"/>
                  </a:cubicBezTo>
                  <a:cubicBezTo>
                    <a:pt x="472" y="472"/>
                    <a:pt x="467" y="477"/>
                    <a:pt x="462" y="477"/>
                  </a:cubicBezTo>
                  <a:cubicBezTo>
                    <a:pt x="456" y="477"/>
                    <a:pt x="451" y="472"/>
                    <a:pt x="451" y="466"/>
                  </a:cubicBezTo>
                  <a:cubicBezTo>
                    <a:pt x="451" y="461"/>
                    <a:pt x="456" y="456"/>
                    <a:pt x="462" y="456"/>
                  </a:cubicBezTo>
                  <a:close/>
                  <a:moveTo>
                    <a:pt x="433" y="456"/>
                  </a:moveTo>
                  <a:cubicBezTo>
                    <a:pt x="439" y="456"/>
                    <a:pt x="444" y="461"/>
                    <a:pt x="444" y="466"/>
                  </a:cubicBezTo>
                  <a:cubicBezTo>
                    <a:pt x="444" y="472"/>
                    <a:pt x="439" y="477"/>
                    <a:pt x="433" y="477"/>
                  </a:cubicBezTo>
                  <a:cubicBezTo>
                    <a:pt x="428" y="477"/>
                    <a:pt x="423" y="472"/>
                    <a:pt x="423" y="466"/>
                  </a:cubicBezTo>
                  <a:cubicBezTo>
                    <a:pt x="423" y="461"/>
                    <a:pt x="428" y="456"/>
                    <a:pt x="433" y="456"/>
                  </a:cubicBezTo>
                  <a:close/>
                  <a:moveTo>
                    <a:pt x="405" y="456"/>
                  </a:moveTo>
                  <a:cubicBezTo>
                    <a:pt x="411" y="456"/>
                    <a:pt x="416" y="461"/>
                    <a:pt x="416" y="466"/>
                  </a:cubicBezTo>
                  <a:cubicBezTo>
                    <a:pt x="416" y="472"/>
                    <a:pt x="411" y="477"/>
                    <a:pt x="405" y="477"/>
                  </a:cubicBezTo>
                  <a:cubicBezTo>
                    <a:pt x="400" y="477"/>
                    <a:pt x="395" y="472"/>
                    <a:pt x="395" y="466"/>
                  </a:cubicBezTo>
                  <a:cubicBezTo>
                    <a:pt x="395" y="461"/>
                    <a:pt x="400" y="456"/>
                    <a:pt x="405" y="456"/>
                  </a:cubicBezTo>
                  <a:close/>
                  <a:moveTo>
                    <a:pt x="377" y="456"/>
                  </a:moveTo>
                  <a:cubicBezTo>
                    <a:pt x="383" y="456"/>
                    <a:pt x="387" y="461"/>
                    <a:pt x="387" y="466"/>
                  </a:cubicBezTo>
                  <a:cubicBezTo>
                    <a:pt x="387" y="472"/>
                    <a:pt x="383" y="477"/>
                    <a:pt x="377" y="477"/>
                  </a:cubicBezTo>
                  <a:cubicBezTo>
                    <a:pt x="371" y="477"/>
                    <a:pt x="367" y="472"/>
                    <a:pt x="367" y="466"/>
                  </a:cubicBezTo>
                  <a:cubicBezTo>
                    <a:pt x="367" y="461"/>
                    <a:pt x="371" y="456"/>
                    <a:pt x="377" y="456"/>
                  </a:cubicBezTo>
                  <a:close/>
                  <a:moveTo>
                    <a:pt x="349" y="456"/>
                  </a:moveTo>
                  <a:cubicBezTo>
                    <a:pt x="355" y="456"/>
                    <a:pt x="359" y="461"/>
                    <a:pt x="359" y="466"/>
                  </a:cubicBezTo>
                  <a:cubicBezTo>
                    <a:pt x="359" y="472"/>
                    <a:pt x="355" y="477"/>
                    <a:pt x="349" y="477"/>
                  </a:cubicBezTo>
                  <a:cubicBezTo>
                    <a:pt x="343" y="477"/>
                    <a:pt x="339" y="472"/>
                    <a:pt x="339" y="466"/>
                  </a:cubicBezTo>
                  <a:cubicBezTo>
                    <a:pt x="339" y="461"/>
                    <a:pt x="343" y="456"/>
                    <a:pt x="349" y="456"/>
                  </a:cubicBezTo>
                  <a:close/>
                  <a:moveTo>
                    <a:pt x="321" y="456"/>
                  </a:moveTo>
                  <a:cubicBezTo>
                    <a:pt x="326" y="456"/>
                    <a:pt x="331" y="461"/>
                    <a:pt x="331" y="466"/>
                  </a:cubicBezTo>
                  <a:cubicBezTo>
                    <a:pt x="331" y="472"/>
                    <a:pt x="326" y="477"/>
                    <a:pt x="321" y="477"/>
                  </a:cubicBezTo>
                  <a:cubicBezTo>
                    <a:pt x="315" y="477"/>
                    <a:pt x="310" y="472"/>
                    <a:pt x="310" y="466"/>
                  </a:cubicBezTo>
                  <a:cubicBezTo>
                    <a:pt x="310" y="461"/>
                    <a:pt x="315" y="456"/>
                    <a:pt x="321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3" y="461"/>
                    <a:pt x="303" y="466"/>
                  </a:cubicBezTo>
                  <a:cubicBezTo>
                    <a:pt x="303" y="472"/>
                    <a:pt x="298" y="477"/>
                    <a:pt x="292" y="477"/>
                  </a:cubicBezTo>
                  <a:cubicBezTo>
                    <a:pt x="287" y="477"/>
                    <a:pt x="282" y="472"/>
                    <a:pt x="282" y="466"/>
                  </a:cubicBezTo>
                  <a:cubicBezTo>
                    <a:pt x="282" y="461"/>
                    <a:pt x="287" y="456"/>
                    <a:pt x="292" y="456"/>
                  </a:cubicBezTo>
                  <a:close/>
                  <a:moveTo>
                    <a:pt x="659" y="429"/>
                  </a:moveTo>
                  <a:cubicBezTo>
                    <a:pt x="665" y="429"/>
                    <a:pt x="669" y="434"/>
                    <a:pt x="669" y="439"/>
                  </a:cubicBezTo>
                  <a:cubicBezTo>
                    <a:pt x="669" y="445"/>
                    <a:pt x="665" y="450"/>
                    <a:pt x="659" y="450"/>
                  </a:cubicBezTo>
                  <a:cubicBezTo>
                    <a:pt x="653" y="450"/>
                    <a:pt x="649" y="445"/>
                    <a:pt x="649" y="439"/>
                  </a:cubicBezTo>
                  <a:cubicBezTo>
                    <a:pt x="649" y="434"/>
                    <a:pt x="653" y="429"/>
                    <a:pt x="659" y="429"/>
                  </a:cubicBezTo>
                  <a:close/>
                  <a:moveTo>
                    <a:pt x="631" y="429"/>
                  </a:moveTo>
                  <a:cubicBezTo>
                    <a:pt x="636" y="429"/>
                    <a:pt x="641" y="434"/>
                    <a:pt x="641" y="439"/>
                  </a:cubicBezTo>
                  <a:cubicBezTo>
                    <a:pt x="641" y="445"/>
                    <a:pt x="636" y="450"/>
                    <a:pt x="631" y="450"/>
                  </a:cubicBezTo>
                  <a:cubicBezTo>
                    <a:pt x="625" y="450"/>
                    <a:pt x="620" y="445"/>
                    <a:pt x="620" y="439"/>
                  </a:cubicBezTo>
                  <a:cubicBezTo>
                    <a:pt x="620" y="434"/>
                    <a:pt x="625" y="429"/>
                    <a:pt x="631" y="429"/>
                  </a:cubicBezTo>
                  <a:close/>
                  <a:moveTo>
                    <a:pt x="603" y="429"/>
                  </a:moveTo>
                  <a:cubicBezTo>
                    <a:pt x="608" y="429"/>
                    <a:pt x="613" y="434"/>
                    <a:pt x="613" y="439"/>
                  </a:cubicBezTo>
                  <a:cubicBezTo>
                    <a:pt x="613" y="445"/>
                    <a:pt x="608" y="450"/>
                    <a:pt x="603" y="450"/>
                  </a:cubicBezTo>
                  <a:cubicBezTo>
                    <a:pt x="597" y="450"/>
                    <a:pt x="592" y="445"/>
                    <a:pt x="592" y="439"/>
                  </a:cubicBezTo>
                  <a:cubicBezTo>
                    <a:pt x="592" y="434"/>
                    <a:pt x="597" y="429"/>
                    <a:pt x="603" y="429"/>
                  </a:cubicBezTo>
                  <a:close/>
                  <a:moveTo>
                    <a:pt x="574" y="429"/>
                  </a:moveTo>
                  <a:cubicBezTo>
                    <a:pt x="580" y="429"/>
                    <a:pt x="585" y="434"/>
                    <a:pt x="585" y="439"/>
                  </a:cubicBezTo>
                  <a:cubicBezTo>
                    <a:pt x="585" y="445"/>
                    <a:pt x="580" y="450"/>
                    <a:pt x="574" y="450"/>
                  </a:cubicBezTo>
                  <a:cubicBezTo>
                    <a:pt x="569" y="450"/>
                    <a:pt x="564" y="445"/>
                    <a:pt x="564" y="439"/>
                  </a:cubicBezTo>
                  <a:cubicBezTo>
                    <a:pt x="564" y="434"/>
                    <a:pt x="569" y="429"/>
                    <a:pt x="574" y="429"/>
                  </a:cubicBezTo>
                  <a:close/>
                  <a:moveTo>
                    <a:pt x="546" y="429"/>
                  </a:moveTo>
                  <a:cubicBezTo>
                    <a:pt x="552" y="429"/>
                    <a:pt x="557" y="434"/>
                    <a:pt x="557" y="439"/>
                  </a:cubicBezTo>
                  <a:cubicBezTo>
                    <a:pt x="557" y="445"/>
                    <a:pt x="552" y="450"/>
                    <a:pt x="546" y="450"/>
                  </a:cubicBezTo>
                  <a:cubicBezTo>
                    <a:pt x="540" y="450"/>
                    <a:pt x="536" y="445"/>
                    <a:pt x="536" y="439"/>
                  </a:cubicBezTo>
                  <a:cubicBezTo>
                    <a:pt x="536" y="434"/>
                    <a:pt x="540" y="429"/>
                    <a:pt x="546" y="429"/>
                  </a:cubicBezTo>
                  <a:close/>
                  <a:moveTo>
                    <a:pt x="518" y="429"/>
                  </a:moveTo>
                  <a:cubicBezTo>
                    <a:pt x="524" y="429"/>
                    <a:pt x="528" y="434"/>
                    <a:pt x="528" y="439"/>
                  </a:cubicBezTo>
                  <a:cubicBezTo>
                    <a:pt x="528" y="445"/>
                    <a:pt x="524" y="450"/>
                    <a:pt x="518" y="450"/>
                  </a:cubicBezTo>
                  <a:cubicBezTo>
                    <a:pt x="512" y="450"/>
                    <a:pt x="508" y="445"/>
                    <a:pt x="508" y="439"/>
                  </a:cubicBezTo>
                  <a:cubicBezTo>
                    <a:pt x="508" y="434"/>
                    <a:pt x="512" y="429"/>
                    <a:pt x="518" y="429"/>
                  </a:cubicBezTo>
                  <a:close/>
                  <a:moveTo>
                    <a:pt x="490" y="429"/>
                  </a:moveTo>
                  <a:cubicBezTo>
                    <a:pt x="496" y="429"/>
                    <a:pt x="500" y="434"/>
                    <a:pt x="500" y="439"/>
                  </a:cubicBezTo>
                  <a:cubicBezTo>
                    <a:pt x="500" y="445"/>
                    <a:pt x="496" y="450"/>
                    <a:pt x="490" y="450"/>
                  </a:cubicBezTo>
                  <a:cubicBezTo>
                    <a:pt x="484" y="450"/>
                    <a:pt x="479" y="445"/>
                    <a:pt x="479" y="439"/>
                  </a:cubicBezTo>
                  <a:cubicBezTo>
                    <a:pt x="479" y="434"/>
                    <a:pt x="484" y="429"/>
                    <a:pt x="490" y="429"/>
                  </a:cubicBezTo>
                  <a:close/>
                  <a:moveTo>
                    <a:pt x="462" y="429"/>
                  </a:moveTo>
                  <a:cubicBezTo>
                    <a:pt x="467" y="429"/>
                    <a:pt x="472" y="434"/>
                    <a:pt x="472" y="439"/>
                  </a:cubicBezTo>
                  <a:cubicBezTo>
                    <a:pt x="472" y="445"/>
                    <a:pt x="467" y="450"/>
                    <a:pt x="462" y="450"/>
                  </a:cubicBezTo>
                  <a:cubicBezTo>
                    <a:pt x="456" y="450"/>
                    <a:pt x="451" y="445"/>
                    <a:pt x="451" y="439"/>
                  </a:cubicBezTo>
                  <a:cubicBezTo>
                    <a:pt x="451" y="434"/>
                    <a:pt x="456" y="429"/>
                    <a:pt x="462" y="429"/>
                  </a:cubicBezTo>
                  <a:close/>
                  <a:moveTo>
                    <a:pt x="433" y="429"/>
                  </a:moveTo>
                  <a:cubicBezTo>
                    <a:pt x="439" y="429"/>
                    <a:pt x="444" y="434"/>
                    <a:pt x="444" y="439"/>
                  </a:cubicBezTo>
                  <a:cubicBezTo>
                    <a:pt x="444" y="445"/>
                    <a:pt x="439" y="450"/>
                    <a:pt x="433" y="450"/>
                  </a:cubicBezTo>
                  <a:cubicBezTo>
                    <a:pt x="428" y="450"/>
                    <a:pt x="423" y="445"/>
                    <a:pt x="423" y="439"/>
                  </a:cubicBezTo>
                  <a:cubicBezTo>
                    <a:pt x="423" y="434"/>
                    <a:pt x="428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6" y="434"/>
                    <a:pt x="416" y="439"/>
                  </a:cubicBezTo>
                  <a:cubicBezTo>
                    <a:pt x="416" y="445"/>
                    <a:pt x="411" y="450"/>
                    <a:pt x="405" y="450"/>
                  </a:cubicBezTo>
                  <a:cubicBezTo>
                    <a:pt x="400" y="450"/>
                    <a:pt x="395" y="445"/>
                    <a:pt x="395" y="439"/>
                  </a:cubicBezTo>
                  <a:cubicBezTo>
                    <a:pt x="395" y="434"/>
                    <a:pt x="400" y="429"/>
                    <a:pt x="405" y="429"/>
                  </a:cubicBezTo>
                  <a:close/>
                  <a:moveTo>
                    <a:pt x="377" y="429"/>
                  </a:moveTo>
                  <a:cubicBezTo>
                    <a:pt x="383" y="429"/>
                    <a:pt x="387" y="434"/>
                    <a:pt x="387" y="439"/>
                  </a:cubicBezTo>
                  <a:cubicBezTo>
                    <a:pt x="387" y="445"/>
                    <a:pt x="383" y="450"/>
                    <a:pt x="377" y="450"/>
                  </a:cubicBezTo>
                  <a:cubicBezTo>
                    <a:pt x="371" y="450"/>
                    <a:pt x="367" y="445"/>
                    <a:pt x="367" y="439"/>
                  </a:cubicBezTo>
                  <a:cubicBezTo>
                    <a:pt x="367" y="434"/>
                    <a:pt x="371" y="429"/>
                    <a:pt x="377" y="429"/>
                  </a:cubicBezTo>
                  <a:close/>
                  <a:moveTo>
                    <a:pt x="349" y="429"/>
                  </a:moveTo>
                  <a:cubicBezTo>
                    <a:pt x="355" y="429"/>
                    <a:pt x="359" y="434"/>
                    <a:pt x="359" y="439"/>
                  </a:cubicBezTo>
                  <a:cubicBezTo>
                    <a:pt x="359" y="445"/>
                    <a:pt x="355" y="450"/>
                    <a:pt x="349" y="450"/>
                  </a:cubicBezTo>
                  <a:cubicBezTo>
                    <a:pt x="343" y="450"/>
                    <a:pt x="339" y="445"/>
                    <a:pt x="339" y="439"/>
                  </a:cubicBezTo>
                  <a:cubicBezTo>
                    <a:pt x="339" y="434"/>
                    <a:pt x="343" y="429"/>
                    <a:pt x="349" y="429"/>
                  </a:cubicBezTo>
                  <a:close/>
                  <a:moveTo>
                    <a:pt x="321" y="429"/>
                  </a:moveTo>
                  <a:cubicBezTo>
                    <a:pt x="326" y="429"/>
                    <a:pt x="331" y="434"/>
                    <a:pt x="331" y="439"/>
                  </a:cubicBezTo>
                  <a:cubicBezTo>
                    <a:pt x="331" y="445"/>
                    <a:pt x="326" y="450"/>
                    <a:pt x="321" y="450"/>
                  </a:cubicBezTo>
                  <a:cubicBezTo>
                    <a:pt x="315" y="450"/>
                    <a:pt x="310" y="445"/>
                    <a:pt x="310" y="439"/>
                  </a:cubicBezTo>
                  <a:cubicBezTo>
                    <a:pt x="310" y="434"/>
                    <a:pt x="315" y="429"/>
                    <a:pt x="321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3" y="434"/>
                    <a:pt x="303" y="439"/>
                  </a:cubicBezTo>
                  <a:cubicBezTo>
                    <a:pt x="303" y="445"/>
                    <a:pt x="298" y="450"/>
                    <a:pt x="292" y="450"/>
                  </a:cubicBezTo>
                  <a:cubicBezTo>
                    <a:pt x="287" y="450"/>
                    <a:pt x="282" y="445"/>
                    <a:pt x="282" y="439"/>
                  </a:cubicBezTo>
                  <a:cubicBezTo>
                    <a:pt x="282" y="434"/>
                    <a:pt x="287" y="429"/>
                    <a:pt x="292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4"/>
                    <a:pt x="275" y="439"/>
                  </a:cubicBezTo>
                  <a:cubicBezTo>
                    <a:pt x="275" y="445"/>
                    <a:pt x="270" y="450"/>
                    <a:pt x="264" y="450"/>
                  </a:cubicBezTo>
                  <a:cubicBezTo>
                    <a:pt x="259" y="450"/>
                    <a:pt x="254" y="445"/>
                    <a:pt x="254" y="439"/>
                  </a:cubicBezTo>
                  <a:cubicBezTo>
                    <a:pt x="254" y="434"/>
                    <a:pt x="259" y="429"/>
                    <a:pt x="264" y="429"/>
                  </a:cubicBezTo>
                  <a:close/>
                  <a:moveTo>
                    <a:pt x="659" y="402"/>
                  </a:moveTo>
                  <a:cubicBezTo>
                    <a:pt x="665" y="402"/>
                    <a:pt x="669" y="407"/>
                    <a:pt x="669" y="413"/>
                  </a:cubicBezTo>
                  <a:cubicBezTo>
                    <a:pt x="669" y="418"/>
                    <a:pt x="665" y="423"/>
                    <a:pt x="659" y="423"/>
                  </a:cubicBezTo>
                  <a:cubicBezTo>
                    <a:pt x="653" y="423"/>
                    <a:pt x="649" y="418"/>
                    <a:pt x="649" y="413"/>
                  </a:cubicBezTo>
                  <a:cubicBezTo>
                    <a:pt x="649" y="407"/>
                    <a:pt x="653" y="402"/>
                    <a:pt x="659" y="402"/>
                  </a:cubicBezTo>
                  <a:close/>
                  <a:moveTo>
                    <a:pt x="631" y="402"/>
                  </a:moveTo>
                  <a:cubicBezTo>
                    <a:pt x="636" y="402"/>
                    <a:pt x="641" y="407"/>
                    <a:pt x="641" y="413"/>
                  </a:cubicBezTo>
                  <a:cubicBezTo>
                    <a:pt x="641" y="418"/>
                    <a:pt x="636" y="423"/>
                    <a:pt x="631" y="423"/>
                  </a:cubicBezTo>
                  <a:cubicBezTo>
                    <a:pt x="625" y="423"/>
                    <a:pt x="620" y="418"/>
                    <a:pt x="620" y="413"/>
                  </a:cubicBezTo>
                  <a:cubicBezTo>
                    <a:pt x="620" y="407"/>
                    <a:pt x="625" y="402"/>
                    <a:pt x="631" y="402"/>
                  </a:cubicBezTo>
                  <a:close/>
                  <a:moveTo>
                    <a:pt x="603" y="402"/>
                  </a:moveTo>
                  <a:cubicBezTo>
                    <a:pt x="608" y="402"/>
                    <a:pt x="613" y="407"/>
                    <a:pt x="613" y="413"/>
                  </a:cubicBezTo>
                  <a:cubicBezTo>
                    <a:pt x="613" y="418"/>
                    <a:pt x="608" y="423"/>
                    <a:pt x="603" y="423"/>
                  </a:cubicBezTo>
                  <a:cubicBezTo>
                    <a:pt x="597" y="423"/>
                    <a:pt x="592" y="418"/>
                    <a:pt x="592" y="413"/>
                  </a:cubicBezTo>
                  <a:cubicBezTo>
                    <a:pt x="592" y="407"/>
                    <a:pt x="597" y="402"/>
                    <a:pt x="603" y="402"/>
                  </a:cubicBezTo>
                  <a:close/>
                  <a:moveTo>
                    <a:pt x="574" y="402"/>
                  </a:moveTo>
                  <a:cubicBezTo>
                    <a:pt x="580" y="402"/>
                    <a:pt x="585" y="407"/>
                    <a:pt x="585" y="413"/>
                  </a:cubicBezTo>
                  <a:cubicBezTo>
                    <a:pt x="585" y="418"/>
                    <a:pt x="580" y="423"/>
                    <a:pt x="574" y="423"/>
                  </a:cubicBezTo>
                  <a:cubicBezTo>
                    <a:pt x="569" y="423"/>
                    <a:pt x="564" y="418"/>
                    <a:pt x="564" y="413"/>
                  </a:cubicBezTo>
                  <a:cubicBezTo>
                    <a:pt x="564" y="407"/>
                    <a:pt x="569" y="402"/>
                    <a:pt x="574" y="402"/>
                  </a:cubicBezTo>
                  <a:close/>
                  <a:moveTo>
                    <a:pt x="546" y="402"/>
                  </a:moveTo>
                  <a:cubicBezTo>
                    <a:pt x="552" y="402"/>
                    <a:pt x="557" y="407"/>
                    <a:pt x="557" y="413"/>
                  </a:cubicBezTo>
                  <a:cubicBezTo>
                    <a:pt x="557" y="418"/>
                    <a:pt x="552" y="423"/>
                    <a:pt x="546" y="423"/>
                  </a:cubicBezTo>
                  <a:cubicBezTo>
                    <a:pt x="540" y="423"/>
                    <a:pt x="536" y="418"/>
                    <a:pt x="536" y="413"/>
                  </a:cubicBezTo>
                  <a:cubicBezTo>
                    <a:pt x="536" y="407"/>
                    <a:pt x="540" y="402"/>
                    <a:pt x="546" y="402"/>
                  </a:cubicBezTo>
                  <a:close/>
                  <a:moveTo>
                    <a:pt x="518" y="402"/>
                  </a:moveTo>
                  <a:cubicBezTo>
                    <a:pt x="524" y="402"/>
                    <a:pt x="528" y="407"/>
                    <a:pt x="528" y="413"/>
                  </a:cubicBezTo>
                  <a:cubicBezTo>
                    <a:pt x="528" y="418"/>
                    <a:pt x="524" y="423"/>
                    <a:pt x="518" y="423"/>
                  </a:cubicBezTo>
                  <a:cubicBezTo>
                    <a:pt x="512" y="423"/>
                    <a:pt x="508" y="418"/>
                    <a:pt x="508" y="413"/>
                  </a:cubicBezTo>
                  <a:cubicBezTo>
                    <a:pt x="508" y="407"/>
                    <a:pt x="512" y="402"/>
                    <a:pt x="518" y="402"/>
                  </a:cubicBezTo>
                  <a:close/>
                  <a:moveTo>
                    <a:pt x="490" y="402"/>
                  </a:moveTo>
                  <a:cubicBezTo>
                    <a:pt x="496" y="402"/>
                    <a:pt x="500" y="407"/>
                    <a:pt x="500" y="413"/>
                  </a:cubicBezTo>
                  <a:cubicBezTo>
                    <a:pt x="500" y="418"/>
                    <a:pt x="496" y="423"/>
                    <a:pt x="490" y="423"/>
                  </a:cubicBezTo>
                  <a:cubicBezTo>
                    <a:pt x="484" y="423"/>
                    <a:pt x="479" y="418"/>
                    <a:pt x="479" y="413"/>
                  </a:cubicBezTo>
                  <a:cubicBezTo>
                    <a:pt x="479" y="407"/>
                    <a:pt x="484" y="402"/>
                    <a:pt x="490" y="402"/>
                  </a:cubicBezTo>
                  <a:close/>
                  <a:moveTo>
                    <a:pt x="462" y="402"/>
                  </a:moveTo>
                  <a:cubicBezTo>
                    <a:pt x="467" y="402"/>
                    <a:pt x="472" y="407"/>
                    <a:pt x="472" y="413"/>
                  </a:cubicBezTo>
                  <a:cubicBezTo>
                    <a:pt x="472" y="418"/>
                    <a:pt x="467" y="423"/>
                    <a:pt x="462" y="423"/>
                  </a:cubicBezTo>
                  <a:cubicBezTo>
                    <a:pt x="456" y="423"/>
                    <a:pt x="451" y="418"/>
                    <a:pt x="451" y="413"/>
                  </a:cubicBezTo>
                  <a:cubicBezTo>
                    <a:pt x="451" y="407"/>
                    <a:pt x="456" y="402"/>
                    <a:pt x="462" y="402"/>
                  </a:cubicBezTo>
                  <a:close/>
                  <a:moveTo>
                    <a:pt x="433" y="402"/>
                  </a:moveTo>
                  <a:cubicBezTo>
                    <a:pt x="439" y="402"/>
                    <a:pt x="444" y="407"/>
                    <a:pt x="444" y="413"/>
                  </a:cubicBezTo>
                  <a:cubicBezTo>
                    <a:pt x="444" y="418"/>
                    <a:pt x="439" y="423"/>
                    <a:pt x="433" y="423"/>
                  </a:cubicBezTo>
                  <a:cubicBezTo>
                    <a:pt x="428" y="423"/>
                    <a:pt x="423" y="418"/>
                    <a:pt x="423" y="413"/>
                  </a:cubicBezTo>
                  <a:cubicBezTo>
                    <a:pt x="423" y="407"/>
                    <a:pt x="428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6" y="407"/>
                    <a:pt x="416" y="413"/>
                  </a:cubicBezTo>
                  <a:cubicBezTo>
                    <a:pt x="416" y="418"/>
                    <a:pt x="411" y="423"/>
                    <a:pt x="405" y="423"/>
                  </a:cubicBezTo>
                  <a:cubicBezTo>
                    <a:pt x="400" y="423"/>
                    <a:pt x="395" y="418"/>
                    <a:pt x="395" y="413"/>
                  </a:cubicBezTo>
                  <a:cubicBezTo>
                    <a:pt x="395" y="407"/>
                    <a:pt x="400" y="402"/>
                    <a:pt x="405" y="402"/>
                  </a:cubicBezTo>
                  <a:close/>
                  <a:moveTo>
                    <a:pt x="377" y="402"/>
                  </a:moveTo>
                  <a:cubicBezTo>
                    <a:pt x="383" y="402"/>
                    <a:pt x="387" y="407"/>
                    <a:pt x="387" y="413"/>
                  </a:cubicBezTo>
                  <a:cubicBezTo>
                    <a:pt x="387" y="418"/>
                    <a:pt x="383" y="423"/>
                    <a:pt x="377" y="423"/>
                  </a:cubicBezTo>
                  <a:cubicBezTo>
                    <a:pt x="371" y="423"/>
                    <a:pt x="367" y="418"/>
                    <a:pt x="367" y="413"/>
                  </a:cubicBezTo>
                  <a:cubicBezTo>
                    <a:pt x="367" y="407"/>
                    <a:pt x="371" y="402"/>
                    <a:pt x="377" y="402"/>
                  </a:cubicBezTo>
                  <a:close/>
                  <a:moveTo>
                    <a:pt x="349" y="402"/>
                  </a:moveTo>
                  <a:cubicBezTo>
                    <a:pt x="355" y="402"/>
                    <a:pt x="359" y="407"/>
                    <a:pt x="359" y="413"/>
                  </a:cubicBezTo>
                  <a:cubicBezTo>
                    <a:pt x="359" y="418"/>
                    <a:pt x="355" y="423"/>
                    <a:pt x="349" y="423"/>
                  </a:cubicBezTo>
                  <a:cubicBezTo>
                    <a:pt x="343" y="423"/>
                    <a:pt x="339" y="418"/>
                    <a:pt x="339" y="413"/>
                  </a:cubicBezTo>
                  <a:cubicBezTo>
                    <a:pt x="339" y="407"/>
                    <a:pt x="343" y="402"/>
                    <a:pt x="349" y="402"/>
                  </a:cubicBezTo>
                  <a:close/>
                  <a:moveTo>
                    <a:pt x="321" y="402"/>
                  </a:moveTo>
                  <a:cubicBezTo>
                    <a:pt x="326" y="402"/>
                    <a:pt x="331" y="407"/>
                    <a:pt x="331" y="413"/>
                  </a:cubicBezTo>
                  <a:cubicBezTo>
                    <a:pt x="331" y="418"/>
                    <a:pt x="326" y="423"/>
                    <a:pt x="321" y="423"/>
                  </a:cubicBezTo>
                  <a:cubicBezTo>
                    <a:pt x="315" y="423"/>
                    <a:pt x="310" y="418"/>
                    <a:pt x="310" y="413"/>
                  </a:cubicBezTo>
                  <a:cubicBezTo>
                    <a:pt x="310" y="407"/>
                    <a:pt x="315" y="402"/>
                    <a:pt x="321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2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2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3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3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2" y="402"/>
                    <a:pt x="246" y="407"/>
                    <a:pt x="246" y="413"/>
                  </a:cubicBezTo>
                  <a:cubicBezTo>
                    <a:pt x="246" y="418"/>
                    <a:pt x="242" y="423"/>
                    <a:pt x="236" y="423"/>
                  </a:cubicBezTo>
                  <a:cubicBezTo>
                    <a:pt x="230" y="423"/>
                    <a:pt x="226" y="418"/>
                    <a:pt x="226" y="413"/>
                  </a:cubicBezTo>
                  <a:cubicBezTo>
                    <a:pt x="226" y="407"/>
                    <a:pt x="230" y="402"/>
                    <a:pt x="236" y="402"/>
                  </a:cubicBezTo>
                  <a:close/>
                  <a:moveTo>
                    <a:pt x="659" y="376"/>
                  </a:moveTo>
                  <a:cubicBezTo>
                    <a:pt x="665" y="376"/>
                    <a:pt x="669" y="380"/>
                    <a:pt x="669" y="386"/>
                  </a:cubicBezTo>
                  <a:cubicBezTo>
                    <a:pt x="669" y="392"/>
                    <a:pt x="665" y="396"/>
                    <a:pt x="659" y="396"/>
                  </a:cubicBezTo>
                  <a:cubicBezTo>
                    <a:pt x="653" y="396"/>
                    <a:pt x="649" y="392"/>
                    <a:pt x="649" y="386"/>
                  </a:cubicBezTo>
                  <a:cubicBezTo>
                    <a:pt x="649" y="380"/>
                    <a:pt x="653" y="376"/>
                    <a:pt x="659" y="376"/>
                  </a:cubicBezTo>
                  <a:close/>
                  <a:moveTo>
                    <a:pt x="631" y="376"/>
                  </a:moveTo>
                  <a:cubicBezTo>
                    <a:pt x="636" y="376"/>
                    <a:pt x="641" y="380"/>
                    <a:pt x="641" y="386"/>
                  </a:cubicBezTo>
                  <a:cubicBezTo>
                    <a:pt x="641" y="392"/>
                    <a:pt x="636" y="396"/>
                    <a:pt x="631" y="396"/>
                  </a:cubicBezTo>
                  <a:cubicBezTo>
                    <a:pt x="625" y="396"/>
                    <a:pt x="620" y="392"/>
                    <a:pt x="620" y="386"/>
                  </a:cubicBezTo>
                  <a:cubicBezTo>
                    <a:pt x="620" y="380"/>
                    <a:pt x="625" y="376"/>
                    <a:pt x="631" y="376"/>
                  </a:cubicBezTo>
                  <a:close/>
                  <a:moveTo>
                    <a:pt x="603" y="376"/>
                  </a:moveTo>
                  <a:cubicBezTo>
                    <a:pt x="608" y="376"/>
                    <a:pt x="613" y="380"/>
                    <a:pt x="613" y="386"/>
                  </a:cubicBezTo>
                  <a:cubicBezTo>
                    <a:pt x="613" y="392"/>
                    <a:pt x="608" y="396"/>
                    <a:pt x="603" y="396"/>
                  </a:cubicBezTo>
                  <a:cubicBezTo>
                    <a:pt x="597" y="396"/>
                    <a:pt x="592" y="392"/>
                    <a:pt x="592" y="386"/>
                  </a:cubicBezTo>
                  <a:cubicBezTo>
                    <a:pt x="592" y="380"/>
                    <a:pt x="597" y="376"/>
                    <a:pt x="603" y="376"/>
                  </a:cubicBezTo>
                  <a:close/>
                  <a:moveTo>
                    <a:pt x="574" y="376"/>
                  </a:moveTo>
                  <a:cubicBezTo>
                    <a:pt x="580" y="376"/>
                    <a:pt x="585" y="380"/>
                    <a:pt x="585" y="386"/>
                  </a:cubicBezTo>
                  <a:cubicBezTo>
                    <a:pt x="585" y="392"/>
                    <a:pt x="580" y="396"/>
                    <a:pt x="574" y="396"/>
                  </a:cubicBezTo>
                  <a:cubicBezTo>
                    <a:pt x="569" y="396"/>
                    <a:pt x="564" y="392"/>
                    <a:pt x="564" y="386"/>
                  </a:cubicBezTo>
                  <a:cubicBezTo>
                    <a:pt x="564" y="380"/>
                    <a:pt x="569" y="376"/>
                    <a:pt x="574" y="376"/>
                  </a:cubicBezTo>
                  <a:close/>
                  <a:moveTo>
                    <a:pt x="546" y="376"/>
                  </a:moveTo>
                  <a:cubicBezTo>
                    <a:pt x="552" y="376"/>
                    <a:pt x="557" y="380"/>
                    <a:pt x="557" y="386"/>
                  </a:cubicBezTo>
                  <a:cubicBezTo>
                    <a:pt x="557" y="392"/>
                    <a:pt x="552" y="396"/>
                    <a:pt x="546" y="396"/>
                  </a:cubicBezTo>
                  <a:cubicBezTo>
                    <a:pt x="540" y="396"/>
                    <a:pt x="536" y="392"/>
                    <a:pt x="536" y="386"/>
                  </a:cubicBezTo>
                  <a:cubicBezTo>
                    <a:pt x="536" y="380"/>
                    <a:pt x="540" y="376"/>
                    <a:pt x="546" y="376"/>
                  </a:cubicBezTo>
                  <a:close/>
                  <a:moveTo>
                    <a:pt x="462" y="376"/>
                  </a:moveTo>
                  <a:cubicBezTo>
                    <a:pt x="467" y="376"/>
                    <a:pt x="472" y="380"/>
                    <a:pt x="472" y="386"/>
                  </a:cubicBezTo>
                  <a:cubicBezTo>
                    <a:pt x="472" y="392"/>
                    <a:pt x="467" y="396"/>
                    <a:pt x="462" y="396"/>
                  </a:cubicBezTo>
                  <a:cubicBezTo>
                    <a:pt x="456" y="396"/>
                    <a:pt x="451" y="392"/>
                    <a:pt x="451" y="386"/>
                  </a:cubicBezTo>
                  <a:cubicBezTo>
                    <a:pt x="451" y="380"/>
                    <a:pt x="456" y="376"/>
                    <a:pt x="462" y="376"/>
                  </a:cubicBezTo>
                  <a:close/>
                  <a:moveTo>
                    <a:pt x="433" y="376"/>
                  </a:moveTo>
                  <a:cubicBezTo>
                    <a:pt x="439" y="376"/>
                    <a:pt x="444" y="380"/>
                    <a:pt x="444" y="386"/>
                  </a:cubicBezTo>
                  <a:cubicBezTo>
                    <a:pt x="444" y="392"/>
                    <a:pt x="439" y="396"/>
                    <a:pt x="433" y="396"/>
                  </a:cubicBezTo>
                  <a:cubicBezTo>
                    <a:pt x="428" y="396"/>
                    <a:pt x="423" y="392"/>
                    <a:pt x="423" y="386"/>
                  </a:cubicBezTo>
                  <a:cubicBezTo>
                    <a:pt x="423" y="380"/>
                    <a:pt x="428" y="376"/>
                    <a:pt x="433" y="376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377" y="376"/>
                  </a:moveTo>
                  <a:cubicBezTo>
                    <a:pt x="383" y="376"/>
                    <a:pt x="387" y="380"/>
                    <a:pt x="387" y="386"/>
                  </a:cubicBezTo>
                  <a:cubicBezTo>
                    <a:pt x="387" y="392"/>
                    <a:pt x="383" y="396"/>
                    <a:pt x="377" y="396"/>
                  </a:cubicBezTo>
                  <a:cubicBezTo>
                    <a:pt x="371" y="396"/>
                    <a:pt x="367" y="392"/>
                    <a:pt x="367" y="386"/>
                  </a:cubicBezTo>
                  <a:cubicBezTo>
                    <a:pt x="367" y="380"/>
                    <a:pt x="371" y="376"/>
                    <a:pt x="377" y="376"/>
                  </a:cubicBezTo>
                  <a:close/>
                  <a:moveTo>
                    <a:pt x="349" y="376"/>
                  </a:moveTo>
                  <a:cubicBezTo>
                    <a:pt x="355" y="376"/>
                    <a:pt x="359" y="380"/>
                    <a:pt x="359" y="386"/>
                  </a:cubicBezTo>
                  <a:cubicBezTo>
                    <a:pt x="359" y="392"/>
                    <a:pt x="355" y="396"/>
                    <a:pt x="349" y="396"/>
                  </a:cubicBezTo>
                  <a:cubicBezTo>
                    <a:pt x="343" y="396"/>
                    <a:pt x="339" y="392"/>
                    <a:pt x="339" y="386"/>
                  </a:cubicBezTo>
                  <a:cubicBezTo>
                    <a:pt x="339" y="380"/>
                    <a:pt x="343" y="376"/>
                    <a:pt x="349" y="376"/>
                  </a:cubicBezTo>
                  <a:close/>
                  <a:moveTo>
                    <a:pt x="321" y="376"/>
                  </a:moveTo>
                  <a:cubicBezTo>
                    <a:pt x="326" y="376"/>
                    <a:pt x="331" y="380"/>
                    <a:pt x="331" y="386"/>
                  </a:cubicBezTo>
                  <a:cubicBezTo>
                    <a:pt x="331" y="392"/>
                    <a:pt x="326" y="396"/>
                    <a:pt x="321" y="396"/>
                  </a:cubicBezTo>
                  <a:cubicBezTo>
                    <a:pt x="315" y="396"/>
                    <a:pt x="310" y="392"/>
                    <a:pt x="310" y="386"/>
                  </a:cubicBezTo>
                  <a:cubicBezTo>
                    <a:pt x="310" y="380"/>
                    <a:pt x="315" y="376"/>
                    <a:pt x="321" y="376"/>
                  </a:cubicBezTo>
                  <a:close/>
                  <a:moveTo>
                    <a:pt x="292" y="376"/>
                  </a:moveTo>
                  <a:cubicBezTo>
                    <a:pt x="298" y="376"/>
                    <a:pt x="303" y="380"/>
                    <a:pt x="303" y="386"/>
                  </a:cubicBezTo>
                  <a:cubicBezTo>
                    <a:pt x="303" y="392"/>
                    <a:pt x="298" y="396"/>
                    <a:pt x="292" y="396"/>
                  </a:cubicBezTo>
                  <a:cubicBezTo>
                    <a:pt x="287" y="396"/>
                    <a:pt x="282" y="392"/>
                    <a:pt x="282" y="386"/>
                  </a:cubicBezTo>
                  <a:cubicBezTo>
                    <a:pt x="282" y="380"/>
                    <a:pt x="287" y="376"/>
                    <a:pt x="292" y="376"/>
                  </a:cubicBezTo>
                  <a:close/>
                  <a:moveTo>
                    <a:pt x="264" y="376"/>
                  </a:moveTo>
                  <a:cubicBezTo>
                    <a:pt x="270" y="376"/>
                    <a:pt x="275" y="380"/>
                    <a:pt x="275" y="386"/>
                  </a:cubicBezTo>
                  <a:cubicBezTo>
                    <a:pt x="275" y="392"/>
                    <a:pt x="270" y="396"/>
                    <a:pt x="264" y="396"/>
                  </a:cubicBezTo>
                  <a:cubicBezTo>
                    <a:pt x="259" y="396"/>
                    <a:pt x="254" y="392"/>
                    <a:pt x="254" y="386"/>
                  </a:cubicBezTo>
                  <a:cubicBezTo>
                    <a:pt x="254" y="380"/>
                    <a:pt x="259" y="376"/>
                    <a:pt x="264" y="376"/>
                  </a:cubicBezTo>
                  <a:close/>
                  <a:moveTo>
                    <a:pt x="236" y="376"/>
                  </a:moveTo>
                  <a:cubicBezTo>
                    <a:pt x="242" y="376"/>
                    <a:pt x="246" y="380"/>
                    <a:pt x="246" y="386"/>
                  </a:cubicBezTo>
                  <a:cubicBezTo>
                    <a:pt x="246" y="392"/>
                    <a:pt x="242" y="396"/>
                    <a:pt x="236" y="396"/>
                  </a:cubicBezTo>
                  <a:cubicBezTo>
                    <a:pt x="230" y="396"/>
                    <a:pt x="226" y="392"/>
                    <a:pt x="226" y="386"/>
                  </a:cubicBezTo>
                  <a:cubicBezTo>
                    <a:pt x="226" y="380"/>
                    <a:pt x="230" y="376"/>
                    <a:pt x="236" y="376"/>
                  </a:cubicBezTo>
                  <a:close/>
                  <a:moveTo>
                    <a:pt x="67" y="376"/>
                  </a:moveTo>
                  <a:cubicBezTo>
                    <a:pt x="73" y="376"/>
                    <a:pt x="77" y="380"/>
                    <a:pt x="77" y="386"/>
                  </a:cubicBezTo>
                  <a:cubicBezTo>
                    <a:pt x="77" y="392"/>
                    <a:pt x="73" y="396"/>
                    <a:pt x="67" y="396"/>
                  </a:cubicBezTo>
                  <a:cubicBezTo>
                    <a:pt x="61" y="396"/>
                    <a:pt x="57" y="392"/>
                    <a:pt x="57" y="386"/>
                  </a:cubicBezTo>
                  <a:cubicBezTo>
                    <a:pt x="57" y="380"/>
                    <a:pt x="61" y="376"/>
                    <a:pt x="67" y="376"/>
                  </a:cubicBezTo>
                  <a:close/>
                  <a:moveTo>
                    <a:pt x="631" y="349"/>
                  </a:moveTo>
                  <a:cubicBezTo>
                    <a:pt x="636" y="349"/>
                    <a:pt x="641" y="353"/>
                    <a:pt x="641" y="359"/>
                  </a:cubicBezTo>
                  <a:cubicBezTo>
                    <a:pt x="641" y="365"/>
                    <a:pt x="636" y="369"/>
                    <a:pt x="631" y="369"/>
                  </a:cubicBezTo>
                  <a:cubicBezTo>
                    <a:pt x="625" y="369"/>
                    <a:pt x="620" y="365"/>
                    <a:pt x="620" y="359"/>
                  </a:cubicBezTo>
                  <a:cubicBezTo>
                    <a:pt x="620" y="353"/>
                    <a:pt x="625" y="349"/>
                    <a:pt x="631" y="349"/>
                  </a:cubicBezTo>
                  <a:close/>
                  <a:moveTo>
                    <a:pt x="603" y="349"/>
                  </a:moveTo>
                  <a:cubicBezTo>
                    <a:pt x="608" y="349"/>
                    <a:pt x="613" y="353"/>
                    <a:pt x="613" y="359"/>
                  </a:cubicBezTo>
                  <a:cubicBezTo>
                    <a:pt x="613" y="365"/>
                    <a:pt x="608" y="369"/>
                    <a:pt x="603" y="369"/>
                  </a:cubicBezTo>
                  <a:cubicBezTo>
                    <a:pt x="597" y="369"/>
                    <a:pt x="592" y="365"/>
                    <a:pt x="592" y="359"/>
                  </a:cubicBezTo>
                  <a:cubicBezTo>
                    <a:pt x="592" y="353"/>
                    <a:pt x="597" y="349"/>
                    <a:pt x="603" y="349"/>
                  </a:cubicBezTo>
                  <a:close/>
                  <a:moveTo>
                    <a:pt x="574" y="349"/>
                  </a:moveTo>
                  <a:cubicBezTo>
                    <a:pt x="580" y="349"/>
                    <a:pt x="585" y="353"/>
                    <a:pt x="585" y="359"/>
                  </a:cubicBezTo>
                  <a:cubicBezTo>
                    <a:pt x="585" y="365"/>
                    <a:pt x="580" y="369"/>
                    <a:pt x="574" y="369"/>
                  </a:cubicBezTo>
                  <a:cubicBezTo>
                    <a:pt x="569" y="369"/>
                    <a:pt x="564" y="365"/>
                    <a:pt x="564" y="359"/>
                  </a:cubicBezTo>
                  <a:cubicBezTo>
                    <a:pt x="564" y="353"/>
                    <a:pt x="569" y="349"/>
                    <a:pt x="574" y="349"/>
                  </a:cubicBezTo>
                  <a:close/>
                  <a:moveTo>
                    <a:pt x="546" y="349"/>
                  </a:moveTo>
                  <a:cubicBezTo>
                    <a:pt x="552" y="349"/>
                    <a:pt x="557" y="353"/>
                    <a:pt x="557" y="359"/>
                  </a:cubicBezTo>
                  <a:cubicBezTo>
                    <a:pt x="557" y="365"/>
                    <a:pt x="552" y="369"/>
                    <a:pt x="546" y="369"/>
                  </a:cubicBezTo>
                  <a:cubicBezTo>
                    <a:pt x="540" y="369"/>
                    <a:pt x="536" y="365"/>
                    <a:pt x="536" y="359"/>
                  </a:cubicBezTo>
                  <a:cubicBezTo>
                    <a:pt x="536" y="353"/>
                    <a:pt x="540" y="349"/>
                    <a:pt x="546" y="349"/>
                  </a:cubicBezTo>
                  <a:close/>
                  <a:moveTo>
                    <a:pt x="433" y="349"/>
                  </a:moveTo>
                  <a:cubicBezTo>
                    <a:pt x="439" y="349"/>
                    <a:pt x="444" y="353"/>
                    <a:pt x="444" y="359"/>
                  </a:cubicBezTo>
                  <a:cubicBezTo>
                    <a:pt x="444" y="365"/>
                    <a:pt x="439" y="369"/>
                    <a:pt x="433" y="369"/>
                  </a:cubicBezTo>
                  <a:cubicBezTo>
                    <a:pt x="428" y="369"/>
                    <a:pt x="423" y="365"/>
                    <a:pt x="423" y="359"/>
                  </a:cubicBezTo>
                  <a:cubicBezTo>
                    <a:pt x="423" y="353"/>
                    <a:pt x="428" y="349"/>
                    <a:pt x="433" y="349"/>
                  </a:cubicBezTo>
                  <a:close/>
                  <a:moveTo>
                    <a:pt x="405" y="349"/>
                  </a:moveTo>
                  <a:cubicBezTo>
                    <a:pt x="411" y="349"/>
                    <a:pt x="416" y="353"/>
                    <a:pt x="416" y="359"/>
                  </a:cubicBezTo>
                  <a:cubicBezTo>
                    <a:pt x="416" y="365"/>
                    <a:pt x="411" y="369"/>
                    <a:pt x="405" y="369"/>
                  </a:cubicBezTo>
                  <a:cubicBezTo>
                    <a:pt x="400" y="369"/>
                    <a:pt x="395" y="365"/>
                    <a:pt x="395" y="359"/>
                  </a:cubicBezTo>
                  <a:cubicBezTo>
                    <a:pt x="395" y="353"/>
                    <a:pt x="400" y="349"/>
                    <a:pt x="405" y="349"/>
                  </a:cubicBezTo>
                  <a:close/>
                  <a:moveTo>
                    <a:pt x="377" y="349"/>
                  </a:moveTo>
                  <a:cubicBezTo>
                    <a:pt x="383" y="349"/>
                    <a:pt x="387" y="353"/>
                    <a:pt x="387" y="359"/>
                  </a:cubicBezTo>
                  <a:cubicBezTo>
                    <a:pt x="387" y="365"/>
                    <a:pt x="383" y="369"/>
                    <a:pt x="377" y="369"/>
                  </a:cubicBezTo>
                  <a:cubicBezTo>
                    <a:pt x="371" y="369"/>
                    <a:pt x="367" y="365"/>
                    <a:pt x="367" y="359"/>
                  </a:cubicBezTo>
                  <a:cubicBezTo>
                    <a:pt x="367" y="353"/>
                    <a:pt x="371" y="349"/>
                    <a:pt x="377" y="349"/>
                  </a:cubicBezTo>
                  <a:close/>
                  <a:moveTo>
                    <a:pt x="349" y="349"/>
                  </a:moveTo>
                  <a:cubicBezTo>
                    <a:pt x="355" y="349"/>
                    <a:pt x="359" y="353"/>
                    <a:pt x="359" y="359"/>
                  </a:cubicBezTo>
                  <a:cubicBezTo>
                    <a:pt x="359" y="365"/>
                    <a:pt x="355" y="369"/>
                    <a:pt x="349" y="369"/>
                  </a:cubicBezTo>
                  <a:cubicBezTo>
                    <a:pt x="343" y="369"/>
                    <a:pt x="339" y="365"/>
                    <a:pt x="339" y="359"/>
                  </a:cubicBezTo>
                  <a:cubicBezTo>
                    <a:pt x="339" y="353"/>
                    <a:pt x="343" y="349"/>
                    <a:pt x="349" y="349"/>
                  </a:cubicBezTo>
                  <a:close/>
                  <a:moveTo>
                    <a:pt x="321" y="349"/>
                  </a:moveTo>
                  <a:cubicBezTo>
                    <a:pt x="326" y="349"/>
                    <a:pt x="331" y="353"/>
                    <a:pt x="331" y="359"/>
                  </a:cubicBezTo>
                  <a:cubicBezTo>
                    <a:pt x="331" y="365"/>
                    <a:pt x="326" y="369"/>
                    <a:pt x="321" y="369"/>
                  </a:cubicBezTo>
                  <a:cubicBezTo>
                    <a:pt x="315" y="369"/>
                    <a:pt x="310" y="365"/>
                    <a:pt x="310" y="359"/>
                  </a:cubicBezTo>
                  <a:cubicBezTo>
                    <a:pt x="310" y="353"/>
                    <a:pt x="315" y="349"/>
                    <a:pt x="321" y="349"/>
                  </a:cubicBezTo>
                  <a:close/>
                  <a:moveTo>
                    <a:pt x="292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2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2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236" y="349"/>
                  </a:moveTo>
                  <a:cubicBezTo>
                    <a:pt x="242" y="349"/>
                    <a:pt x="246" y="353"/>
                    <a:pt x="246" y="359"/>
                  </a:cubicBezTo>
                  <a:cubicBezTo>
                    <a:pt x="246" y="365"/>
                    <a:pt x="242" y="369"/>
                    <a:pt x="236" y="369"/>
                  </a:cubicBezTo>
                  <a:cubicBezTo>
                    <a:pt x="230" y="369"/>
                    <a:pt x="226" y="365"/>
                    <a:pt x="226" y="359"/>
                  </a:cubicBezTo>
                  <a:cubicBezTo>
                    <a:pt x="226" y="353"/>
                    <a:pt x="230" y="349"/>
                    <a:pt x="236" y="349"/>
                  </a:cubicBezTo>
                  <a:close/>
                  <a:moveTo>
                    <a:pt x="208" y="349"/>
                  </a:moveTo>
                  <a:cubicBezTo>
                    <a:pt x="214" y="349"/>
                    <a:pt x="218" y="353"/>
                    <a:pt x="218" y="359"/>
                  </a:cubicBezTo>
                  <a:cubicBezTo>
                    <a:pt x="218" y="365"/>
                    <a:pt x="214" y="369"/>
                    <a:pt x="208" y="369"/>
                  </a:cubicBezTo>
                  <a:cubicBezTo>
                    <a:pt x="202" y="369"/>
                    <a:pt x="198" y="365"/>
                    <a:pt x="198" y="359"/>
                  </a:cubicBezTo>
                  <a:cubicBezTo>
                    <a:pt x="198" y="353"/>
                    <a:pt x="202" y="349"/>
                    <a:pt x="208" y="349"/>
                  </a:cubicBezTo>
                  <a:close/>
                  <a:moveTo>
                    <a:pt x="180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80" y="369"/>
                  </a:cubicBezTo>
                  <a:cubicBezTo>
                    <a:pt x="174" y="369"/>
                    <a:pt x="169" y="365"/>
                    <a:pt x="169" y="359"/>
                  </a:cubicBezTo>
                  <a:cubicBezTo>
                    <a:pt x="169" y="353"/>
                    <a:pt x="174" y="349"/>
                    <a:pt x="180" y="349"/>
                  </a:cubicBezTo>
                  <a:close/>
                  <a:moveTo>
                    <a:pt x="95" y="349"/>
                  </a:moveTo>
                  <a:cubicBezTo>
                    <a:pt x="101" y="349"/>
                    <a:pt x="105" y="353"/>
                    <a:pt x="105" y="359"/>
                  </a:cubicBezTo>
                  <a:cubicBezTo>
                    <a:pt x="105" y="365"/>
                    <a:pt x="101" y="369"/>
                    <a:pt x="95" y="369"/>
                  </a:cubicBezTo>
                  <a:cubicBezTo>
                    <a:pt x="89" y="369"/>
                    <a:pt x="85" y="365"/>
                    <a:pt x="85" y="359"/>
                  </a:cubicBezTo>
                  <a:cubicBezTo>
                    <a:pt x="85" y="353"/>
                    <a:pt x="89" y="349"/>
                    <a:pt x="95" y="349"/>
                  </a:cubicBezTo>
                  <a:close/>
                  <a:moveTo>
                    <a:pt x="67" y="349"/>
                  </a:moveTo>
                  <a:cubicBezTo>
                    <a:pt x="73" y="349"/>
                    <a:pt x="77" y="353"/>
                    <a:pt x="77" y="359"/>
                  </a:cubicBezTo>
                  <a:cubicBezTo>
                    <a:pt x="77" y="365"/>
                    <a:pt x="73" y="369"/>
                    <a:pt x="67" y="369"/>
                  </a:cubicBezTo>
                  <a:cubicBezTo>
                    <a:pt x="61" y="369"/>
                    <a:pt x="57" y="365"/>
                    <a:pt x="57" y="359"/>
                  </a:cubicBezTo>
                  <a:cubicBezTo>
                    <a:pt x="57" y="353"/>
                    <a:pt x="61" y="349"/>
                    <a:pt x="67" y="349"/>
                  </a:cubicBezTo>
                  <a:close/>
                  <a:moveTo>
                    <a:pt x="39" y="349"/>
                  </a:moveTo>
                  <a:cubicBezTo>
                    <a:pt x="44" y="349"/>
                    <a:pt x="49" y="353"/>
                    <a:pt x="49" y="359"/>
                  </a:cubicBezTo>
                  <a:cubicBezTo>
                    <a:pt x="49" y="365"/>
                    <a:pt x="44" y="369"/>
                    <a:pt x="39" y="369"/>
                  </a:cubicBezTo>
                  <a:cubicBezTo>
                    <a:pt x="33" y="369"/>
                    <a:pt x="28" y="365"/>
                    <a:pt x="28" y="359"/>
                  </a:cubicBezTo>
                  <a:cubicBezTo>
                    <a:pt x="28" y="353"/>
                    <a:pt x="33" y="349"/>
                    <a:pt x="39" y="349"/>
                  </a:cubicBezTo>
                  <a:close/>
                  <a:moveTo>
                    <a:pt x="715" y="322"/>
                  </a:moveTo>
                  <a:cubicBezTo>
                    <a:pt x="721" y="322"/>
                    <a:pt x="726" y="327"/>
                    <a:pt x="726" y="332"/>
                  </a:cubicBezTo>
                  <a:cubicBezTo>
                    <a:pt x="726" y="338"/>
                    <a:pt x="721" y="343"/>
                    <a:pt x="715" y="343"/>
                  </a:cubicBezTo>
                  <a:cubicBezTo>
                    <a:pt x="710" y="343"/>
                    <a:pt x="705" y="338"/>
                    <a:pt x="705" y="332"/>
                  </a:cubicBezTo>
                  <a:cubicBezTo>
                    <a:pt x="705" y="327"/>
                    <a:pt x="710" y="322"/>
                    <a:pt x="715" y="322"/>
                  </a:cubicBezTo>
                  <a:close/>
                  <a:moveTo>
                    <a:pt x="574" y="322"/>
                  </a:moveTo>
                  <a:cubicBezTo>
                    <a:pt x="580" y="322"/>
                    <a:pt x="585" y="327"/>
                    <a:pt x="585" y="332"/>
                  </a:cubicBezTo>
                  <a:cubicBezTo>
                    <a:pt x="585" y="338"/>
                    <a:pt x="580" y="343"/>
                    <a:pt x="574" y="343"/>
                  </a:cubicBezTo>
                  <a:cubicBezTo>
                    <a:pt x="569" y="343"/>
                    <a:pt x="564" y="338"/>
                    <a:pt x="564" y="332"/>
                  </a:cubicBezTo>
                  <a:cubicBezTo>
                    <a:pt x="564" y="327"/>
                    <a:pt x="569" y="322"/>
                    <a:pt x="574" y="322"/>
                  </a:cubicBezTo>
                  <a:close/>
                  <a:moveTo>
                    <a:pt x="546" y="322"/>
                  </a:moveTo>
                  <a:cubicBezTo>
                    <a:pt x="552" y="322"/>
                    <a:pt x="557" y="327"/>
                    <a:pt x="557" y="332"/>
                  </a:cubicBezTo>
                  <a:cubicBezTo>
                    <a:pt x="557" y="338"/>
                    <a:pt x="552" y="343"/>
                    <a:pt x="546" y="343"/>
                  </a:cubicBezTo>
                  <a:cubicBezTo>
                    <a:pt x="540" y="343"/>
                    <a:pt x="536" y="338"/>
                    <a:pt x="536" y="332"/>
                  </a:cubicBezTo>
                  <a:cubicBezTo>
                    <a:pt x="536" y="327"/>
                    <a:pt x="540" y="322"/>
                    <a:pt x="546" y="322"/>
                  </a:cubicBezTo>
                  <a:close/>
                  <a:moveTo>
                    <a:pt x="433" y="322"/>
                  </a:moveTo>
                  <a:cubicBezTo>
                    <a:pt x="439" y="322"/>
                    <a:pt x="444" y="327"/>
                    <a:pt x="444" y="332"/>
                  </a:cubicBezTo>
                  <a:cubicBezTo>
                    <a:pt x="444" y="338"/>
                    <a:pt x="439" y="343"/>
                    <a:pt x="433" y="343"/>
                  </a:cubicBezTo>
                  <a:cubicBezTo>
                    <a:pt x="428" y="343"/>
                    <a:pt x="423" y="338"/>
                    <a:pt x="423" y="332"/>
                  </a:cubicBezTo>
                  <a:cubicBezTo>
                    <a:pt x="423" y="327"/>
                    <a:pt x="428" y="322"/>
                    <a:pt x="433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7"/>
                    <a:pt x="416" y="332"/>
                  </a:cubicBezTo>
                  <a:cubicBezTo>
                    <a:pt x="416" y="338"/>
                    <a:pt x="411" y="343"/>
                    <a:pt x="405" y="343"/>
                  </a:cubicBezTo>
                  <a:cubicBezTo>
                    <a:pt x="400" y="343"/>
                    <a:pt x="395" y="338"/>
                    <a:pt x="395" y="332"/>
                  </a:cubicBezTo>
                  <a:cubicBezTo>
                    <a:pt x="395" y="327"/>
                    <a:pt x="400" y="322"/>
                    <a:pt x="405" y="322"/>
                  </a:cubicBezTo>
                  <a:close/>
                  <a:moveTo>
                    <a:pt x="377" y="322"/>
                  </a:moveTo>
                  <a:cubicBezTo>
                    <a:pt x="383" y="322"/>
                    <a:pt x="387" y="327"/>
                    <a:pt x="387" y="332"/>
                  </a:cubicBezTo>
                  <a:cubicBezTo>
                    <a:pt x="387" y="338"/>
                    <a:pt x="383" y="343"/>
                    <a:pt x="377" y="343"/>
                  </a:cubicBezTo>
                  <a:cubicBezTo>
                    <a:pt x="371" y="343"/>
                    <a:pt x="367" y="338"/>
                    <a:pt x="367" y="332"/>
                  </a:cubicBezTo>
                  <a:cubicBezTo>
                    <a:pt x="367" y="327"/>
                    <a:pt x="371" y="322"/>
                    <a:pt x="377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7"/>
                    <a:pt x="359" y="332"/>
                  </a:cubicBezTo>
                  <a:cubicBezTo>
                    <a:pt x="359" y="338"/>
                    <a:pt x="355" y="343"/>
                    <a:pt x="349" y="343"/>
                  </a:cubicBezTo>
                  <a:cubicBezTo>
                    <a:pt x="343" y="343"/>
                    <a:pt x="339" y="338"/>
                    <a:pt x="339" y="332"/>
                  </a:cubicBezTo>
                  <a:cubicBezTo>
                    <a:pt x="339" y="327"/>
                    <a:pt x="343" y="322"/>
                    <a:pt x="349" y="322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7"/>
                    <a:pt x="331" y="332"/>
                  </a:cubicBezTo>
                  <a:cubicBezTo>
                    <a:pt x="331" y="338"/>
                    <a:pt x="326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2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6" y="327"/>
                    <a:pt x="246" y="332"/>
                  </a:cubicBezTo>
                  <a:cubicBezTo>
                    <a:pt x="246" y="338"/>
                    <a:pt x="242" y="343"/>
                    <a:pt x="236" y="343"/>
                  </a:cubicBezTo>
                  <a:cubicBezTo>
                    <a:pt x="230" y="343"/>
                    <a:pt x="226" y="338"/>
                    <a:pt x="226" y="332"/>
                  </a:cubicBezTo>
                  <a:cubicBezTo>
                    <a:pt x="226" y="327"/>
                    <a:pt x="230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80" y="343"/>
                  </a:cubicBezTo>
                  <a:cubicBezTo>
                    <a:pt x="174" y="343"/>
                    <a:pt x="169" y="338"/>
                    <a:pt x="169" y="332"/>
                  </a:cubicBezTo>
                  <a:cubicBezTo>
                    <a:pt x="169" y="327"/>
                    <a:pt x="174" y="322"/>
                    <a:pt x="180" y="322"/>
                  </a:cubicBezTo>
                  <a:close/>
                  <a:moveTo>
                    <a:pt x="152" y="322"/>
                  </a:moveTo>
                  <a:cubicBezTo>
                    <a:pt x="157" y="322"/>
                    <a:pt x="162" y="327"/>
                    <a:pt x="162" y="332"/>
                  </a:cubicBezTo>
                  <a:cubicBezTo>
                    <a:pt x="162" y="338"/>
                    <a:pt x="157" y="343"/>
                    <a:pt x="152" y="343"/>
                  </a:cubicBezTo>
                  <a:cubicBezTo>
                    <a:pt x="146" y="343"/>
                    <a:pt x="141" y="338"/>
                    <a:pt x="141" y="332"/>
                  </a:cubicBezTo>
                  <a:cubicBezTo>
                    <a:pt x="141" y="327"/>
                    <a:pt x="146" y="322"/>
                    <a:pt x="152" y="322"/>
                  </a:cubicBezTo>
                  <a:close/>
                  <a:moveTo>
                    <a:pt x="123" y="322"/>
                  </a:moveTo>
                  <a:cubicBezTo>
                    <a:pt x="129" y="322"/>
                    <a:pt x="134" y="327"/>
                    <a:pt x="134" y="332"/>
                  </a:cubicBezTo>
                  <a:cubicBezTo>
                    <a:pt x="134" y="338"/>
                    <a:pt x="129" y="343"/>
                    <a:pt x="123" y="343"/>
                  </a:cubicBezTo>
                  <a:cubicBezTo>
                    <a:pt x="118" y="343"/>
                    <a:pt x="113" y="338"/>
                    <a:pt x="113" y="332"/>
                  </a:cubicBezTo>
                  <a:cubicBezTo>
                    <a:pt x="113" y="327"/>
                    <a:pt x="118" y="322"/>
                    <a:pt x="123" y="322"/>
                  </a:cubicBezTo>
                  <a:close/>
                  <a:moveTo>
                    <a:pt x="95" y="322"/>
                  </a:moveTo>
                  <a:cubicBezTo>
                    <a:pt x="101" y="322"/>
                    <a:pt x="105" y="327"/>
                    <a:pt x="105" y="332"/>
                  </a:cubicBezTo>
                  <a:cubicBezTo>
                    <a:pt x="105" y="338"/>
                    <a:pt x="101" y="343"/>
                    <a:pt x="95" y="343"/>
                  </a:cubicBezTo>
                  <a:cubicBezTo>
                    <a:pt x="89" y="343"/>
                    <a:pt x="85" y="338"/>
                    <a:pt x="85" y="332"/>
                  </a:cubicBezTo>
                  <a:cubicBezTo>
                    <a:pt x="85" y="327"/>
                    <a:pt x="89" y="322"/>
                    <a:pt x="95" y="322"/>
                  </a:cubicBezTo>
                  <a:close/>
                  <a:moveTo>
                    <a:pt x="67" y="322"/>
                  </a:moveTo>
                  <a:cubicBezTo>
                    <a:pt x="73" y="322"/>
                    <a:pt x="77" y="327"/>
                    <a:pt x="77" y="332"/>
                  </a:cubicBezTo>
                  <a:cubicBezTo>
                    <a:pt x="77" y="338"/>
                    <a:pt x="73" y="343"/>
                    <a:pt x="67" y="343"/>
                  </a:cubicBezTo>
                  <a:cubicBezTo>
                    <a:pt x="61" y="343"/>
                    <a:pt x="57" y="338"/>
                    <a:pt x="57" y="332"/>
                  </a:cubicBezTo>
                  <a:cubicBezTo>
                    <a:pt x="57" y="327"/>
                    <a:pt x="61" y="322"/>
                    <a:pt x="67" y="322"/>
                  </a:cubicBezTo>
                  <a:close/>
                  <a:moveTo>
                    <a:pt x="39" y="322"/>
                  </a:moveTo>
                  <a:cubicBezTo>
                    <a:pt x="44" y="322"/>
                    <a:pt x="49" y="327"/>
                    <a:pt x="49" y="332"/>
                  </a:cubicBezTo>
                  <a:cubicBezTo>
                    <a:pt x="49" y="338"/>
                    <a:pt x="44" y="343"/>
                    <a:pt x="39" y="343"/>
                  </a:cubicBezTo>
                  <a:cubicBezTo>
                    <a:pt x="33" y="343"/>
                    <a:pt x="28" y="338"/>
                    <a:pt x="28" y="332"/>
                  </a:cubicBezTo>
                  <a:cubicBezTo>
                    <a:pt x="28" y="327"/>
                    <a:pt x="33" y="322"/>
                    <a:pt x="39" y="322"/>
                  </a:cubicBezTo>
                  <a:close/>
                  <a:moveTo>
                    <a:pt x="715" y="295"/>
                  </a:moveTo>
                  <a:cubicBezTo>
                    <a:pt x="721" y="295"/>
                    <a:pt x="726" y="300"/>
                    <a:pt x="726" y="305"/>
                  </a:cubicBezTo>
                  <a:cubicBezTo>
                    <a:pt x="726" y="311"/>
                    <a:pt x="721" y="316"/>
                    <a:pt x="715" y="316"/>
                  </a:cubicBezTo>
                  <a:cubicBezTo>
                    <a:pt x="710" y="316"/>
                    <a:pt x="705" y="311"/>
                    <a:pt x="705" y="305"/>
                  </a:cubicBezTo>
                  <a:cubicBezTo>
                    <a:pt x="705" y="300"/>
                    <a:pt x="710" y="295"/>
                    <a:pt x="715" y="295"/>
                  </a:cubicBezTo>
                  <a:close/>
                  <a:moveTo>
                    <a:pt x="490" y="295"/>
                  </a:moveTo>
                  <a:cubicBezTo>
                    <a:pt x="496" y="295"/>
                    <a:pt x="500" y="300"/>
                    <a:pt x="500" y="305"/>
                  </a:cubicBezTo>
                  <a:cubicBezTo>
                    <a:pt x="500" y="311"/>
                    <a:pt x="496" y="316"/>
                    <a:pt x="490" y="316"/>
                  </a:cubicBezTo>
                  <a:cubicBezTo>
                    <a:pt x="484" y="316"/>
                    <a:pt x="479" y="311"/>
                    <a:pt x="479" y="305"/>
                  </a:cubicBezTo>
                  <a:cubicBezTo>
                    <a:pt x="479" y="300"/>
                    <a:pt x="484" y="295"/>
                    <a:pt x="490" y="295"/>
                  </a:cubicBezTo>
                  <a:close/>
                  <a:moveTo>
                    <a:pt x="462" y="295"/>
                  </a:moveTo>
                  <a:cubicBezTo>
                    <a:pt x="467" y="295"/>
                    <a:pt x="472" y="300"/>
                    <a:pt x="472" y="305"/>
                  </a:cubicBezTo>
                  <a:cubicBezTo>
                    <a:pt x="472" y="311"/>
                    <a:pt x="467" y="316"/>
                    <a:pt x="462" y="316"/>
                  </a:cubicBezTo>
                  <a:cubicBezTo>
                    <a:pt x="456" y="316"/>
                    <a:pt x="451" y="311"/>
                    <a:pt x="451" y="305"/>
                  </a:cubicBezTo>
                  <a:cubicBezTo>
                    <a:pt x="451" y="300"/>
                    <a:pt x="456" y="295"/>
                    <a:pt x="462" y="295"/>
                  </a:cubicBezTo>
                  <a:close/>
                  <a:moveTo>
                    <a:pt x="433" y="295"/>
                  </a:moveTo>
                  <a:cubicBezTo>
                    <a:pt x="439" y="295"/>
                    <a:pt x="444" y="300"/>
                    <a:pt x="444" y="305"/>
                  </a:cubicBezTo>
                  <a:cubicBezTo>
                    <a:pt x="444" y="311"/>
                    <a:pt x="439" y="316"/>
                    <a:pt x="433" y="316"/>
                  </a:cubicBezTo>
                  <a:cubicBezTo>
                    <a:pt x="428" y="316"/>
                    <a:pt x="423" y="311"/>
                    <a:pt x="423" y="305"/>
                  </a:cubicBezTo>
                  <a:cubicBezTo>
                    <a:pt x="423" y="300"/>
                    <a:pt x="428" y="295"/>
                    <a:pt x="433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6" y="300"/>
                    <a:pt x="416" y="305"/>
                  </a:cubicBezTo>
                  <a:cubicBezTo>
                    <a:pt x="416" y="311"/>
                    <a:pt x="411" y="316"/>
                    <a:pt x="405" y="316"/>
                  </a:cubicBezTo>
                  <a:cubicBezTo>
                    <a:pt x="400" y="316"/>
                    <a:pt x="395" y="311"/>
                    <a:pt x="395" y="305"/>
                  </a:cubicBezTo>
                  <a:cubicBezTo>
                    <a:pt x="395" y="300"/>
                    <a:pt x="400" y="295"/>
                    <a:pt x="405" y="295"/>
                  </a:cubicBezTo>
                  <a:close/>
                  <a:moveTo>
                    <a:pt x="377" y="295"/>
                  </a:moveTo>
                  <a:cubicBezTo>
                    <a:pt x="383" y="295"/>
                    <a:pt x="387" y="300"/>
                    <a:pt x="387" y="305"/>
                  </a:cubicBezTo>
                  <a:cubicBezTo>
                    <a:pt x="387" y="311"/>
                    <a:pt x="383" y="316"/>
                    <a:pt x="377" y="316"/>
                  </a:cubicBezTo>
                  <a:cubicBezTo>
                    <a:pt x="371" y="316"/>
                    <a:pt x="367" y="311"/>
                    <a:pt x="367" y="305"/>
                  </a:cubicBezTo>
                  <a:cubicBezTo>
                    <a:pt x="367" y="300"/>
                    <a:pt x="371" y="295"/>
                    <a:pt x="377" y="295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300"/>
                    <a:pt x="359" y="305"/>
                  </a:cubicBezTo>
                  <a:cubicBezTo>
                    <a:pt x="359" y="311"/>
                    <a:pt x="355" y="316"/>
                    <a:pt x="349" y="316"/>
                  </a:cubicBezTo>
                  <a:cubicBezTo>
                    <a:pt x="343" y="316"/>
                    <a:pt x="339" y="311"/>
                    <a:pt x="339" y="305"/>
                  </a:cubicBezTo>
                  <a:cubicBezTo>
                    <a:pt x="339" y="300"/>
                    <a:pt x="343" y="295"/>
                    <a:pt x="349" y="295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2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6" y="300"/>
                    <a:pt x="246" y="305"/>
                  </a:cubicBezTo>
                  <a:cubicBezTo>
                    <a:pt x="246" y="311"/>
                    <a:pt x="242" y="316"/>
                    <a:pt x="236" y="316"/>
                  </a:cubicBezTo>
                  <a:cubicBezTo>
                    <a:pt x="230" y="316"/>
                    <a:pt x="226" y="311"/>
                    <a:pt x="226" y="305"/>
                  </a:cubicBezTo>
                  <a:cubicBezTo>
                    <a:pt x="226" y="300"/>
                    <a:pt x="230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80" y="316"/>
                  </a:cubicBezTo>
                  <a:cubicBezTo>
                    <a:pt x="174" y="316"/>
                    <a:pt x="169" y="311"/>
                    <a:pt x="169" y="305"/>
                  </a:cubicBezTo>
                  <a:cubicBezTo>
                    <a:pt x="169" y="300"/>
                    <a:pt x="174" y="295"/>
                    <a:pt x="180" y="295"/>
                  </a:cubicBezTo>
                  <a:close/>
                  <a:moveTo>
                    <a:pt x="152" y="295"/>
                  </a:moveTo>
                  <a:cubicBezTo>
                    <a:pt x="157" y="295"/>
                    <a:pt x="162" y="300"/>
                    <a:pt x="162" y="305"/>
                  </a:cubicBezTo>
                  <a:cubicBezTo>
                    <a:pt x="162" y="311"/>
                    <a:pt x="157" y="316"/>
                    <a:pt x="152" y="316"/>
                  </a:cubicBezTo>
                  <a:cubicBezTo>
                    <a:pt x="146" y="316"/>
                    <a:pt x="141" y="311"/>
                    <a:pt x="141" y="305"/>
                  </a:cubicBezTo>
                  <a:cubicBezTo>
                    <a:pt x="141" y="300"/>
                    <a:pt x="146" y="295"/>
                    <a:pt x="152" y="295"/>
                  </a:cubicBezTo>
                  <a:close/>
                  <a:moveTo>
                    <a:pt x="123" y="295"/>
                  </a:moveTo>
                  <a:cubicBezTo>
                    <a:pt x="129" y="295"/>
                    <a:pt x="134" y="300"/>
                    <a:pt x="134" y="305"/>
                  </a:cubicBezTo>
                  <a:cubicBezTo>
                    <a:pt x="134" y="311"/>
                    <a:pt x="129" y="316"/>
                    <a:pt x="123" y="316"/>
                  </a:cubicBezTo>
                  <a:cubicBezTo>
                    <a:pt x="118" y="316"/>
                    <a:pt x="113" y="311"/>
                    <a:pt x="113" y="305"/>
                  </a:cubicBezTo>
                  <a:cubicBezTo>
                    <a:pt x="113" y="300"/>
                    <a:pt x="118" y="295"/>
                    <a:pt x="123" y="295"/>
                  </a:cubicBezTo>
                  <a:close/>
                  <a:moveTo>
                    <a:pt x="95" y="295"/>
                  </a:moveTo>
                  <a:cubicBezTo>
                    <a:pt x="101" y="295"/>
                    <a:pt x="105" y="300"/>
                    <a:pt x="105" y="305"/>
                  </a:cubicBezTo>
                  <a:cubicBezTo>
                    <a:pt x="105" y="311"/>
                    <a:pt x="101" y="316"/>
                    <a:pt x="95" y="316"/>
                  </a:cubicBezTo>
                  <a:cubicBezTo>
                    <a:pt x="89" y="316"/>
                    <a:pt x="85" y="311"/>
                    <a:pt x="85" y="305"/>
                  </a:cubicBezTo>
                  <a:cubicBezTo>
                    <a:pt x="85" y="300"/>
                    <a:pt x="89" y="295"/>
                    <a:pt x="95" y="295"/>
                  </a:cubicBezTo>
                  <a:close/>
                  <a:moveTo>
                    <a:pt x="67" y="295"/>
                  </a:moveTo>
                  <a:cubicBezTo>
                    <a:pt x="73" y="295"/>
                    <a:pt x="77" y="300"/>
                    <a:pt x="77" y="305"/>
                  </a:cubicBezTo>
                  <a:cubicBezTo>
                    <a:pt x="77" y="311"/>
                    <a:pt x="73" y="316"/>
                    <a:pt x="67" y="316"/>
                  </a:cubicBezTo>
                  <a:cubicBezTo>
                    <a:pt x="61" y="316"/>
                    <a:pt x="57" y="311"/>
                    <a:pt x="57" y="305"/>
                  </a:cubicBezTo>
                  <a:cubicBezTo>
                    <a:pt x="57" y="300"/>
                    <a:pt x="61" y="295"/>
                    <a:pt x="67" y="295"/>
                  </a:cubicBezTo>
                  <a:close/>
                  <a:moveTo>
                    <a:pt x="39" y="295"/>
                  </a:moveTo>
                  <a:cubicBezTo>
                    <a:pt x="44" y="295"/>
                    <a:pt x="49" y="300"/>
                    <a:pt x="49" y="305"/>
                  </a:cubicBezTo>
                  <a:cubicBezTo>
                    <a:pt x="49" y="311"/>
                    <a:pt x="44" y="316"/>
                    <a:pt x="39" y="316"/>
                  </a:cubicBezTo>
                  <a:cubicBezTo>
                    <a:pt x="33" y="316"/>
                    <a:pt x="28" y="311"/>
                    <a:pt x="28" y="305"/>
                  </a:cubicBezTo>
                  <a:cubicBezTo>
                    <a:pt x="28" y="300"/>
                    <a:pt x="33" y="295"/>
                    <a:pt x="39" y="295"/>
                  </a:cubicBezTo>
                  <a:close/>
                  <a:moveTo>
                    <a:pt x="744" y="268"/>
                  </a:moveTo>
                  <a:cubicBezTo>
                    <a:pt x="749" y="268"/>
                    <a:pt x="754" y="273"/>
                    <a:pt x="754" y="279"/>
                  </a:cubicBezTo>
                  <a:cubicBezTo>
                    <a:pt x="754" y="284"/>
                    <a:pt x="749" y="289"/>
                    <a:pt x="744" y="289"/>
                  </a:cubicBezTo>
                  <a:cubicBezTo>
                    <a:pt x="738" y="289"/>
                    <a:pt x="733" y="284"/>
                    <a:pt x="733" y="279"/>
                  </a:cubicBezTo>
                  <a:cubicBezTo>
                    <a:pt x="733" y="273"/>
                    <a:pt x="738" y="268"/>
                    <a:pt x="744" y="268"/>
                  </a:cubicBezTo>
                  <a:close/>
                  <a:moveTo>
                    <a:pt x="715" y="268"/>
                  </a:moveTo>
                  <a:cubicBezTo>
                    <a:pt x="721" y="268"/>
                    <a:pt x="726" y="273"/>
                    <a:pt x="726" y="279"/>
                  </a:cubicBezTo>
                  <a:cubicBezTo>
                    <a:pt x="726" y="284"/>
                    <a:pt x="721" y="289"/>
                    <a:pt x="715" y="289"/>
                  </a:cubicBezTo>
                  <a:cubicBezTo>
                    <a:pt x="710" y="289"/>
                    <a:pt x="705" y="284"/>
                    <a:pt x="705" y="279"/>
                  </a:cubicBezTo>
                  <a:cubicBezTo>
                    <a:pt x="705" y="273"/>
                    <a:pt x="710" y="268"/>
                    <a:pt x="715" y="268"/>
                  </a:cubicBezTo>
                  <a:close/>
                  <a:moveTo>
                    <a:pt x="687" y="268"/>
                  </a:moveTo>
                  <a:cubicBezTo>
                    <a:pt x="693" y="268"/>
                    <a:pt x="697" y="273"/>
                    <a:pt x="697" y="279"/>
                  </a:cubicBezTo>
                  <a:cubicBezTo>
                    <a:pt x="697" y="284"/>
                    <a:pt x="693" y="289"/>
                    <a:pt x="687" y="289"/>
                  </a:cubicBezTo>
                  <a:cubicBezTo>
                    <a:pt x="681" y="289"/>
                    <a:pt x="677" y="284"/>
                    <a:pt x="677" y="279"/>
                  </a:cubicBezTo>
                  <a:cubicBezTo>
                    <a:pt x="677" y="273"/>
                    <a:pt x="681" y="268"/>
                    <a:pt x="687" y="268"/>
                  </a:cubicBezTo>
                  <a:close/>
                  <a:moveTo>
                    <a:pt x="631" y="268"/>
                  </a:moveTo>
                  <a:cubicBezTo>
                    <a:pt x="636" y="268"/>
                    <a:pt x="641" y="273"/>
                    <a:pt x="641" y="279"/>
                  </a:cubicBezTo>
                  <a:cubicBezTo>
                    <a:pt x="641" y="284"/>
                    <a:pt x="636" y="289"/>
                    <a:pt x="631" y="289"/>
                  </a:cubicBezTo>
                  <a:cubicBezTo>
                    <a:pt x="625" y="289"/>
                    <a:pt x="620" y="284"/>
                    <a:pt x="620" y="279"/>
                  </a:cubicBezTo>
                  <a:cubicBezTo>
                    <a:pt x="620" y="273"/>
                    <a:pt x="625" y="268"/>
                    <a:pt x="631" y="268"/>
                  </a:cubicBezTo>
                  <a:close/>
                  <a:moveTo>
                    <a:pt x="603" y="268"/>
                  </a:moveTo>
                  <a:cubicBezTo>
                    <a:pt x="608" y="268"/>
                    <a:pt x="613" y="273"/>
                    <a:pt x="613" y="279"/>
                  </a:cubicBezTo>
                  <a:cubicBezTo>
                    <a:pt x="613" y="284"/>
                    <a:pt x="608" y="289"/>
                    <a:pt x="603" y="289"/>
                  </a:cubicBezTo>
                  <a:cubicBezTo>
                    <a:pt x="597" y="289"/>
                    <a:pt x="592" y="284"/>
                    <a:pt x="592" y="279"/>
                  </a:cubicBezTo>
                  <a:cubicBezTo>
                    <a:pt x="592" y="273"/>
                    <a:pt x="597" y="268"/>
                    <a:pt x="603" y="268"/>
                  </a:cubicBezTo>
                  <a:close/>
                  <a:moveTo>
                    <a:pt x="490" y="268"/>
                  </a:moveTo>
                  <a:cubicBezTo>
                    <a:pt x="496" y="268"/>
                    <a:pt x="500" y="273"/>
                    <a:pt x="500" y="279"/>
                  </a:cubicBezTo>
                  <a:cubicBezTo>
                    <a:pt x="500" y="284"/>
                    <a:pt x="496" y="289"/>
                    <a:pt x="490" y="289"/>
                  </a:cubicBezTo>
                  <a:cubicBezTo>
                    <a:pt x="484" y="289"/>
                    <a:pt x="479" y="284"/>
                    <a:pt x="479" y="279"/>
                  </a:cubicBezTo>
                  <a:cubicBezTo>
                    <a:pt x="479" y="273"/>
                    <a:pt x="484" y="268"/>
                    <a:pt x="490" y="268"/>
                  </a:cubicBezTo>
                  <a:close/>
                  <a:moveTo>
                    <a:pt x="462" y="268"/>
                  </a:moveTo>
                  <a:cubicBezTo>
                    <a:pt x="467" y="268"/>
                    <a:pt x="472" y="273"/>
                    <a:pt x="472" y="279"/>
                  </a:cubicBezTo>
                  <a:cubicBezTo>
                    <a:pt x="472" y="284"/>
                    <a:pt x="467" y="289"/>
                    <a:pt x="462" y="289"/>
                  </a:cubicBezTo>
                  <a:cubicBezTo>
                    <a:pt x="456" y="289"/>
                    <a:pt x="451" y="284"/>
                    <a:pt x="451" y="279"/>
                  </a:cubicBezTo>
                  <a:cubicBezTo>
                    <a:pt x="451" y="273"/>
                    <a:pt x="456" y="268"/>
                    <a:pt x="462" y="268"/>
                  </a:cubicBezTo>
                  <a:close/>
                  <a:moveTo>
                    <a:pt x="433" y="268"/>
                  </a:moveTo>
                  <a:cubicBezTo>
                    <a:pt x="439" y="268"/>
                    <a:pt x="444" y="273"/>
                    <a:pt x="444" y="279"/>
                  </a:cubicBezTo>
                  <a:cubicBezTo>
                    <a:pt x="444" y="284"/>
                    <a:pt x="439" y="289"/>
                    <a:pt x="433" y="289"/>
                  </a:cubicBezTo>
                  <a:cubicBezTo>
                    <a:pt x="428" y="289"/>
                    <a:pt x="423" y="284"/>
                    <a:pt x="423" y="279"/>
                  </a:cubicBezTo>
                  <a:cubicBezTo>
                    <a:pt x="423" y="273"/>
                    <a:pt x="428" y="268"/>
                    <a:pt x="433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6" y="273"/>
                    <a:pt x="416" y="279"/>
                  </a:cubicBezTo>
                  <a:cubicBezTo>
                    <a:pt x="416" y="284"/>
                    <a:pt x="411" y="289"/>
                    <a:pt x="405" y="289"/>
                  </a:cubicBezTo>
                  <a:cubicBezTo>
                    <a:pt x="400" y="289"/>
                    <a:pt x="395" y="284"/>
                    <a:pt x="395" y="279"/>
                  </a:cubicBezTo>
                  <a:cubicBezTo>
                    <a:pt x="395" y="273"/>
                    <a:pt x="400" y="268"/>
                    <a:pt x="405" y="268"/>
                  </a:cubicBezTo>
                  <a:close/>
                  <a:moveTo>
                    <a:pt x="377" y="268"/>
                  </a:moveTo>
                  <a:cubicBezTo>
                    <a:pt x="383" y="268"/>
                    <a:pt x="387" y="273"/>
                    <a:pt x="387" y="279"/>
                  </a:cubicBezTo>
                  <a:cubicBezTo>
                    <a:pt x="387" y="284"/>
                    <a:pt x="383" y="289"/>
                    <a:pt x="377" y="289"/>
                  </a:cubicBezTo>
                  <a:cubicBezTo>
                    <a:pt x="371" y="289"/>
                    <a:pt x="367" y="284"/>
                    <a:pt x="367" y="279"/>
                  </a:cubicBezTo>
                  <a:cubicBezTo>
                    <a:pt x="367" y="273"/>
                    <a:pt x="371" y="268"/>
                    <a:pt x="377" y="268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9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9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9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2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6" y="273"/>
                    <a:pt x="246" y="279"/>
                  </a:cubicBezTo>
                  <a:cubicBezTo>
                    <a:pt x="246" y="284"/>
                    <a:pt x="242" y="289"/>
                    <a:pt x="236" y="289"/>
                  </a:cubicBezTo>
                  <a:cubicBezTo>
                    <a:pt x="230" y="289"/>
                    <a:pt x="226" y="284"/>
                    <a:pt x="226" y="279"/>
                  </a:cubicBezTo>
                  <a:cubicBezTo>
                    <a:pt x="226" y="273"/>
                    <a:pt x="230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80" y="289"/>
                  </a:cubicBezTo>
                  <a:cubicBezTo>
                    <a:pt x="174" y="289"/>
                    <a:pt x="169" y="284"/>
                    <a:pt x="169" y="279"/>
                  </a:cubicBezTo>
                  <a:cubicBezTo>
                    <a:pt x="169" y="273"/>
                    <a:pt x="174" y="268"/>
                    <a:pt x="180" y="268"/>
                  </a:cubicBezTo>
                  <a:close/>
                  <a:moveTo>
                    <a:pt x="152" y="268"/>
                  </a:moveTo>
                  <a:cubicBezTo>
                    <a:pt x="157" y="268"/>
                    <a:pt x="162" y="273"/>
                    <a:pt x="162" y="279"/>
                  </a:cubicBezTo>
                  <a:cubicBezTo>
                    <a:pt x="162" y="284"/>
                    <a:pt x="157" y="289"/>
                    <a:pt x="152" y="289"/>
                  </a:cubicBezTo>
                  <a:cubicBezTo>
                    <a:pt x="146" y="289"/>
                    <a:pt x="141" y="284"/>
                    <a:pt x="141" y="279"/>
                  </a:cubicBezTo>
                  <a:cubicBezTo>
                    <a:pt x="141" y="273"/>
                    <a:pt x="146" y="268"/>
                    <a:pt x="152" y="268"/>
                  </a:cubicBezTo>
                  <a:close/>
                  <a:moveTo>
                    <a:pt x="123" y="268"/>
                  </a:moveTo>
                  <a:cubicBezTo>
                    <a:pt x="129" y="268"/>
                    <a:pt x="134" y="273"/>
                    <a:pt x="134" y="279"/>
                  </a:cubicBezTo>
                  <a:cubicBezTo>
                    <a:pt x="134" y="284"/>
                    <a:pt x="129" y="289"/>
                    <a:pt x="123" y="289"/>
                  </a:cubicBezTo>
                  <a:cubicBezTo>
                    <a:pt x="118" y="289"/>
                    <a:pt x="113" y="284"/>
                    <a:pt x="113" y="279"/>
                  </a:cubicBezTo>
                  <a:cubicBezTo>
                    <a:pt x="113" y="273"/>
                    <a:pt x="118" y="268"/>
                    <a:pt x="123" y="268"/>
                  </a:cubicBezTo>
                  <a:close/>
                  <a:moveTo>
                    <a:pt x="95" y="268"/>
                  </a:moveTo>
                  <a:cubicBezTo>
                    <a:pt x="101" y="268"/>
                    <a:pt x="105" y="273"/>
                    <a:pt x="105" y="279"/>
                  </a:cubicBezTo>
                  <a:cubicBezTo>
                    <a:pt x="105" y="284"/>
                    <a:pt x="101" y="289"/>
                    <a:pt x="95" y="289"/>
                  </a:cubicBezTo>
                  <a:cubicBezTo>
                    <a:pt x="89" y="289"/>
                    <a:pt x="85" y="284"/>
                    <a:pt x="85" y="279"/>
                  </a:cubicBezTo>
                  <a:cubicBezTo>
                    <a:pt x="85" y="273"/>
                    <a:pt x="89" y="268"/>
                    <a:pt x="95" y="268"/>
                  </a:cubicBezTo>
                  <a:close/>
                  <a:moveTo>
                    <a:pt x="67" y="268"/>
                  </a:moveTo>
                  <a:cubicBezTo>
                    <a:pt x="73" y="268"/>
                    <a:pt x="77" y="273"/>
                    <a:pt x="77" y="279"/>
                  </a:cubicBezTo>
                  <a:cubicBezTo>
                    <a:pt x="77" y="284"/>
                    <a:pt x="73" y="289"/>
                    <a:pt x="67" y="289"/>
                  </a:cubicBezTo>
                  <a:cubicBezTo>
                    <a:pt x="61" y="289"/>
                    <a:pt x="57" y="284"/>
                    <a:pt x="57" y="279"/>
                  </a:cubicBezTo>
                  <a:cubicBezTo>
                    <a:pt x="57" y="273"/>
                    <a:pt x="61" y="268"/>
                    <a:pt x="67" y="268"/>
                  </a:cubicBezTo>
                  <a:close/>
                  <a:moveTo>
                    <a:pt x="39" y="268"/>
                  </a:moveTo>
                  <a:cubicBezTo>
                    <a:pt x="44" y="268"/>
                    <a:pt x="49" y="273"/>
                    <a:pt x="49" y="279"/>
                  </a:cubicBezTo>
                  <a:cubicBezTo>
                    <a:pt x="49" y="284"/>
                    <a:pt x="44" y="289"/>
                    <a:pt x="39" y="289"/>
                  </a:cubicBezTo>
                  <a:cubicBezTo>
                    <a:pt x="33" y="289"/>
                    <a:pt x="28" y="284"/>
                    <a:pt x="28" y="279"/>
                  </a:cubicBezTo>
                  <a:cubicBezTo>
                    <a:pt x="28" y="273"/>
                    <a:pt x="33" y="268"/>
                    <a:pt x="39" y="268"/>
                  </a:cubicBezTo>
                  <a:close/>
                  <a:moveTo>
                    <a:pt x="11" y="268"/>
                  </a:moveTo>
                  <a:cubicBezTo>
                    <a:pt x="16" y="268"/>
                    <a:pt x="21" y="273"/>
                    <a:pt x="21" y="279"/>
                  </a:cubicBezTo>
                  <a:cubicBezTo>
                    <a:pt x="21" y="284"/>
                    <a:pt x="16" y="289"/>
                    <a:pt x="11" y="289"/>
                  </a:cubicBezTo>
                  <a:cubicBezTo>
                    <a:pt x="5" y="289"/>
                    <a:pt x="0" y="284"/>
                    <a:pt x="0" y="279"/>
                  </a:cubicBezTo>
                  <a:cubicBezTo>
                    <a:pt x="0" y="273"/>
                    <a:pt x="5" y="268"/>
                    <a:pt x="11" y="268"/>
                  </a:cubicBezTo>
                  <a:close/>
                  <a:moveTo>
                    <a:pt x="800" y="241"/>
                  </a:moveTo>
                  <a:cubicBezTo>
                    <a:pt x="806" y="241"/>
                    <a:pt x="810" y="246"/>
                    <a:pt x="810" y="252"/>
                  </a:cubicBezTo>
                  <a:cubicBezTo>
                    <a:pt x="810" y="258"/>
                    <a:pt x="806" y="262"/>
                    <a:pt x="800" y="262"/>
                  </a:cubicBezTo>
                  <a:cubicBezTo>
                    <a:pt x="794" y="262"/>
                    <a:pt x="790" y="258"/>
                    <a:pt x="790" y="252"/>
                  </a:cubicBezTo>
                  <a:cubicBezTo>
                    <a:pt x="790" y="246"/>
                    <a:pt x="794" y="241"/>
                    <a:pt x="800" y="241"/>
                  </a:cubicBezTo>
                  <a:close/>
                  <a:moveTo>
                    <a:pt x="772" y="241"/>
                  </a:moveTo>
                  <a:cubicBezTo>
                    <a:pt x="777" y="241"/>
                    <a:pt x="782" y="246"/>
                    <a:pt x="782" y="252"/>
                  </a:cubicBezTo>
                  <a:cubicBezTo>
                    <a:pt x="782" y="258"/>
                    <a:pt x="777" y="262"/>
                    <a:pt x="772" y="262"/>
                  </a:cubicBezTo>
                  <a:cubicBezTo>
                    <a:pt x="766" y="262"/>
                    <a:pt x="761" y="258"/>
                    <a:pt x="761" y="252"/>
                  </a:cubicBezTo>
                  <a:cubicBezTo>
                    <a:pt x="761" y="246"/>
                    <a:pt x="766" y="241"/>
                    <a:pt x="772" y="241"/>
                  </a:cubicBezTo>
                  <a:close/>
                  <a:moveTo>
                    <a:pt x="744" y="241"/>
                  </a:moveTo>
                  <a:cubicBezTo>
                    <a:pt x="749" y="241"/>
                    <a:pt x="754" y="246"/>
                    <a:pt x="754" y="252"/>
                  </a:cubicBezTo>
                  <a:cubicBezTo>
                    <a:pt x="754" y="258"/>
                    <a:pt x="749" y="262"/>
                    <a:pt x="744" y="262"/>
                  </a:cubicBezTo>
                  <a:cubicBezTo>
                    <a:pt x="738" y="262"/>
                    <a:pt x="733" y="258"/>
                    <a:pt x="733" y="252"/>
                  </a:cubicBezTo>
                  <a:cubicBezTo>
                    <a:pt x="733" y="246"/>
                    <a:pt x="738" y="241"/>
                    <a:pt x="744" y="241"/>
                  </a:cubicBezTo>
                  <a:close/>
                  <a:moveTo>
                    <a:pt x="715" y="241"/>
                  </a:moveTo>
                  <a:cubicBezTo>
                    <a:pt x="721" y="241"/>
                    <a:pt x="726" y="246"/>
                    <a:pt x="726" y="252"/>
                  </a:cubicBezTo>
                  <a:cubicBezTo>
                    <a:pt x="726" y="258"/>
                    <a:pt x="721" y="262"/>
                    <a:pt x="715" y="262"/>
                  </a:cubicBezTo>
                  <a:cubicBezTo>
                    <a:pt x="710" y="262"/>
                    <a:pt x="705" y="258"/>
                    <a:pt x="705" y="252"/>
                  </a:cubicBezTo>
                  <a:cubicBezTo>
                    <a:pt x="705" y="246"/>
                    <a:pt x="710" y="241"/>
                    <a:pt x="715" y="241"/>
                  </a:cubicBezTo>
                  <a:close/>
                  <a:moveTo>
                    <a:pt x="687" y="241"/>
                  </a:moveTo>
                  <a:cubicBezTo>
                    <a:pt x="693" y="241"/>
                    <a:pt x="697" y="246"/>
                    <a:pt x="697" y="252"/>
                  </a:cubicBezTo>
                  <a:cubicBezTo>
                    <a:pt x="697" y="258"/>
                    <a:pt x="693" y="262"/>
                    <a:pt x="687" y="262"/>
                  </a:cubicBezTo>
                  <a:cubicBezTo>
                    <a:pt x="681" y="262"/>
                    <a:pt x="677" y="258"/>
                    <a:pt x="677" y="252"/>
                  </a:cubicBezTo>
                  <a:cubicBezTo>
                    <a:pt x="677" y="246"/>
                    <a:pt x="681" y="241"/>
                    <a:pt x="687" y="241"/>
                  </a:cubicBezTo>
                  <a:close/>
                  <a:moveTo>
                    <a:pt x="631" y="241"/>
                  </a:moveTo>
                  <a:cubicBezTo>
                    <a:pt x="636" y="241"/>
                    <a:pt x="641" y="246"/>
                    <a:pt x="641" y="252"/>
                  </a:cubicBezTo>
                  <a:cubicBezTo>
                    <a:pt x="641" y="258"/>
                    <a:pt x="636" y="262"/>
                    <a:pt x="631" y="262"/>
                  </a:cubicBezTo>
                  <a:cubicBezTo>
                    <a:pt x="625" y="262"/>
                    <a:pt x="620" y="258"/>
                    <a:pt x="620" y="252"/>
                  </a:cubicBezTo>
                  <a:cubicBezTo>
                    <a:pt x="620" y="246"/>
                    <a:pt x="625" y="241"/>
                    <a:pt x="631" y="241"/>
                  </a:cubicBezTo>
                  <a:close/>
                  <a:moveTo>
                    <a:pt x="603" y="241"/>
                  </a:moveTo>
                  <a:cubicBezTo>
                    <a:pt x="608" y="241"/>
                    <a:pt x="613" y="246"/>
                    <a:pt x="613" y="252"/>
                  </a:cubicBezTo>
                  <a:cubicBezTo>
                    <a:pt x="613" y="258"/>
                    <a:pt x="608" y="262"/>
                    <a:pt x="603" y="262"/>
                  </a:cubicBezTo>
                  <a:cubicBezTo>
                    <a:pt x="597" y="262"/>
                    <a:pt x="592" y="258"/>
                    <a:pt x="592" y="252"/>
                  </a:cubicBezTo>
                  <a:cubicBezTo>
                    <a:pt x="592" y="246"/>
                    <a:pt x="597" y="241"/>
                    <a:pt x="603" y="241"/>
                  </a:cubicBezTo>
                  <a:close/>
                  <a:moveTo>
                    <a:pt x="518" y="241"/>
                  </a:moveTo>
                  <a:cubicBezTo>
                    <a:pt x="524" y="241"/>
                    <a:pt x="528" y="246"/>
                    <a:pt x="528" y="252"/>
                  </a:cubicBezTo>
                  <a:cubicBezTo>
                    <a:pt x="528" y="258"/>
                    <a:pt x="524" y="262"/>
                    <a:pt x="518" y="262"/>
                  </a:cubicBezTo>
                  <a:cubicBezTo>
                    <a:pt x="512" y="262"/>
                    <a:pt x="508" y="258"/>
                    <a:pt x="508" y="252"/>
                  </a:cubicBezTo>
                  <a:cubicBezTo>
                    <a:pt x="508" y="246"/>
                    <a:pt x="512" y="241"/>
                    <a:pt x="518" y="241"/>
                  </a:cubicBezTo>
                  <a:close/>
                  <a:moveTo>
                    <a:pt x="490" y="241"/>
                  </a:moveTo>
                  <a:cubicBezTo>
                    <a:pt x="496" y="241"/>
                    <a:pt x="500" y="246"/>
                    <a:pt x="500" y="252"/>
                  </a:cubicBezTo>
                  <a:cubicBezTo>
                    <a:pt x="500" y="258"/>
                    <a:pt x="496" y="262"/>
                    <a:pt x="490" y="262"/>
                  </a:cubicBezTo>
                  <a:cubicBezTo>
                    <a:pt x="484" y="262"/>
                    <a:pt x="479" y="258"/>
                    <a:pt x="479" y="252"/>
                  </a:cubicBezTo>
                  <a:cubicBezTo>
                    <a:pt x="479" y="246"/>
                    <a:pt x="484" y="241"/>
                    <a:pt x="490" y="241"/>
                  </a:cubicBezTo>
                  <a:close/>
                  <a:moveTo>
                    <a:pt x="462" y="241"/>
                  </a:moveTo>
                  <a:cubicBezTo>
                    <a:pt x="467" y="241"/>
                    <a:pt x="472" y="246"/>
                    <a:pt x="472" y="252"/>
                  </a:cubicBezTo>
                  <a:cubicBezTo>
                    <a:pt x="472" y="258"/>
                    <a:pt x="467" y="262"/>
                    <a:pt x="462" y="262"/>
                  </a:cubicBezTo>
                  <a:cubicBezTo>
                    <a:pt x="456" y="262"/>
                    <a:pt x="451" y="258"/>
                    <a:pt x="451" y="252"/>
                  </a:cubicBezTo>
                  <a:cubicBezTo>
                    <a:pt x="451" y="246"/>
                    <a:pt x="456" y="241"/>
                    <a:pt x="462" y="241"/>
                  </a:cubicBezTo>
                  <a:close/>
                  <a:moveTo>
                    <a:pt x="433" y="241"/>
                  </a:moveTo>
                  <a:cubicBezTo>
                    <a:pt x="439" y="241"/>
                    <a:pt x="444" y="246"/>
                    <a:pt x="444" y="252"/>
                  </a:cubicBezTo>
                  <a:cubicBezTo>
                    <a:pt x="444" y="258"/>
                    <a:pt x="439" y="262"/>
                    <a:pt x="433" y="262"/>
                  </a:cubicBezTo>
                  <a:cubicBezTo>
                    <a:pt x="428" y="262"/>
                    <a:pt x="423" y="258"/>
                    <a:pt x="423" y="252"/>
                  </a:cubicBezTo>
                  <a:cubicBezTo>
                    <a:pt x="423" y="246"/>
                    <a:pt x="428" y="241"/>
                    <a:pt x="433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6" y="246"/>
                    <a:pt x="416" y="252"/>
                  </a:cubicBezTo>
                  <a:cubicBezTo>
                    <a:pt x="416" y="258"/>
                    <a:pt x="411" y="262"/>
                    <a:pt x="405" y="262"/>
                  </a:cubicBezTo>
                  <a:cubicBezTo>
                    <a:pt x="400" y="262"/>
                    <a:pt x="395" y="258"/>
                    <a:pt x="395" y="252"/>
                  </a:cubicBezTo>
                  <a:cubicBezTo>
                    <a:pt x="395" y="246"/>
                    <a:pt x="400" y="241"/>
                    <a:pt x="405" y="241"/>
                  </a:cubicBezTo>
                  <a:close/>
                  <a:moveTo>
                    <a:pt x="377" y="241"/>
                  </a:moveTo>
                  <a:cubicBezTo>
                    <a:pt x="383" y="241"/>
                    <a:pt x="387" y="246"/>
                    <a:pt x="387" y="252"/>
                  </a:cubicBezTo>
                  <a:cubicBezTo>
                    <a:pt x="387" y="258"/>
                    <a:pt x="383" y="262"/>
                    <a:pt x="377" y="262"/>
                  </a:cubicBezTo>
                  <a:cubicBezTo>
                    <a:pt x="371" y="262"/>
                    <a:pt x="367" y="258"/>
                    <a:pt x="367" y="252"/>
                  </a:cubicBezTo>
                  <a:cubicBezTo>
                    <a:pt x="367" y="246"/>
                    <a:pt x="371" y="241"/>
                    <a:pt x="377" y="241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2"/>
                  </a:cubicBezTo>
                  <a:cubicBezTo>
                    <a:pt x="359" y="258"/>
                    <a:pt x="355" y="262"/>
                    <a:pt x="349" y="262"/>
                  </a:cubicBezTo>
                  <a:cubicBezTo>
                    <a:pt x="343" y="262"/>
                    <a:pt x="339" y="258"/>
                    <a:pt x="339" y="252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21" y="241"/>
                  </a:moveTo>
                  <a:cubicBezTo>
                    <a:pt x="326" y="241"/>
                    <a:pt x="331" y="246"/>
                    <a:pt x="331" y="252"/>
                  </a:cubicBezTo>
                  <a:cubicBezTo>
                    <a:pt x="331" y="258"/>
                    <a:pt x="326" y="262"/>
                    <a:pt x="321" y="262"/>
                  </a:cubicBezTo>
                  <a:cubicBezTo>
                    <a:pt x="315" y="262"/>
                    <a:pt x="310" y="258"/>
                    <a:pt x="310" y="252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3" y="246"/>
                    <a:pt x="303" y="252"/>
                  </a:cubicBezTo>
                  <a:cubicBezTo>
                    <a:pt x="303" y="258"/>
                    <a:pt x="298" y="262"/>
                    <a:pt x="292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1"/>
                    <a:pt x="292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36" y="241"/>
                  </a:moveTo>
                  <a:cubicBezTo>
                    <a:pt x="242" y="241"/>
                    <a:pt x="246" y="246"/>
                    <a:pt x="246" y="252"/>
                  </a:cubicBezTo>
                  <a:cubicBezTo>
                    <a:pt x="246" y="258"/>
                    <a:pt x="242" y="262"/>
                    <a:pt x="236" y="262"/>
                  </a:cubicBezTo>
                  <a:cubicBezTo>
                    <a:pt x="230" y="262"/>
                    <a:pt x="226" y="258"/>
                    <a:pt x="226" y="252"/>
                  </a:cubicBezTo>
                  <a:cubicBezTo>
                    <a:pt x="226" y="246"/>
                    <a:pt x="230" y="241"/>
                    <a:pt x="236" y="241"/>
                  </a:cubicBezTo>
                  <a:close/>
                  <a:moveTo>
                    <a:pt x="208" y="241"/>
                  </a:moveTo>
                  <a:cubicBezTo>
                    <a:pt x="214" y="241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1"/>
                    <a:pt x="208" y="241"/>
                  </a:cubicBezTo>
                  <a:close/>
                  <a:moveTo>
                    <a:pt x="180" y="241"/>
                  </a:moveTo>
                  <a:cubicBezTo>
                    <a:pt x="185" y="241"/>
                    <a:pt x="190" y="246"/>
                    <a:pt x="190" y="252"/>
                  </a:cubicBezTo>
                  <a:cubicBezTo>
                    <a:pt x="190" y="258"/>
                    <a:pt x="185" y="262"/>
                    <a:pt x="180" y="262"/>
                  </a:cubicBezTo>
                  <a:cubicBezTo>
                    <a:pt x="174" y="262"/>
                    <a:pt x="169" y="258"/>
                    <a:pt x="169" y="252"/>
                  </a:cubicBezTo>
                  <a:cubicBezTo>
                    <a:pt x="169" y="246"/>
                    <a:pt x="174" y="241"/>
                    <a:pt x="180" y="241"/>
                  </a:cubicBezTo>
                  <a:close/>
                  <a:moveTo>
                    <a:pt x="152" y="241"/>
                  </a:moveTo>
                  <a:cubicBezTo>
                    <a:pt x="157" y="241"/>
                    <a:pt x="162" y="246"/>
                    <a:pt x="162" y="252"/>
                  </a:cubicBezTo>
                  <a:cubicBezTo>
                    <a:pt x="162" y="258"/>
                    <a:pt x="157" y="262"/>
                    <a:pt x="152" y="262"/>
                  </a:cubicBezTo>
                  <a:cubicBezTo>
                    <a:pt x="146" y="262"/>
                    <a:pt x="141" y="258"/>
                    <a:pt x="141" y="252"/>
                  </a:cubicBezTo>
                  <a:cubicBezTo>
                    <a:pt x="141" y="246"/>
                    <a:pt x="146" y="241"/>
                    <a:pt x="152" y="241"/>
                  </a:cubicBezTo>
                  <a:close/>
                  <a:moveTo>
                    <a:pt x="123" y="241"/>
                  </a:moveTo>
                  <a:cubicBezTo>
                    <a:pt x="129" y="241"/>
                    <a:pt x="134" y="246"/>
                    <a:pt x="134" y="252"/>
                  </a:cubicBezTo>
                  <a:cubicBezTo>
                    <a:pt x="134" y="258"/>
                    <a:pt x="129" y="262"/>
                    <a:pt x="123" y="262"/>
                  </a:cubicBezTo>
                  <a:cubicBezTo>
                    <a:pt x="118" y="262"/>
                    <a:pt x="113" y="258"/>
                    <a:pt x="113" y="252"/>
                  </a:cubicBezTo>
                  <a:cubicBezTo>
                    <a:pt x="113" y="246"/>
                    <a:pt x="118" y="241"/>
                    <a:pt x="123" y="241"/>
                  </a:cubicBezTo>
                  <a:close/>
                  <a:moveTo>
                    <a:pt x="95" y="241"/>
                  </a:moveTo>
                  <a:cubicBezTo>
                    <a:pt x="101" y="241"/>
                    <a:pt x="105" y="246"/>
                    <a:pt x="105" y="252"/>
                  </a:cubicBezTo>
                  <a:cubicBezTo>
                    <a:pt x="105" y="258"/>
                    <a:pt x="101" y="262"/>
                    <a:pt x="95" y="262"/>
                  </a:cubicBezTo>
                  <a:cubicBezTo>
                    <a:pt x="89" y="262"/>
                    <a:pt x="85" y="258"/>
                    <a:pt x="85" y="252"/>
                  </a:cubicBezTo>
                  <a:cubicBezTo>
                    <a:pt x="85" y="246"/>
                    <a:pt x="89" y="241"/>
                    <a:pt x="95" y="241"/>
                  </a:cubicBezTo>
                  <a:close/>
                  <a:moveTo>
                    <a:pt x="67" y="241"/>
                  </a:moveTo>
                  <a:cubicBezTo>
                    <a:pt x="73" y="241"/>
                    <a:pt x="77" y="246"/>
                    <a:pt x="77" y="252"/>
                  </a:cubicBezTo>
                  <a:cubicBezTo>
                    <a:pt x="77" y="258"/>
                    <a:pt x="73" y="262"/>
                    <a:pt x="67" y="262"/>
                  </a:cubicBezTo>
                  <a:cubicBezTo>
                    <a:pt x="61" y="262"/>
                    <a:pt x="57" y="258"/>
                    <a:pt x="57" y="252"/>
                  </a:cubicBezTo>
                  <a:cubicBezTo>
                    <a:pt x="57" y="246"/>
                    <a:pt x="61" y="241"/>
                    <a:pt x="67" y="241"/>
                  </a:cubicBezTo>
                  <a:close/>
                  <a:moveTo>
                    <a:pt x="39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8"/>
                    <a:pt x="44" y="262"/>
                    <a:pt x="39" y="262"/>
                  </a:cubicBezTo>
                  <a:cubicBezTo>
                    <a:pt x="33" y="262"/>
                    <a:pt x="28" y="258"/>
                    <a:pt x="28" y="252"/>
                  </a:cubicBezTo>
                  <a:cubicBezTo>
                    <a:pt x="28" y="246"/>
                    <a:pt x="33" y="241"/>
                    <a:pt x="39" y="241"/>
                  </a:cubicBezTo>
                  <a:close/>
                  <a:moveTo>
                    <a:pt x="800" y="215"/>
                  </a:moveTo>
                  <a:cubicBezTo>
                    <a:pt x="806" y="215"/>
                    <a:pt x="810" y="219"/>
                    <a:pt x="810" y="225"/>
                  </a:cubicBezTo>
                  <a:cubicBezTo>
                    <a:pt x="810" y="231"/>
                    <a:pt x="806" y="235"/>
                    <a:pt x="800" y="235"/>
                  </a:cubicBezTo>
                  <a:cubicBezTo>
                    <a:pt x="794" y="235"/>
                    <a:pt x="790" y="231"/>
                    <a:pt x="790" y="225"/>
                  </a:cubicBezTo>
                  <a:cubicBezTo>
                    <a:pt x="790" y="219"/>
                    <a:pt x="794" y="215"/>
                    <a:pt x="800" y="215"/>
                  </a:cubicBezTo>
                  <a:close/>
                  <a:moveTo>
                    <a:pt x="772" y="215"/>
                  </a:moveTo>
                  <a:cubicBezTo>
                    <a:pt x="777" y="215"/>
                    <a:pt x="782" y="219"/>
                    <a:pt x="782" y="225"/>
                  </a:cubicBezTo>
                  <a:cubicBezTo>
                    <a:pt x="782" y="231"/>
                    <a:pt x="777" y="235"/>
                    <a:pt x="772" y="235"/>
                  </a:cubicBezTo>
                  <a:cubicBezTo>
                    <a:pt x="766" y="235"/>
                    <a:pt x="761" y="231"/>
                    <a:pt x="761" y="225"/>
                  </a:cubicBezTo>
                  <a:cubicBezTo>
                    <a:pt x="761" y="219"/>
                    <a:pt x="766" y="215"/>
                    <a:pt x="772" y="215"/>
                  </a:cubicBezTo>
                  <a:close/>
                  <a:moveTo>
                    <a:pt x="744" y="215"/>
                  </a:moveTo>
                  <a:cubicBezTo>
                    <a:pt x="749" y="215"/>
                    <a:pt x="754" y="219"/>
                    <a:pt x="754" y="225"/>
                  </a:cubicBezTo>
                  <a:cubicBezTo>
                    <a:pt x="754" y="231"/>
                    <a:pt x="749" y="235"/>
                    <a:pt x="744" y="235"/>
                  </a:cubicBezTo>
                  <a:cubicBezTo>
                    <a:pt x="738" y="235"/>
                    <a:pt x="733" y="231"/>
                    <a:pt x="733" y="225"/>
                  </a:cubicBezTo>
                  <a:cubicBezTo>
                    <a:pt x="733" y="219"/>
                    <a:pt x="738" y="215"/>
                    <a:pt x="744" y="215"/>
                  </a:cubicBezTo>
                  <a:close/>
                  <a:moveTo>
                    <a:pt x="715" y="215"/>
                  </a:moveTo>
                  <a:cubicBezTo>
                    <a:pt x="721" y="215"/>
                    <a:pt x="726" y="219"/>
                    <a:pt x="726" y="225"/>
                  </a:cubicBezTo>
                  <a:cubicBezTo>
                    <a:pt x="726" y="231"/>
                    <a:pt x="721" y="235"/>
                    <a:pt x="715" y="235"/>
                  </a:cubicBezTo>
                  <a:cubicBezTo>
                    <a:pt x="710" y="235"/>
                    <a:pt x="705" y="231"/>
                    <a:pt x="705" y="225"/>
                  </a:cubicBezTo>
                  <a:cubicBezTo>
                    <a:pt x="705" y="219"/>
                    <a:pt x="710" y="215"/>
                    <a:pt x="715" y="215"/>
                  </a:cubicBezTo>
                  <a:close/>
                  <a:moveTo>
                    <a:pt x="687" y="215"/>
                  </a:moveTo>
                  <a:cubicBezTo>
                    <a:pt x="693" y="215"/>
                    <a:pt x="697" y="219"/>
                    <a:pt x="697" y="225"/>
                  </a:cubicBezTo>
                  <a:cubicBezTo>
                    <a:pt x="697" y="231"/>
                    <a:pt x="693" y="235"/>
                    <a:pt x="687" y="235"/>
                  </a:cubicBezTo>
                  <a:cubicBezTo>
                    <a:pt x="681" y="235"/>
                    <a:pt x="677" y="231"/>
                    <a:pt x="677" y="225"/>
                  </a:cubicBezTo>
                  <a:cubicBezTo>
                    <a:pt x="677" y="219"/>
                    <a:pt x="681" y="215"/>
                    <a:pt x="687" y="215"/>
                  </a:cubicBezTo>
                  <a:close/>
                  <a:moveTo>
                    <a:pt x="631" y="215"/>
                  </a:moveTo>
                  <a:cubicBezTo>
                    <a:pt x="636" y="215"/>
                    <a:pt x="641" y="219"/>
                    <a:pt x="641" y="225"/>
                  </a:cubicBezTo>
                  <a:cubicBezTo>
                    <a:pt x="641" y="231"/>
                    <a:pt x="636" y="235"/>
                    <a:pt x="631" y="235"/>
                  </a:cubicBezTo>
                  <a:cubicBezTo>
                    <a:pt x="625" y="235"/>
                    <a:pt x="620" y="231"/>
                    <a:pt x="620" y="225"/>
                  </a:cubicBezTo>
                  <a:cubicBezTo>
                    <a:pt x="620" y="219"/>
                    <a:pt x="625" y="215"/>
                    <a:pt x="631" y="215"/>
                  </a:cubicBezTo>
                  <a:close/>
                  <a:moveTo>
                    <a:pt x="603" y="215"/>
                  </a:moveTo>
                  <a:cubicBezTo>
                    <a:pt x="608" y="215"/>
                    <a:pt x="613" y="219"/>
                    <a:pt x="613" y="225"/>
                  </a:cubicBezTo>
                  <a:cubicBezTo>
                    <a:pt x="613" y="231"/>
                    <a:pt x="608" y="235"/>
                    <a:pt x="603" y="235"/>
                  </a:cubicBezTo>
                  <a:cubicBezTo>
                    <a:pt x="597" y="235"/>
                    <a:pt x="592" y="231"/>
                    <a:pt x="592" y="225"/>
                  </a:cubicBezTo>
                  <a:cubicBezTo>
                    <a:pt x="592" y="219"/>
                    <a:pt x="597" y="215"/>
                    <a:pt x="603" y="215"/>
                  </a:cubicBezTo>
                  <a:close/>
                  <a:moveTo>
                    <a:pt x="574" y="215"/>
                  </a:moveTo>
                  <a:cubicBezTo>
                    <a:pt x="580" y="215"/>
                    <a:pt x="585" y="219"/>
                    <a:pt x="585" y="225"/>
                  </a:cubicBezTo>
                  <a:cubicBezTo>
                    <a:pt x="585" y="231"/>
                    <a:pt x="580" y="235"/>
                    <a:pt x="574" y="235"/>
                  </a:cubicBezTo>
                  <a:cubicBezTo>
                    <a:pt x="569" y="235"/>
                    <a:pt x="564" y="231"/>
                    <a:pt x="564" y="225"/>
                  </a:cubicBezTo>
                  <a:cubicBezTo>
                    <a:pt x="564" y="219"/>
                    <a:pt x="569" y="215"/>
                    <a:pt x="574" y="215"/>
                  </a:cubicBezTo>
                  <a:close/>
                  <a:moveTo>
                    <a:pt x="518" y="215"/>
                  </a:moveTo>
                  <a:cubicBezTo>
                    <a:pt x="524" y="215"/>
                    <a:pt x="528" y="219"/>
                    <a:pt x="528" y="225"/>
                  </a:cubicBezTo>
                  <a:cubicBezTo>
                    <a:pt x="528" y="231"/>
                    <a:pt x="524" y="235"/>
                    <a:pt x="518" y="235"/>
                  </a:cubicBezTo>
                  <a:cubicBezTo>
                    <a:pt x="512" y="235"/>
                    <a:pt x="508" y="231"/>
                    <a:pt x="508" y="225"/>
                  </a:cubicBezTo>
                  <a:cubicBezTo>
                    <a:pt x="508" y="219"/>
                    <a:pt x="512" y="215"/>
                    <a:pt x="518" y="215"/>
                  </a:cubicBezTo>
                  <a:close/>
                  <a:moveTo>
                    <a:pt x="490" y="215"/>
                  </a:moveTo>
                  <a:cubicBezTo>
                    <a:pt x="496" y="215"/>
                    <a:pt x="500" y="219"/>
                    <a:pt x="500" y="225"/>
                  </a:cubicBezTo>
                  <a:cubicBezTo>
                    <a:pt x="500" y="231"/>
                    <a:pt x="496" y="235"/>
                    <a:pt x="490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90" y="215"/>
                  </a:cubicBezTo>
                  <a:close/>
                  <a:moveTo>
                    <a:pt x="462" y="215"/>
                  </a:moveTo>
                  <a:cubicBezTo>
                    <a:pt x="467" y="215"/>
                    <a:pt x="472" y="219"/>
                    <a:pt x="472" y="225"/>
                  </a:cubicBezTo>
                  <a:cubicBezTo>
                    <a:pt x="472" y="231"/>
                    <a:pt x="467" y="235"/>
                    <a:pt x="462" y="235"/>
                  </a:cubicBezTo>
                  <a:cubicBezTo>
                    <a:pt x="456" y="235"/>
                    <a:pt x="451" y="231"/>
                    <a:pt x="451" y="225"/>
                  </a:cubicBezTo>
                  <a:cubicBezTo>
                    <a:pt x="451" y="219"/>
                    <a:pt x="456" y="215"/>
                    <a:pt x="462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4" y="219"/>
                    <a:pt x="444" y="225"/>
                  </a:cubicBezTo>
                  <a:cubicBezTo>
                    <a:pt x="444" y="231"/>
                    <a:pt x="439" y="235"/>
                    <a:pt x="433" y="235"/>
                  </a:cubicBezTo>
                  <a:cubicBezTo>
                    <a:pt x="428" y="235"/>
                    <a:pt x="423" y="231"/>
                    <a:pt x="423" y="225"/>
                  </a:cubicBezTo>
                  <a:cubicBezTo>
                    <a:pt x="423" y="219"/>
                    <a:pt x="428" y="215"/>
                    <a:pt x="433" y="215"/>
                  </a:cubicBezTo>
                  <a:close/>
                  <a:moveTo>
                    <a:pt x="377" y="215"/>
                  </a:moveTo>
                  <a:cubicBezTo>
                    <a:pt x="383" y="215"/>
                    <a:pt x="387" y="219"/>
                    <a:pt x="387" y="225"/>
                  </a:cubicBezTo>
                  <a:cubicBezTo>
                    <a:pt x="387" y="231"/>
                    <a:pt x="383" y="235"/>
                    <a:pt x="377" y="235"/>
                  </a:cubicBezTo>
                  <a:cubicBezTo>
                    <a:pt x="371" y="235"/>
                    <a:pt x="367" y="231"/>
                    <a:pt x="367" y="225"/>
                  </a:cubicBezTo>
                  <a:cubicBezTo>
                    <a:pt x="367" y="219"/>
                    <a:pt x="371" y="215"/>
                    <a:pt x="377" y="215"/>
                  </a:cubicBezTo>
                  <a:close/>
                  <a:moveTo>
                    <a:pt x="349" y="215"/>
                  </a:moveTo>
                  <a:cubicBezTo>
                    <a:pt x="355" y="215"/>
                    <a:pt x="359" y="219"/>
                    <a:pt x="359" y="225"/>
                  </a:cubicBezTo>
                  <a:cubicBezTo>
                    <a:pt x="359" y="231"/>
                    <a:pt x="355" y="235"/>
                    <a:pt x="349" y="235"/>
                  </a:cubicBezTo>
                  <a:cubicBezTo>
                    <a:pt x="343" y="235"/>
                    <a:pt x="339" y="231"/>
                    <a:pt x="339" y="225"/>
                  </a:cubicBezTo>
                  <a:cubicBezTo>
                    <a:pt x="339" y="219"/>
                    <a:pt x="343" y="215"/>
                    <a:pt x="349" y="215"/>
                  </a:cubicBezTo>
                  <a:close/>
                  <a:moveTo>
                    <a:pt x="321" y="215"/>
                  </a:moveTo>
                  <a:cubicBezTo>
                    <a:pt x="326" y="215"/>
                    <a:pt x="331" y="219"/>
                    <a:pt x="331" y="225"/>
                  </a:cubicBezTo>
                  <a:cubicBezTo>
                    <a:pt x="331" y="231"/>
                    <a:pt x="326" y="235"/>
                    <a:pt x="321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5"/>
                    <a:pt x="321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2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2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36" y="215"/>
                  </a:moveTo>
                  <a:cubicBezTo>
                    <a:pt x="242" y="215"/>
                    <a:pt x="246" y="219"/>
                    <a:pt x="246" y="225"/>
                  </a:cubicBezTo>
                  <a:cubicBezTo>
                    <a:pt x="246" y="231"/>
                    <a:pt x="242" y="235"/>
                    <a:pt x="236" y="235"/>
                  </a:cubicBezTo>
                  <a:cubicBezTo>
                    <a:pt x="230" y="235"/>
                    <a:pt x="226" y="231"/>
                    <a:pt x="226" y="225"/>
                  </a:cubicBezTo>
                  <a:cubicBezTo>
                    <a:pt x="226" y="219"/>
                    <a:pt x="230" y="215"/>
                    <a:pt x="236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80" y="235"/>
                  </a:cubicBezTo>
                  <a:cubicBezTo>
                    <a:pt x="174" y="235"/>
                    <a:pt x="169" y="231"/>
                    <a:pt x="169" y="225"/>
                  </a:cubicBezTo>
                  <a:cubicBezTo>
                    <a:pt x="169" y="219"/>
                    <a:pt x="174" y="215"/>
                    <a:pt x="180" y="215"/>
                  </a:cubicBezTo>
                  <a:close/>
                  <a:moveTo>
                    <a:pt x="152" y="215"/>
                  </a:moveTo>
                  <a:cubicBezTo>
                    <a:pt x="157" y="215"/>
                    <a:pt x="162" y="219"/>
                    <a:pt x="162" y="225"/>
                  </a:cubicBezTo>
                  <a:cubicBezTo>
                    <a:pt x="162" y="231"/>
                    <a:pt x="157" y="235"/>
                    <a:pt x="152" y="235"/>
                  </a:cubicBezTo>
                  <a:cubicBezTo>
                    <a:pt x="146" y="235"/>
                    <a:pt x="141" y="231"/>
                    <a:pt x="141" y="225"/>
                  </a:cubicBezTo>
                  <a:cubicBezTo>
                    <a:pt x="141" y="219"/>
                    <a:pt x="146" y="215"/>
                    <a:pt x="152" y="215"/>
                  </a:cubicBezTo>
                  <a:close/>
                  <a:moveTo>
                    <a:pt x="123" y="215"/>
                  </a:moveTo>
                  <a:cubicBezTo>
                    <a:pt x="129" y="215"/>
                    <a:pt x="134" y="219"/>
                    <a:pt x="134" y="225"/>
                  </a:cubicBezTo>
                  <a:cubicBezTo>
                    <a:pt x="134" y="231"/>
                    <a:pt x="129" y="235"/>
                    <a:pt x="123" y="235"/>
                  </a:cubicBezTo>
                  <a:cubicBezTo>
                    <a:pt x="118" y="235"/>
                    <a:pt x="113" y="231"/>
                    <a:pt x="113" y="225"/>
                  </a:cubicBezTo>
                  <a:cubicBezTo>
                    <a:pt x="113" y="219"/>
                    <a:pt x="118" y="215"/>
                    <a:pt x="123" y="215"/>
                  </a:cubicBezTo>
                  <a:close/>
                  <a:moveTo>
                    <a:pt x="95" y="215"/>
                  </a:moveTo>
                  <a:cubicBezTo>
                    <a:pt x="101" y="215"/>
                    <a:pt x="105" y="219"/>
                    <a:pt x="105" y="225"/>
                  </a:cubicBezTo>
                  <a:cubicBezTo>
                    <a:pt x="105" y="231"/>
                    <a:pt x="101" y="235"/>
                    <a:pt x="95" y="235"/>
                  </a:cubicBezTo>
                  <a:cubicBezTo>
                    <a:pt x="89" y="235"/>
                    <a:pt x="85" y="231"/>
                    <a:pt x="85" y="225"/>
                  </a:cubicBezTo>
                  <a:cubicBezTo>
                    <a:pt x="85" y="219"/>
                    <a:pt x="89" y="215"/>
                    <a:pt x="95" y="215"/>
                  </a:cubicBezTo>
                  <a:close/>
                  <a:moveTo>
                    <a:pt x="67" y="215"/>
                  </a:moveTo>
                  <a:cubicBezTo>
                    <a:pt x="73" y="215"/>
                    <a:pt x="77" y="219"/>
                    <a:pt x="77" y="225"/>
                  </a:cubicBezTo>
                  <a:cubicBezTo>
                    <a:pt x="77" y="231"/>
                    <a:pt x="73" y="235"/>
                    <a:pt x="67" y="235"/>
                  </a:cubicBezTo>
                  <a:cubicBezTo>
                    <a:pt x="61" y="235"/>
                    <a:pt x="57" y="231"/>
                    <a:pt x="57" y="225"/>
                  </a:cubicBezTo>
                  <a:cubicBezTo>
                    <a:pt x="57" y="219"/>
                    <a:pt x="61" y="215"/>
                    <a:pt x="67" y="215"/>
                  </a:cubicBezTo>
                  <a:close/>
                  <a:moveTo>
                    <a:pt x="39" y="215"/>
                  </a:moveTo>
                  <a:cubicBezTo>
                    <a:pt x="44" y="215"/>
                    <a:pt x="49" y="219"/>
                    <a:pt x="49" y="225"/>
                  </a:cubicBezTo>
                  <a:cubicBezTo>
                    <a:pt x="49" y="231"/>
                    <a:pt x="44" y="235"/>
                    <a:pt x="39" y="235"/>
                  </a:cubicBezTo>
                  <a:cubicBezTo>
                    <a:pt x="33" y="235"/>
                    <a:pt x="28" y="231"/>
                    <a:pt x="28" y="225"/>
                  </a:cubicBezTo>
                  <a:cubicBezTo>
                    <a:pt x="28" y="219"/>
                    <a:pt x="33" y="215"/>
                    <a:pt x="39" y="215"/>
                  </a:cubicBezTo>
                  <a:close/>
                  <a:moveTo>
                    <a:pt x="800" y="188"/>
                  </a:moveTo>
                  <a:cubicBezTo>
                    <a:pt x="806" y="188"/>
                    <a:pt x="810" y="192"/>
                    <a:pt x="810" y="198"/>
                  </a:cubicBezTo>
                  <a:cubicBezTo>
                    <a:pt x="810" y="204"/>
                    <a:pt x="806" y="209"/>
                    <a:pt x="800" y="209"/>
                  </a:cubicBezTo>
                  <a:cubicBezTo>
                    <a:pt x="794" y="209"/>
                    <a:pt x="790" y="204"/>
                    <a:pt x="790" y="198"/>
                  </a:cubicBezTo>
                  <a:cubicBezTo>
                    <a:pt x="790" y="192"/>
                    <a:pt x="794" y="188"/>
                    <a:pt x="800" y="188"/>
                  </a:cubicBezTo>
                  <a:close/>
                  <a:moveTo>
                    <a:pt x="772" y="188"/>
                  </a:moveTo>
                  <a:cubicBezTo>
                    <a:pt x="777" y="188"/>
                    <a:pt x="782" y="192"/>
                    <a:pt x="782" y="198"/>
                  </a:cubicBezTo>
                  <a:cubicBezTo>
                    <a:pt x="782" y="204"/>
                    <a:pt x="777" y="209"/>
                    <a:pt x="772" y="209"/>
                  </a:cubicBezTo>
                  <a:cubicBezTo>
                    <a:pt x="766" y="209"/>
                    <a:pt x="761" y="204"/>
                    <a:pt x="761" y="198"/>
                  </a:cubicBezTo>
                  <a:cubicBezTo>
                    <a:pt x="761" y="192"/>
                    <a:pt x="766" y="188"/>
                    <a:pt x="772" y="188"/>
                  </a:cubicBezTo>
                  <a:close/>
                  <a:moveTo>
                    <a:pt x="744" y="188"/>
                  </a:moveTo>
                  <a:cubicBezTo>
                    <a:pt x="749" y="188"/>
                    <a:pt x="754" y="192"/>
                    <a:pt x="754" y="198"/>
                  </a:cubicBezTo>
                  <a:cubicBezTo>
                    <a:pt x="754" y="204"/>
                    <a:pt x="749" y="209"/>
                    <a:pt x="744" y="209"/>
                  </a:cubicBezTo>
                  <a:cubicBezTo>
                    <a:pt x="738" y="209"/>
                    <a:pt x="733" y="204"/>
                    <a:pt x="733" y="198"/>
                  </a:cubicBezTo>
                  <a:cubicBezTo>
                    <a:pt x="733" y="192"/>
                    <a:pt x="738" y="188"/>
                    <a:pt x="744" y="188"/>
                  </a:cubicBezTo>
                  <a:close/>
                  <a:moveTo>
                    <a:pt x="715" y="188"/>
                  </a:moveTo>
                  <a:cubicBezTo>
                    <a:pt x="721" y="188"/>
                    <a:pt x="726" y="192"/>
                    <a:pt x="726" y="198"/>
                  </a:cubicBezTo>
                  <a:cubicBezTo>
                    <a:pt x="726" y="204"/>
                    <a:pt x="721" y="209"/>
                    <a:pt x="715" y="209"/>
                  </a:cubicBezTo>
                  <a:cubicBezTo>
                    <a:pt x="710" y="209"/>
                    <a:pt x="705" y="204"/>
                    <a:pt x="705" y="198"/>
                  </a:cubicBezTo>
                  <a:cubicBezTo>
                    <a:pt x="705" y="192"/>
                    <a:pt x="710" y="188"/>
                    <a:pt x="715" y="188"/>
                  </a:cubicBezTo>
                  <a:close/>
                  <a:moveTo>
                    <a:pt x="687" y="188"/>
                  </a:moveTo>
                  <a:cubicBezTo>
                    <a:pt x="693" y="188"/>
                    <a:pt x="697" y="192"/>
                    <a:pt x="697" y="198"/>
                  </a:cubicBezTo>
                  <a:cubicBezTo>
                    <a:pt x="697" y="204"/>
                    <a:pt x="693" y="209"/>
                    <a:pt x="687" y="209"/>
                  </a:cubicBezTo>
                  <a:cubicBezTo>
                    <a:pt x="681" y="209"/>
                    <a:pt x="677" y="204"/>
                    <a:pt x="677" y="198"/>
                  </a:cubicBezTo>
                  <a:cubicBezTo>
                    <a:pt x="677" y="192"/>
                    <a:pt x="681" y="188"/>
                    <a:pt x="687" y="188"/>
                  </a:cubicBezTo>
                  <a:close/>
                  <a:moveTo>
                    <a:pt x="603" y="188"/>
                  </a:moveTo>
                  <a:cubicBezTo>
                    <a:pt x="608" y="188"/>
                    <a:pt x="613" y="192"/>
                    <a:pt x="613" y="198"/>
                  </a:cubicBezTo>
                  <a:cubicBezTo>
                    <a:pt x="613" y="204"/>
                    <a:pt x="608" y="209"/>
                    <a:pt x="603" y="209"/>
                  </a:cubicBezTo>
                  <a:cubicBezTo>
                    <a:pt x="597" y="209"/>
                    <a:pt x="592" y="204"/>
                    <a:pt x="592" y="198"/>
                  </a:cubicBezTo>
                  <a:cubicBezTo>
                    <a:pt x="592" y="192"/>
                    <a:pt x="597" y="188"/>
                    <a:pt x="603" y="188"/>
                  </a:cubicBezTo>
                  <a:close/>
                  <a:moveTo>
                    <a:pt x="574" y="188"/>
                  </a:moveTo>
                  <a:cubicBezTo>
                    <a:pt x="580" y="188"/>
                    <a:pt x="585" y="192"/>
                    <a:pt x="585" y="198"/>
                  </a:cubicBezTo>
                  <a:cubicBezTo>
                    <a:pt x="585" y="204"/>
                    <a:pt x="580" y="209"/>
                    <a:pt x="574" y="209"/>
                  </a:cubicBezTo>
                  <a:cubicBezTo>
                    <a:pt x="569" y="209"/>
                    <a:pt x="564" y="204"/>
                    <a:pt x="564" y="198"/>
                  </a:cubicBezTo>
                  <a:cubicBezTo>
                    <a:pt x="564" y="192"/>
                    <a:pt x="569" y="188"/>
                    <a:pt x="574" y="188"/>
                  </a:cubicBezTo>
                  <a:close/>
                  <a:moveTo>
                    <a:pt x="546" y="188"/>
                  </a:moveTo>
                  <a:cubicBezTo>
                    <a:pt x="552" y="188"/>
                    <a:pt x="557" y="192"/>
                    <a:pt x="557" y="198"/>
                  </a:cubicBezTo>
                  <a:cubicBezTo>
                    <a:pt x="557" y="204"/>
                    <a:pt x="552" y="209"/>
                    <a:pt x="546" y="209"/>
                  </a:cubicBezTo>
                  <a:cubicBezTo>
                    <a:pt x="540" y="209"/>
                    <a:pt x="536" y="204"/>
                    <a:pt x="536" y="198"/>
                  </a:cubicBezTo>
                  <a:cubicBezTo>
                    <a:pt x="536" y="192"/>
                    <a:pt x="540" y="188"/>
                    <a:pt x="546" y="188"/>
                  </a:cubicBezTo>
                  <a:close/>
                  <a:moveTo>
                    <a:pt x="462" y="188"/>
                  </a:moveTo>
                  <a:cubicBezTo>
                    <a:pt x="467" y="188"/>
                    <a:pt x="472" y="192"/>
                    <a:pt x="472" y="198"/>
                  </a:cubicBezTo>
                  <a:cubicBezTo>
                    <a:pt x="472" y="204"/>
                    <a:pt x="467" y="209"/>
                    <a:pt x="462" y="209"/>
                  </a:cubicBezTo>
                  <a:cubicBezTo>
                    <a:pt x="456" y="209"/>
                    <a:pt x="451" y="204"/>
                    <a:pt x="451" y="198"/>
                  </a:cubicBezTo>
                  <a:cubicBezTo>
                    <a:pt x="451" y="192"/>
                    <a:pt x="456" y="188"/>
                    <a:pt x="462" y="188"/>
                  </a:cubicBezTo>
                  <a:close/>
                  <a:moveTo>
                    <a:pt x="405" y="188"/>
                  </a:moveTo>
                  <a:cubicBezTo>
                    <a:pt x="411" y="188"/>
                    <a:pt x="416" y="192"/>
                    <a:pt x="416" y="198"/>
                  </a:cubicBezTo>
                  <a:cubicBezTo>
                    <a:pt x="416" y="204"/>
                    <a:pt x="411" y="209"/>
                    <a:pt x="405" y="209"/>
                  </a:cubicBezTo>
                  <a:cubicBezTo>
                    <a:pt x="400" y="209"/>
                    <a:pt x="395" y="204"/>
                    <a:pt x="395" y="198"/>
                  </a:cubicBezTo>
                  <a:cubicBezTo>
                    <a:pt x="395" y="192"/>
                    <a:pt x="400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3" y="188"/>
                    <a:pt x="387" y="192"/>
                    <a:pt x="387" y="198"/>
                  </a:cubicBezTo>
                  <a:cubicBezTo>
                    <a:pt x="387" y="204"/>
                    <a:pt x="383" y="209"/>
                    <a:pt x="377" y="209"/>
                  </a:cubicBezTo>
                  <a:cubicBezTo>
                    <a:pt x="371" y="209"/>
                    <a:pt x="367" y="204"/>
                    <a:pt x="367" y="198"/>
                  </a:cubicBezTo>
                  <a:cubicBezTo>
                    <a:pt x="367" y="192"/>
                    <a:pt x="371" y="188"/>
                    <a:pt x="377" y="188"/>
                  </a:cubicBezTo>
                  <a:close/>
                  <a:moveTo>
                    <a:pt x="349" y="188"/>
                  </a:moveTo>
                  <a:cubicBezTo>
                    <a:pt x="355" y="188"/>
                    <a:pt x="359" y="192"/>
                    <a:pt x="359" y="198"/>
                  </a:cubicBezTo>
                  <a:cubicBezTo>
                    <a:pt x="359" y="204"/>
                    <a:pt x="355" y="209"/>
                    <a:pt x="349" y="209"/>
                  </a:cubicBezTo>
                  <a:cubicBezTo>
                    <a:pt x="343" y="209"/>
                    <a:pt x="339" y="204"/>
                    <a:pt x="339" y="198"/>
                  </a:cubicBezTo>
                  <a:cubicBezTo>
                    <a:pt x="339" y="192"/>
                    <a:pt x="343" y="188"/>
                    <a:pt x="349" y="188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2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2"/>
                    <a:pt x="259" y="188"/>
                    <a:pt x="264" y="188"/>
                  </a:cubicBezTo>
                  <a:close/>
                  <a:moveTo>
                    <a:pt x="95" y="188"/>
                  </a:moveTo>
                  <a:cubicBezTo>
                    <a:pt x="101" y="188"/>
                    <a:pt x="105" y="192"/>
                    <a:pt x="105" y="198"/>
                  </a:cubicBezTo>
                  <a:cubicBezTo>
                    <a:pt x="105" y="204"/>
                    <a:pt x="101" y="209"/>
                    <a:pt x="95" y="209"/>
                  </a:cubicBezTo>
                  <a:cubicBezTo>
                    <a:pt x="89" y="209"/>
                    <a:pt x="85" y="204"/>
                    <a:pt x="85" y="198"/>
                  </a:cubicBezTo>
                  <a:cubicBezTo>
                    <a:pt x="85" y="192"/>
                    <a:pt x="89" y="188"/>
                    <a:pt x="95" y="188"/>
                  </a:cubicBezTo>
                  <a:close/>
                  <a:moveTo>
                    <a:pt x="67" y="188"/>
                  </a:moveTo>
                  <a:cubicBezTo>
                    <a:pt x="73" y="188"/>
                    <a:pt x="77" y="192"/>
                    <a:pt x="77" y="198"/>
                  </a:cubicBezTo>
                  <a:cubicBezTo>
                    <a:pt x="77" y="204"/>
                    <a:pt x="73" y="209"/>
                    <a:pt x="67" y="209"/>
                  </a:cubicBezTo>
                  <a:cubicBezTo>
                    <a:pt x="61" y="209"/>
                    <a:pt x="57" y="204"/>
                    <a:pt x="57" y="198"/>
                  </a:cubicBezTo>
                  <a:cubicBezTo>
                    <a:pt x="57" y="192"/>
                    <a:pt x="61" y="188"/>
                    <a:pt x="67" y="188"/>
                  </a:cubicBezTo>
                  <a:close/>
                  <a:moveTo>
                    <a:pt x="39" y="188"/>
                  </a:moveTo>
                  <a:cubicBezTo>
                    <a:pt x="44" y="188"/>
                    <a:pt x="49" y="192"/>
                    <a:pt x="49" y="198"/>
                  </a:cubicBezTo>
                  <a:cubicBezTo>
                    <a:pt x="49" y="204"/>
                    <a:pt x="44" y="209"/>
                    <a:pt x="39" y="209"/>
                  </a:cubicBezTo>
                  <a:cubicBezTo>
                    <a:pt x="33" y="209"/>
                    <a:pt x="28" y="204"/>
                    <a:pt x="28" y="198"/>
                  </a:cubicBezTo>
                  <a:cubicBezTo>
                    <a:pt x="28" y="192"/>
                    <a:pt x="33" y="188"/>
                    <a:pt x="39" y="188"/>
                  </a:cubicBezTo>
                  <a:close/>
                  <a:moveTo>
                    <a:pt x="800" y="161"/>
                  </a:moveTo>
                  <a:cubicBezTo>
                    <a:pt x="806" y="161"/>
                    <a:pt x="810" y="166"/>
                    <a:pt x="810" y="171"/>
                  </a:cubicBezTo>
                  <a:cubicBezTo>
                    <a:pt x="810" y="177"/>
                    <a:pt x="806" y="182"/>
                    <a:pt x="800" y="182"/>
                  </a:cubicBezTo>
                  <a:cubicBezTo>
                    <a:pt x="794" y="182"/>
                    <a:pt x="790" y="177"/>
                    <a:pt x="790" y="171"/>
                  </a:cubicBezTo>
                  <a:cubicBezTo>
                    <a:pt x="790" y="166"/>
                    <a:pt x="794" y="161"/>
                    <a:pt x="800" y="161"/>
                  </a:cubicBezTo>
                  <a:close/>
                  <a:moveTo>
                    <a:pt x="772" y="161"/>
                  </a:moveTo>
                  <a:cubicBezTo>
                    <a:pt x="777" y="161"/>
                    <a:pt x="782" y="166"/>
                    <a:pt x="782" y="171"/>
                  </a:cubicBezTo>
                  <a:cubicBezTo>
                    <a:pt x="782" y="177"/>
                    <a:pt x="777" y="182"/>
                    <a:pt x="772" y="182"/>
                  </a:cubicBezTo>
                  <a:cubicBezTo>
                    <a:pt x="766" y="182"/>
                    <a:pt x="761" y="177"/>
                    <a:pt x="761" y="171"/>
                  </a:cubicBezTo>
                  <a:cubicBezTo>
                    <a:pt x="761" y="166"/>
                    <a:pt x="766" y="161"/>
                    <a:pt x="772" y="161"/>
                  </a:cubicBezTo>
                  <a:close/>
                  <a:moveTo>
                    <a:pt x="744" y="161"/>
                  </a:moveTo>
                  <a:cubicBezTo>
                    <a:pt x="749" y="161"/>
                    <a:pt x="754" y="166"/>
                    <a:pt x="754" y="171"/>
                  </a:cubicBezTo>
                  <a:cubicBezTo>
                    <a:pt x="754" y="177"/>
                    <a:pt x="749" y="182"/>
                    <a:pt x="744" y="182"/>
                  </a:cubicBezTo>
                  <a:cubicBezTo>
                    <a:pt x="738" y="182"/>
                    <a:pt x="733" y="177"/>
                    <a:pt x="733" y="171"/>
                  </a:cubicBezTo>
                  <a:cubicBezTo>
                    <a:pt x="733" y="166"/>
                    <a:pt x="738" y="161"/>
                    <a:pt x="744" y="161"/>
                  </a:cubicBezTo>
                  <a:close/>
                  <a:moveTo>
                    <a:pt x="715" y="161"/>
                  </a:moveTo>
                  <a:cubicBezTo>
                    <a:pt x="721" y="161"/>
                    <a:pt x="726" y="166"/>
                    <a:pt x="726" y="171"/>
                  </a:cubicBezTo>
                  <a:cubicBezTo>
                    <a:pt x="726" y="177"/>
                    <a:pt x="721" y="182"/>
                    <a:pt x="715" y="182"/>
                  </a:cubicBezTo>
                  <a:cubicBezTo>
                    <a:pt x="710" y="182"/>
                    <a:pt x="705" y="177"/>
                    <a:pt x="705" y="171"/>
                  </a:cubicBezTo>
                  <a:cubicBezTo>
                    <a:pt x="705" y="166"/>
                    <a:pt x="710" y="161"/>
                    <a:pt x="715" y="161"/>
                  </a:cubicBezTo>
                  <a:close/>
                  <a:moveTo>
                    <a:pt x="687" y="161"/>
                  </a:moveTo>
                  <a:cubicBezTo>
                    <a:pt x="693" y="161"/>
                    <a:pt x="697" y="166"/>
                    <a:pt x="697" y="171"/>
                  </a:cubicBezTo>
                  <a:cubicBezTo>
                    <a:pt x="697" y="177"/>
                    <a:pt x="693" y="182"/>
                    <a:pt x="687" y="182"/>
                  </a:cubicBezTo>
                  <a:cubicBezTo>
                    <a:pt x="681" y="182"/>
                    <a:pt x="677" y="177"/>
                    <a:pt x="677" y="171"/>
                  </a:cubicBezTo>
                  <a:cubicBezTo>
                    <a:pt x="677" y="166"/>
                    <a:pt x="681" y="161"/>
                    <a:pt x="687" y="161"/>
                  </a:cubicBezTo>
                  <a:close/>
                  <a:moveTo>
                    <a:pt x="659" y="161"/>
                  </a:moveTo>
                  <a:cubicBezTo>
                    <a:pt x="665" y="161"/>
                    <a:pt x="669" y="166"/>
                    <a:pt x="669" y="171"/>
                  </a:cubicBezTo>
                  <a:cubicBezTo>
                    <a:pt x="669" y="177"/>
                    <a:pt x="665" y="182"/>
                    <a:pt x="659" y="182"/>
                  </a:cubicBezTo>
                  <a:cubicBezTo>
                    <a:pt x="653" y="182"/>
                    <a:pt x="649" y="177"/>
                    <a:pt x="649" y="171"/>
                  </a:cubicBezTo>
                  <a:cubicBezTo>
                    <a:pt x="649" y="166"/>
                    <a:pt x="653" y="161"/>
                    <a:pt x="659" y="161"/>
                  </a:cubicBezTo>
                  <a:close/>
                  <a:moveTo>
                    <a:pt x="631" y="161"/>
                  </a:moveTo>
                  <a:cubicBezTo>
                    <a:pt x="636" y="161"/>
                    <a:pt x="641" y="166"/>
                    <a:pt x="641" y="171"/>
                  </a:cubicBezTo>
                  <a:cubicBezTo>
                    <a:pt x="641" y="177"/>
                    <a:pt x="636" y="182"/>
                    <a:pt x="631" y="182"/>
                  </a:cubicBezTo>
                  <a:cubicBezTo>
                    <a:pt x="625" y="182"/>
                    <a:pt x="620" y="177"/>
                    <a:pt x="620" y="171"/>
                  </a:cubicBezTo>
                  <a:cubicBezTo>
                    <a:pt x="620" y="166"/>
                    <a:pt x="625" y="161"/>
                    <a:pt x="631" y="161"/>
                  </a:cubicBezTo>
                  <a:close/>
                  <a:moveTo>
                    <a:pt x="546" y="161"/>
                  </a:moveTo>
                  <a:cubicBezTo>
                    <a:pt x="552" y="161"/>
                    <a:pt x="557" y="166"/>
                    <a:pt x="557" y="171"/>
                  </a:cubicBezTo>
                  <a:cubicBezTo>
                    <a:pt x="557" y="177"/>
                    <a:pt x="552" y="182"/>
                    <a:pt x="546" y="182"/>
                  </a:cubicBezTo>
                  <a:cubicBezTo>
                    <a:pt x="540" y="182"/>
                    <a:pt x="536" y="177"/>
                    <a:pt x="536" y="171"/>
                  </a:cubicBezTo>
                  <a:cubicBezTo>
                    <a:pt x="536" y="166"/>
                    <a:pt x="540" y="161"/>
                    <a:pt x="546" y="161"/>
                  </a:cubicBezTo>
                  <a:close/>
                  <a:moveTo>
                    <a:pt x="377" y="161"/>
                  </a:moveTo>
                  <a:cubicBezTo>
                    <a:pt x="383" y="161"/>
                    <a:pt x="387" y="166"/>
                    <a:pt x="387" y="171"/>
                  </a:cubicBezTo>
                  <a:cubicBezTo>
                    <a:pt x="387" y="177"/>
                    <a:pt x="383" y="182"/>
                    <a:pt x="377" y="182"/>
                  </a:cubicBezTo>
                  <a:cubicBezTo>
                    <a:pt x="371" y="182"/>
                    <a:pt x="367" y="177"/>
                    <a:pt x="367" y="171"/>
                  </a:cubicBezTo>
                  <a:cubicBezTo>
                    <a:pt x="367" y="166"/>
                    <a:pt x="371" y="161"/>
                    <a:pt x="377" y="161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6"/>
                    <a:pt x="359" y="171"/>
                  </a:cubicBezTo>
                  <a:cubicBezTo>
                    <a:pt x="359" y="177"/>
                    <a:pt x="355" y="182"/>
                    <a:pt x="349" y="182"/>
                  </a:cubicBezTo>
                  <a:cubicBezTo>
                    <a:pt x="343" y="182"/>
                    <a:pt x="339" y="177"/>
                    <a:pt x="339" y="171"/>
                  </a:cubicBezTo>
                  <a:cubicBezTo>
                    <a:pt x="339" y="166"/>
                    <a:pt x="343" y="161"/>
                    <a:pt x="349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6"/>
                    <a:pt x="331" y="171"/>
                  </a:cubicBezTo>
                  <a:cubicBezTo>
                    <a:pt x="331" y="177"/>
                    <a:pt x="326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800" y="134"/>
                  </a:moveTo>
                  <a:cubicBezTo>
                    <a:pt x="806" y="134"/>
                    <a:pt x="810" y="139"/>
                    <a:pt x="810" y="145"/>
                  </a:cubicBezTo>
                  <a:cubicBezTo>
                    <a:pt x="810" y="150"/>
                    <a:pt x="806" y="155"/>
                    <a:pt x="800" y="155"/>
                  </a:cubicBezTo>
                  <a:cubicBezTo>
                    <a:pt x="794" y="155"/>
                    <a:pt x="790" y="150"/>
                    <a:pt x="790" y="145"/>
                  </a:cubicBezTo>
                  <a:cubicBezTo>
                    <a:pt x="790" y="139"/>
                    <a:pt x="794" y="134"/>
                    <a:pt x="800" y="134"/>
                  </a:cubicBezTo>
                  <a:close/>
                  <a:moveTo>
                    <a:pt x="772" y="134"/>
                  </a:moveTo>
                  <a:cubicBezTo>
                    <a:pt x="777" y="134"/>
                    <a:pt x="782" y="139"/>
                    <a:pt x="782" y="145"/>
                  </a:cubicBezTo>
                  <a:cubicBezTo>
                    <a:pt x="782" y="150"/>
                    <a:pt x="777" y="155"/>
                    <a:pt x="772" y="155"/>
                  </a:cubicBezTo>
                  <a:cubicBezTo>
                    <a:pt x="766" y="155"/>
                    <a:pt x="761" y="150"/>
                    <a:pt x="761" y="145"/>
                  </a:cubicBezTo>
                  <a:cubicBezTo>
                    <a:pt x="761" y="139"/>
                    <a:pt x="766" y="134"/>
                    <a:pt x="772" y="134"/>
                  </a:cubicBezTo>
                  <a:close/>
                  <a:moveTo>
                    <a:pt x="744" y="134"/>
                  </a:moveTo>
                  <a:cubicBezTo>
                    <a:pt x="749" y="134"/>
                    <a:pt x="754" y="139"/>
                    <a:pt x="754" y="145"/>
                  </a:cubicBezTo>
                  <a:cubicBezTo>
                    <a:pt x="754" y="150"/>
                    <a:pt x="749" y="155"/>
                    <a:pt x="744" y="155"/>
                  </a:cubicBezTo>
                  <a:cubicBezTo>
                    <a:pt x="738" y="155"/>
                    <a:pt x="733" y="150"/>
                    <a:pt x="733" y="145"/>
                  </a:cubicBezTo>
                  <a:cubicBezTo>
                    <a:pt x="733" y="139"/>
                    <a:pt x="738" y="134"/>
                    <a:pt x="744" y="134"/>
                  </a:cubicBezTo>
                  <a:close/>
                  <a:moveTo>
                    <a:pt x="715" y="134"/>
                  </a:moveTo>
                  <a:cubicBezTo>
                    <a:pt x="721" y="134"/>
                    <a:pt x="726" y="139"/>
                    <a:pt x="726" y="145"/>
                  </a:cubicBezTo>
                  <a:cubicBezTo>
                    <a:pt x="726" y="150"/>
                    <a:pt x="721" y="155"/>
                    <a:pt x="715" y="155"/>
                  </a:cubicBezTo>
                  <a:cubicBezTo>
                    <a:pt x="710" y="155"/>
                    <a:pt x="705" y="150"/>
                    <a:pt x="705" y="145"/>
                  </a:cubicBezTo>
                  <a:cubicBezTo>
                    <a:pt x="705" y="139"/>
                    <a:pt x="710" y="134"/>
                    <a:pt x="715" y="134"/>
                  </a:cubicBezTo>
                  <a:close/>
                  <a:moveTo>
                    <a:pt x="687" y="134"/>
                  </a:moveTo>
                  <a:cubicBezTo>
                    <a:pt x="693" y="134"/>
                    <a:pt x="697" y="139"/>
                    <a:pt x="697" y="145"/>
                  </a:cubicBezTo>
                  <a:cubicBezTo>
                    <a:pt x="697" y="150"/>
                    <a:pt x="693" y="155"/>
                    <a:pt x="687" y="155"/>
                  </a:cubicBezTo>
                  <a:cubicBezTo>
                    <a:pt x="681" y="155"/>
                    <a:pt x="677" y="150"/>
                    <a:pt x="677" y="145"/>
                  </a:cubicBezTo>
                  <a:cubicBezTo>
                    <a:pt x="677" y="139"/>
                    <a:pt x="681" y="134"/>
                    <a:pt x="687" y="134"/>
                  </a:cubicBezTo>
                  <a:close/>
                  <a:moveTo>
                    <a:pt x="659" y="134"/>
                  </a:moveTo>
                  <a:cubicBezTo>
                    <a:pt x="665" y="134"/>
                    <a:pt x="669" y="139"/>
                    <a:pt x="669" y="145"/>
                  </a:cubicBezTo>
                  <a:cubicBezTo>
                    <a:pt x="669" y="150"/>
                    <a:pt x="665" y="155"/>
                    <a:pt x="659" y="155"/>
                  </a:cubicBezTo>
                  <a:cubicBezTo>
                    <a:pt x="653" y="155"/>
                    <a:pt x="649" y="150"/>
                    <a:pt x="649" y="145"/>
                  </a:cubicBezTo>
                  <a:cubicBezTo>
                    <a:pt x="649" y="139"/>
                    <a:pt x="653" y="134"/>
                    <a:pt x="659" y="134"/>
                  </a:cubicBezTo>
                  <a:close/>
                  <a:moveTo>
                    <a:pt x="631" y="134"/>
                  </a:moveTo>
                  <a:cubicBezTo>
                    <a:pt x="636" y="134"/>
                    <a:pt x="641" y="139"/>
                    <a:pt x="641" y="145"/>
                  </a:cubicBezTo>
                  <a:cubicBezTo>
                    <a:pt x="641" y="150"/>
                    <a:pt x="636" y="155"/>
                    <a:pt x="631" y="155"/>
                  </a:cubicBezTo>
                  <a:cubicBezTo>
                    <a:pt x="625" y="155"/>
                    <a:pt x="620" y="150"/>
                    <a:pt x="620" y="145"/>
                  </a:cubicBezTo>
                  <a:cubicBezTo>
                    <a:pt x="620" y="139"/>
                    <a:pt x="625" y="134"/>
                    <a:pt x="631" y="134"/>
                  </a:cubicBezTo>
                  <a:close/>
                  <a:moveTo>
                    <a:pt x="490" y="134"/>
                  </a:moveTo>
                  <a:cubicBezTo>
                    <a:pt x="496" y="134"/>
                    <a:pt x="500" y="139"/>
                    <a:pt x="500" y="145"/>
                  </a:cubicBezTo>
                  <a:cubicBezTo>
                    <a:pt x="500" y="150"/>
                    <a:pt x="496" y="155"/>
                    <a:pt x="490" y="155"/>
                  </a:cubicBezTo>
                  <a:cubicBezTo>
                    <a:pt x="484" y="155"/>
                    <a:pt x="479" y="150"/>
                    <a:pt x="479" y="145"/>
                  </a:cubicBezTo>
                  <a:cubicBezTo>
                    <a:pt x="479" y="139"/>
                    <a:pt x="484" y="134"/>
                    <a:pt x="490" y="134"/>
                  </a:cubicBezTo>
                  <a:close/>
                  <a:moveTo>
                    <a:pt x="462" y="134"/>
                  </a:moveTo>
                  <a:cubicBezTo>
                    <a:pt x="467" y="134"/>
                    <a:pt x="472" y="139"/>
                    <a:pt x="472" y="145"/>
                  </a:cubicBezTo>
                  <a:cubicBezTo>
                    <a:pt x="472" y="150"/>
                    <a:pt x="467" y="155"/>
                    <a:pt x="462" y="155"/>
                  </a:cubicBezTo>
                  <a:cubicBezTo>
                    <a:pt x="456" y="155"/>
                    <a:pt x="451" y="150"/>
                    <a:pt x="451" y="145"/>
                  </a:cubicBezTo>
                  <a:cubicBezTo>
                    <a:pt x="451" y="139"/>
                    <a:pt x="456" y="134"/>
                    <a:pt x="462" y="134"/>
                  </a:cubicBezTo>
                  <a:close/>
                  <a:moveTo>
                    <a:pt x="433" y="134"/>
                  </a:moveTo>
                  <a:cubicBezTo>
                    <a:pt x="439" y="134"/>
                    <a:pt x="444" y="139"/>
                    <a:pt x="444" y="145"/>
                  </a:cubicBezTo>
                  <a:cubicBezTo>
                    <a:pt x="444" y="150"/>
                    <a:pt x="439" y="155"/>
                    <a:pt x="433" y="155"/>
                  </a:cubicBezTo>
                  <a:cubicBezTo>
                    <a:pt x="428" y="155"/>
                    <a:pt x="423" y="150"/>
                    <a:pt x="423" y="145"/>
                  </a:cubicBezTo>
                  <a:cubicBezTo>
                    <a:pt x="423" y="139"/>
                    <a:pt x="428" y="134"/>
                    <a:pt x="433" y="134"/>
                  </a:cubicBezTo>
                  <a:close/>
                  <a:moveTo>
                    <a:pt x="377" y="134"/>
                  </a:moveTo>
                  <a:cubicBezTo>
                    <a:pt x="383" y="134"/>
                    <a:pt x="387" y="139"/>
                    <a:pt x="387" y="145"/>
                  </a:cubicBezTo>
                  <a:cubicBezTo>
                    <a:pt x="387" y="150"/>
                    <a:pt x="383" y="155"/>
                    <a:pt x="377" y="155"/>
                  </a:cubicBezTo>
                  <a:cubicBezTo>
                    <a:pt x="371" y="155"/>
                    <a:pt x="367" y="150"/>
                    <a:pt x="367" y="145"/>
                  </a:cubicBezTo>
                  <a:cubicBezTo>
                    <a:pt x="367" y="139"/>
                    <a:pt x="371" y="134"/>
                    <a:pt x="377" y="134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9"/>
                    <a:pt x="359" y="145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5"/>
                  </a:cubicBezTo>
                  <a:cubicBezTo>
                    <a:pt x="339" y="139"/>
                    <a:pt x="343" y="134"/>
                    <a:pt x="349" y="134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9"/>
                    <a:pt x="331" y="145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2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2" y="134"/>
                  </a:cubicBezTo>
                  <a:close/>
                  <a:moveTo>
                    <a:pt x="800" y="107"/>
                  </a:moveTo>
                  <a:cubicBezTo>
                    <a:pt x="806" y="107"/>
                    <a:pt x="810" y="112"/>
                    <a:pt x="810" y="118"/>
                  </a:cubicBezTo>
                  <a:cubicBezTo>
                    <a:pt x="810" y="123"/>
                    <a:pt x="806" y="128"/>
                    <a:pt x="800" y="128"/>
                  </a:cubicBezTo>
                  <a:cubicBezTo>
                    <a:pt x="794" y="128"/>
                    <a:pt x="790" y="123"/>
                    <a:pt x="790" y="118"/>
                  </a:cubicBezTo>
                  <a:cubicBezTo>
                    <a:pt x="790" y="112"/>
                    <a:pt x="794" y="107"/>
                    <a:pt x="800" y="107"/>
                  </a:cubicBezTo>
                  <a:close/>
                  <a:moveTo>
                    <a:pt x="772" y="107"/>
                  </a:moveTo>
                  <a:cubicBezTo>
                    <a:pt x="777" y="107"/>
                    <a:pt x="782" y="112"/>
                    <a:pt x="782" y="118"/>
                  </a:cubicBezTo>
                  <a:cubicBezTo>
                    <a:pt x="782" y="123"/>
                    <a:pt x="777" y="128"/>
                    <a:pt x="772" y="128"/>
                  </a:cubicBezTo>
                  <a:cubicBezTo>
                    <a:pt x="766" y="128"/>
                    <a:pt x="761" y="123"/>
                    <a:pt x="761" y="118"/>
                  </a:cubicBezTo>
                  <a:cubicBezTo>
                    <a:pt x="761" y="112"/>
                    <a:pt x="766" y="107"/>
                    <a:pt x="772" y="107"/>
                  </a:cubicBezTo>
                  <a:close/>
                  <a:moveTo>
                    <a:pt x="744" y="107"/>
                  </a:moveTo>
                  <a:cubicBezTo>
                    <a:pt x="749" y="107"/>
                    <a:pt x="754" y="112"/>
                    <a:pt x="754" y="118"/>
                  </a:cubicBezTo>
                  <a:cubicBezTo>
                    <a:pt x="754" y="123"/>
                    <a:pt x="749" y="128"/>
                    <a:pt x="744" y="128"/>
                  </a:cubicBezTo>
                  <a:cubicBezTo>
                    <a:pt x="738" y="128"/>
                    <a:pt x="733" y="123"/>
                    <a:pt x="733" y="118"/>
                  </a:cubicBezTo>
                  <a:cubicBezTo>
                    <a:pt x="733" y="112"/>
                    <a:pt x="738" y="107"/>
                    <a:pt x="744" y="107"/>
                  </a:cubicBezTo>
                  <a:close/>
                  <a:moveTo>
                    <a:pt x="715" y="107"/>
                  </a:moveTo>
                  <a:cubicBezTo>
                    <a:pt x="721" y="107"/>
                    <a:pt x="726" y="112"/>
                    <a:pt x="726" y="118"/>
                  </a:cubicBezTo>
                  <a:cubicBezTo>
                    <a:pt x="726" y="123"/>
                    <a:pt x="721" y="128"/>
                    <a:pt x="715" y="128"/>
                  </a:cubicBezTo>
                  <a:cubicBezTo>
                    <a:pt x="710" y="128"/>
                    <a:pt x="705" y="123"/>
                    <a:pt x="705" y="118"/>
                  </a:cubicBezTo>
                  <a:cubicBezTo>
                    <a:pt x="705" y="112"/>
                    <a:pt x="710" y="107"/>
                    <a:pt x="715" y="107"/>
                  </a:cubicBezTo>
                  <a:close/>
                  <a:moveTo>
                    <a:pt x="687" y="107"/>
                  </a:moveTo>
                  <a:cubicBezTo>
                    <a:pt x="693" y="107"/>
                    <a:pt x="697" y="112"/>
                    <a:pt x="697" y="118"/>
                  </a:cubicBezTo>
                  <a:cubicBezTo>
                    <a:pt x="697" y="123"/>
                    <a:pt x="693" y="128"/>
                    <a:pt x="687" y="128"/>
                  </a:cubicBezTo>
                  <a:cubicBezTo>
                    <a:pt x="681" y="128"/>
                    <a:pt x="677" y="123"/>
                    <a:pt x="677" y="118"/>
                  </a:cubicBezTo>
                  <a:cubicBezTo>
                    <a:pt x="677" y="112"/>
                    <a:pt x="681" y="107"/>
                    <a:pt x="687" y="107"/>
                  </a:cubicBezTo>
                  <a:close/>
                  <a:moveTo>
                    <a:pt x="659" y="107"/>
                  </a:moveTo>
                  <a:cubicBezTo>
                    <a:pt x="665" y="107"/>
                    <a:pt x="669" y="112"/>
                    <a:pt x="669" y="118"/>
                  </a:cubicBezTo>
                  <a:cubicBezTo>
                    <a:pt x="669" y="123"/>
                    <a:pt x="665" y="128"/>
                    <a:pt x="659" y="128"/>
                  </a:cubicBezTo>
                  <a:cubicBezTo>
                    <a:pt x="653" y="128"/>
                    <a:pt x="649" y="123"/>
                    <a:pt x="649" y="118"/>
                  </a:cubicBezTo>
                  <a:cubicBezTo>
                    <a:pt x="649" y="112"/>
                    <a:pt x="653" y="107"/>
                    <a:pt x="659" y="107"/>
                  </a:cubicBezTo>
                  <a:close/>
                  <a:moveTo>
                    <a:pt x="574" y="107"/>
                  </a:moveTo>
                  <a:cubicBezTo>
                    <a:pt x="580" y="107"/>
                    <a:pt x="585" y="112"/>
                    <a:pt x="585" y="118"/>
                  </a:cubicBezTo>
                  <a:cubicBezTo>
                    <a:pt x="585" y="123"/>
                    <a:pt x="580" y="128"/>
                    <a:pt x="574" y="128"/>
                  </a:cubicBezTo>
                  <a:cubicBezTo>
                    <a:pt x="569" y="128"/>
                    <a:pt x="564" y="123"/>
                    <a:pt x="564" y="118"/>
                  </a:cubicBezTo>
                  <a:cubicBezTo>
                    <a:pt x="564" y="112"/>
                    <a:pt x="569" y="107"/>
                    <a:pt x="574" y="107"/>
                  </a:cubicBezTo>
                  <a:close/>
                  <a:moveTo>
                    <a:pt x="518" y="107"/>
                  </a:moveTo>
                  <a:cubicBezTo>
                    <a:pt x="524" y="107"/>
                    <a:pt x="528" y="112"/>
                    <a:pt x="528" y="118"/>
                  </a:cubicBezTo>
                  <a:cubicBezTo>
                    <a:pt x="528" y="123"/>
                    <a:pt x="524" y="128"/>
                    <a:pt x="518" y="128"/>
                  </a:cubicBezTo>
                  <a:cubicBezTo>
                    <a:pt x="512" y="128"/>
                    <a:pt x="508" y="123"/>
                    <a:pt x="508" y="118"/>
                  </a:cubicBezTo>
                  <a:cubicBezTo>
                    <a:pt x="508" y="112"/>
                    <a:pt x="512" y="107"/>
                    <a:pt x="518" y="107"/>
                  </a:cubicBezTo>
                  <a:close/>
                  <a:moveTo>
                    <a:pt x="490" y="107"/>
                  </a:moveTo>
                  <a:cubicBezTo>
                    <a:pt x="496" y="107"/>
                    <a:pt x="500" y="112"/>
                    <a:pt x="500" y="118"/>
                  </a:cubicBezTo>
                  <a:cubicBezTo>
                    <a:pt x="500" y="123"/>
                    <a:pt x="496" y="128"/>
                    <a:pt x="490" y="128"/>
                  </a:cubicBezTo>
                  <a:cubicBezTo>
                    <a:pt x="484" y="128"/>
                    <a:pt x="479" y="123"/>
                    <a:pt x="479" y="118"/>
                  </a:cubicBezTo>
                  <a:cubicBezTo>
                    <a:pt x="479" y="112"/>
                    <a:pt x="484" y="107"/>
                    <a:pt x="490" y="107"/>
                  </a:cubicBezTo>
                  <a:close/>
                  <a:moveTo>
                    <a:pt x="349" y="107"/>
                  </a:moveTo>
                  <a:cubicBezTo>
                    <a:pt x="355" y="107"/>
                    <a:pt x="359" y="112"/>
                    <a:pt x="359" y="118"/>
                  </a:cubicBezTo>
                  <a:cubicBezTo>
                    <a:pt x="359" y="123"/>
                    <a:pt x="355" y="128"/>
                    <a:pt x="349" y="128"/>
                  </a:cubicBezTo>
                  <a:cubicBezTo>
                    <a:pt x="343" y="128"/>
                    <a:pt x="339" y="123"/>
                    <a:pt x="339" y="118"/>
                  </a:cubicBezTo>
                  <a:cubicBezTo>
                    <a:pt x="339" y="112"/>
                    <a:pt x="343" y="107"/>
                    <a:pt x="349" y="107"/>
                  </a:cubicBezTo>
                  <a:close/>
                  <a:moveTo>
                    <a:pt x="292" y="107"/>
                  </a:moveTo>
                  <a:cubicBezTo>
                    <a:pt x="298" y="107"/>
                    <a:pt x="303" y="112"/>
                    <a:pt x="303" y="118"/>
                  </a:cubicBezTo>
                  <a:cubicBezTo>
                    <a:pt x="303" y="123"/>
                    <a:pt x="298" y="128"/>
                    <a:pt x="292" y="128"/>
                  </a:cubicBezTo>
                  <a:cubicBezTo>
                    <a:pt x="287" y="128"/>
                    <a:pt x="282" y="123"/>
                    <a:pt x="282" y="118"/>
                  </a:cubicBezTo>
                  <a:cubicBezTo>
                    <a:pt x="282" y="112"/>
                    <a:pt x="287" y="107"/>
                    <a:pt x="292" y="107"/>
                  </a:cubicBezTo>
                  <a:close/>
                  <a:moveTo>
                    <a:pt x="828" y="81"/>
                  </a:moveTo>
                  <a:cubicBezTo>
                    <a:pt x="834" y="81"/>
                    <a:pt x="838" y="85"/>
                    <a:pt x="838" y="91"/>
                  </a:cubicBezTo>
                  <a:cubicBezTo>
                    <a:pt x="838" y="97"/>
                    <a:pt x="834" y="101"/>
                    <a:pt x="828" y="101"/>
                  </a:cubicBezTo>
                  <a:cubicBezTo>
                    <a:pt x="822" y="101"/>
                    <a:pt x="818" y="97"/>
                    <a:pt x="818" y="91"/>
                  </a:cubicBezTo>
                  <a:cubicBezTo>
                    <a:pt x="818" y="85"/>
                    <a:pt x="822" y="81"/>
                    <a:pt x="828" y="81"/>
                  </a:cubicBezTo>
                  <a:close/>
                  <a:moveTo>
                    <a:pt x="800" y="81"/>
                  </a:moveTo>
                  <a:cubicBezTo>
                    <a:pt x="806" y="81"/>
                    <a:pt x="810" y="85"/>
                    <a:pt x="810" y="91"/>
                  </a:cubicBezTo>
                  <a:cubicBezTo>
                    <a:pt x="810" y="97"/>
                    <a:pt x="806" y="101"/>
                    <a:pt x="800" y="101"/>
                  </a:cubicBezTo>
                  <a:cubicBezTo>
                    <a:pt x="794" y="101"/>
                    <a:pt x="790" y="97"/>
                    <a:pt x="790" y="91"/>
                  </a:cubicBezTo>
                  <a:cubicBezTo>
                    <a:pt x="790" y="85"/>
                    <a:pt x="794" y="81"/>
                    <a:pt x="800" y="81"/>
                  </a:cubicBezTo>
                  <a:close/>
                  <a:moveTo>
                    <a:pt x="772" y="81"/>
                  </a:moveTo>
                  <a:cubicBezTo>
                    <a:pt x="777" y="81"/>
                    <a:pt x="782" y="85"/>
                    <a:pt x="782" y="91"/>
                  </a:cubicBezTo>
                  <a:cubicBezTo>
                    <a:pt x="782" y="97"/>
                    <a:pt x="777" y="101"/>
                    <a:pt x="772" y="101"/>
                  </a:cubicBezTo>
                  <a:cubicBezTo>
                    <a:pt x="766" y="101"/>
                    <a:pt x="761" y="97"/>
                    <a:pt x="761" y="91"/>
                  </a:cubicBezTo>
                  <a:cubicBezTo>
                    <a:pt x="761" y="85"/>
                    <a:pt x="766" y="81"/>
                    <a:pt x="772" y="81"/>
                  </a:cubicBezTo>
                  <a:close/>
                  <a:moveTo>
                    <a:pt x="744" y="81"/>
                  </a:moveTo>
                  <a:cubicBezTo>
                    <a:pt x="749" y="81"/>
                    <a:pt x="754" y="85"/>
                    <a:pt x="754" y="91"/>
                  </a:cubicBezTo>
                  <a:cubicBezTo>
                    <a:pt x="754" y="97"/>
                    <a:pt x="749" y="101"/>
                    <a:pt x="744" y="101"/>
                  </a:cubicBezTo>
                  <a:cubicBezTo>
                    <a:pt x="738" y="101"/>
                    <a:pt x="733" y="97"/>
                    <a:pt x="733" y="91"/>
                  </a:cubicBezTo>
                  <a:cubicBezTo>
                    <a:pt x="733" y="85"/>
                    <a:pt x="738" y="81"/>
                    <a:pt x="744" y="81"/>
                  </a:cubicBezTo>
                  <a:close/>
                  <a:moveTo>
                    <a:pt x="715" y="81"/>
                  </a:moveTo>
                  <a:cubicBezTo>
                    <a:pt x="721" y="81"/>
                    <a:pt x="726" y="85"/>
                    <a:pt x="726" y="91"/>
                  </a:cubicBezTo>
                  <a:cubicBezTo>
                    <a:pt x="726" y="97"/>
                    <a:pt x="721" y="101"/>
                    <a:pt x="715" y="101"/>
                  </a:cubicBezTo>
                  <a:cubicBezTo>
                    <a:pt x="710" y="101"/>
                    <a:pt x="705" y="97"/>
                    <a:pt x="705" y="91"/>
                  </a:cubicBezTo>
                  <a:cubicBezTo>
                    <a:pt x="705" y="85"/>
                    <a:pt x="710" y="81"/>
                    <a:pt x="715" y="81"/>
                  </a:cubicBezTo>
                  <a:close/>
                  <a:moveTo>
                    <a:pt x="687" y="81"/>
                  </a:moveTo>
                  <a:cubicBezTo>
                    <a:pt x="693" y="81"/>
                    <a:pt x="697" y="85"/>
                    <a:pt x="697" y="91"/>
                  </a:cubicBezTo>
                  <a:cubicBezTo>
                    <a:pt x="697" y="97"/>
                    <a:pt x="693" y="101"/>
                    <a:pt x="687" y="101"/>
                  </a:cubicBezTo>
                  <a:cubicBezTo>
                    <a:pt x="681" y="101"/>
                    <a:pt x="677" y="97"/>
                    <a:pt x="677" y="91"/>
                  </a:cubicBezTo>
                  <a:cubicBezTo>
                    <a:pt x="677" y="85"/>
                    <a:pt x="681" y="81"/>
                    <a:pt x="687" y="81"/>
                  </a:cubicBezTo>
                  <a:close/>
                  <a:moveTo>
                    <a:pt x="659" y="81"/>
                  </a:moveTo>
                  <a:cubicBezTo>
                    <a:pt x="665" y="81"/>
                    <a:pt x="669" y="85"/>
                    <a:pt x="669" y="91"/>
                  </a:cubicBezTo>
                  <a:cubicBezTo>
                    <a:pt x="669" y="97"/>
                    <a:pt x="665" y="101"/>
                    <a:pt x="659" y="101"/>
                  </a:cubicBezTo>
                  <a:cubicBezTo>
                    <a:pt x="653" y="101"/>
                    <a:pt x="649" y="97"/>
                    <a:pt x="649" y="91"/>
                  </a:cubicBezTo>
                  <a:cubicBezTo>
                    <a:pt x="649" y="85"/>
                    <a:pt x="653" y="81"/>
                    <a:pt x="659" y="81"/>
                  </a:cubicBezTo>
                  <a:close/>
                  <a:moveTo>
                    <a:pt x="603" y="81"/>
                  </a:moveTo>
                  <a:cubicBezTo>
                    <a:pt x="608" y="81"/>
                    <a:pt x="613" y="85"/>
                    <a:pt x="613" y="91"/>
                  </a:cubicBezTo>
                  <a:cubicBezTo>
                    <a:pt x="613" y="97"/>
                    <a:pt x="608" y="101"/>
                    <a:pt x="603" y="101"/>
                  </a:cubicBezTo>
                  <a:cubicBezTo>
                    <a:pt x="597" y="101"/>
                    <a:pt x="592" y="97"/>
                    <a:pt x="592" y="91"/>
                  </a:cubicBezTo>
                  <a:cubicBezTo>
                    <a:pt x="592" y="85"/>
                    <a:pt x="597" y="81"/>
                    <a:pt x="603" y="81"/>
                  </a:cubicBezTo>
                  <a:close/>
                  <a:moveTo>
                    <a:pt x="574" y="81"/>
                  </a:moveTo>
                  <a:cubicBezTo>
                    <a:pt x="580" y="81"/>
                    <a:pt x="585" y="85"/>
                    <a:pt x="585" y="91"/>
                  </a:cubicBezTo>
                  <a:cubicBezTo>
                    <a:pt x="585" y="97"/>
                    <a:pt x="580" y="101"/>
                    <a:pt x="574" y="101"/>
                  </a:cubicBezTo>
                  <a:cubicBezTo>
                    <a:pt x="569" y="101"/>
                    <a:pt x="564" y="97"/>
                    <a:pt x="564" y="91"/>
                  </a:cubicBezTo>
                  <a:cubicBezTo>
                    <a:pt x="564" y="85"/>
                    <a:pt x="569" y="81"/>
                    <a:pt x="574" y="81"/>
                  </a:cubicBezTo>
                  <a:close/>
                  <a:moveTo>
                    <a:pt x="490" y="81"/>
                  </a:moveTo>
                  <a:cubicBezTo>
                    <a:pt x="496" y="81"/>
                    <a:pt x="500" y="85"/>
                    <a:pt x="500" y="91"/>
                  </a:cubicBezTo>
                  <a:cubicBezTo>
                    <a:pt x="500" y="97"/>
                    <a:pt x="496" y="101"/>
                    <a:pt x="490" y="101"/>
                  </a:cubicBezTo>
                  <a:cubicBezTo>
                    <a:pt x="484" y="101"/>
                    <a:pt x="479" y="97"/>
                    <a:pt x="479" y="91"/>
                  </a:cubicBezTo>
                  <a:cubicBezTo>
                    <a:pt x="479" y="85"/>
                    <a:pt x="484" y="81"/>
                    <a:pt x="490" y="81"/>
                  </a:cubicBezTo>
                  <a:close/>
                  <a:moveTo>
                    <a:pt x="462" y="81"/>
                  </a:moveTo>
                  <a:cubicBezTo>
                    <a:pt x="467" y="81"/>
                    <a:pt x="472" y="85"/>
                    <a:pt x="472" y="91"/>
                  </a:cubicBezTo>
                  <a:cubicBezTo>
                    <a:pt x="472" y="97"/>
                    <a:pt x="467" y="101"/>
                    <a:pt x="462" y="101"/>
                  </a:cubicBezTo>
                  <a:cubicBezTo>
                    <a:pt x="456" y="101"/>
                    <a:pt x="451" y="97"/>
                    <a:pt x="451" y="91"/>
                  </a:cubicBezTo>
                  <a:cubicBezTo>
                    <a:pt x="451" y="85"/>
                    <a:pt x="456" y="81"/>
                    <a:pt x="462" y="81"/>
                  </a:cubicBezTo>
                  <a:close/>
                  <a:moveTo>
                    <a:pt x="433" y="81"/>
                  </a:moveTo>
                  <a:cubicBezTo>
                    <a:pt x="439" y="81"/>
                    <a:pt x="444" y="85"/>
                    <a:pt x="444" y="91"/>
                  </a:cubicBezTo>
                  <a:cubicBezTo>
                    <a:pt x="444" y="97"/>
                    <a:pt x="439" y="101"/>
                    <a:pt x="433" y="101"/>
                  </a:cubicBezTo>
                  <a:cubicBezTo>
                    <a:pt x="428" y="101"/>
                    <a:pt x="423" y="97"/>
                    <a:pt x="423" y="91"/>
                  </a:cubicBezTo>
                  <a:cubicBezTo>
                    <a:pt x="423" y="85"/>
                    <a:pt x="428" y="81"/>
                    <a:pt x="433" y="81"/>
                  </a:cubicBezTo>
                  <a:close/>
                  <a:moveTo>
                    <a:pt x="828" y="54"/>
                  </a:moveTo>
                  <a:cubicBezTo>
                    <a:pt x="834" y="54"/>
                    <a:pt x="838" y="58"/>
                    <a:pt x="838" y="64"/>
                  </a:cubicBezTo>
                  <a:cubicBezTo>
                    <a:pt x="838" y="70"/>
                    <a:pt x="834" y="74"/>
                    <a:pt x="828" y="74"/>
                  </a:cubicBezTo>
                  <a:cubicBezTo>
                    <a:pt x="822" y="74"/>
                    <a:pt x="818" y="70"/>
                    <a:pt x="818" y="64"/>
                  </a:cubicBezTo>
                  <a:cubicBezTo>
                    <a:pt x="818" y="58"/>
                    <a:pt x="822" y="54"/>
                    <a:pt x="828" y="54"/>
                  </a:cubicBezTo>
                  <a:close/>
                  <a:moveTo>
                    <a:pt x="800" y="54"/>
                  </a:moveTo>
                  <a:cubicBezTo>
                    <a:pt x="806" y="54"/>
                    <a:pt x="810" y="58"/>
                    <a:pt x="810" y="64"/>
                  </a:cubicBezTo>
                  <a:cubicBezTo>
                    <a:pt x="810" y="70"/>
                    <a:pt x="806" y="74"/>
                    <a:pt x="800" y="74"/>
                  </a:cubicBezTo>
                  <a:cubicBezTo>
                    <a:pt x="794" y="74"/>
                    <a:pt x="790" y="70"/>
                    <a:pt x="790" y="64"/>
                  </a:cubicBezTo>
                  <a:cubicBezTo>
                    <a:pt x="790" y="58"/>
                    <a:pt x="794" y="54"/>
                    <a:pt x="800" y="54"/>
                  </a:cubicBezTo>
                  <a:close/>
                  <a:moveTo>
                    <a:pt x="772" y="54"/>
                  </a:moveTo>
                  <a:cubicBezTo>
                    <a:pt x="777" y="54"/>
                    <a:pt x="782" y="58"/>
                    <a:pt x="782" y="64"/>
                  </a:cubicBezTo>
                  <a:cubicBezTo>
                    <a:pt x="782" y="70"/>
                    <a:pt x="777" y="74"/>
                    <a:pt x="772" y="74"/>
                  </a:cubicBezTo>
                  <a:cubicBezTo>
                    <a:pt x="766" y="74"/>
                    <a:pt x="761" y="70"/>
                    <a:pt x="761" y="64"/>
                  </a:cubicBezTo>
                  <a:cubicBezTo>
                    <a:pt x="761" y="58"/>
                    <a:pt x="766" y="54"/>
                    <a:pt x="772" y="54"/>
                  </a:cubicBezTo>
                  <a:close/>
                  <a:moveTo>
                    <a:pt x="744" y="54"/>
                  </a:moveTo>
                  <a:cubicBezTo>
                    <a:pt x="749" y="54"/>
                    <a:pt x="754" y="58"/>
                    <a:pt x="754" y="64"/>
                  </a:cubicBezTo>
                  <a:cubicBezTo>
                    <a:pt x="754" y="70"/>
                    <a:pt x="749" y="74"/>
                    <a:pt x="744" y="74"/>
                  </a:cubicBezTo>
                  <a:cubicBezTo>
                    <a:pt x="738" y="74"/>
                    <a:pt x="733" y="70"/>
                    <a:pt x="733" y="64"/>
                  </a:cubicBezTo>
                  <a:cubicBezTo>
                    <a:pt x="733" y="58"/>
                    <a:pt x="738" y="54"/>
                    <a:pt x="744" y="54"/>
                  </a:cubicBezTo>
                  <a:close/>
                  <a:moveTo>
                    <a:pt x="715" y="54"/>
                  </a:moveTo>
                  <a:cubicBezTo>
                    <a:pt x="721" y="54"/>
                    <a:pt x="726" y="58"/>
                    <a:pt x="726" y="64"/>
                  </a:cubicBezTo>
                  <a:cubicBezTo>
                    <a:pt x="726" y="70"/>
                    <a:pt x="721" y="74"/>
                    <a:pt x="715" y="74"/>
                  </a:cubicBezTo>
                  <a:cubicBezTo>
                    <a:pt x="710" y="74"/>
                    <a:pt x="705" y="70"/>
                    <a:pt x="705" y="64"/>
                  </a:cubicBezTo>
                  <a:cubicBezTo>
                    <a:pt x="705" y="58"/>
                    <a:pt x="710" y="54"/>
                    <a:pt x="715" y="54"/>
                  </a:cubicBezTo>
                  <a:close/>
                  <a:moveTo>
                    <a:pt x="687" y="54"/>
                  </a:moveTo>
                  <a:cubicBezTo>
                    <a:pt x="693" y="54"/>
                    <a:pt x="697" y="58"/>
                    <a:pt x="697" y="64"/>
                  </a:cubicBezTo>
                  <a:cubicBezTo>
                    <a:pt x="697" y="70"/>
                    <a:pt x="693" y="74"/>
                    <a:pt x="687" y="74"/>
                  </a:cubicBezTo>
                  <a:cubicBezTo>
                    <a:pt x="681" y="74"/>
                    <a:pt x="677" y="70"/>
                    <a:pt x="677" y="64"/>
                  </a:cubicBezTo>
                  <a:cubicBezTo>
                    <a:pt x="677" y="58"/>
                    <a:pt x="681" y="54"/>
                    <a:pt x="687" y="54"/>
                  </a:cubicBezTo>
                  <a:close/>
                  <a:moveTo>
                    <a:pt x="603" y="54"/>
                  </a:moveTo>
                  <a:cubicBezTo>
                    <a:pt x="608" y="54"/>
                    <a:pt x="613" y="58"/>
                    <a:pt x="613" y="64"/>
                  </a:cubicBezTo>
                  <a:cubicBezTo>
                    <a:pt x="613" y="70"/>
                    <a:pt x="608" y="74"/>
                    <a:pt x="603" y="74"/>
                  </a:cubicBezTo>
                  <a:cubicBezTo>
                    <a:pt x="597" y="74"/>
                    <a:pt x="592" y="70"/>
                    <a:pt x="592" y="64"/>
                  </a:cubicBezTo>
                  <a:cubicBezTo>
                    <a:pt x="592" y="58"/>
                    <a:pt x="597" y="54"/>
                    <a:pt x="603" y="54"/>
                  </a:cubicBezTo>
                  <a:close/>
                  <a:moveTo>
                    <a:pt x="574" y="54"/>
                  </a:moveTo>
                  <a:cubicBezTo>
                    <a:pt x="580" y="54"/>
                    <a:pt x="585" y="58"/>
                    <a:pt x="585" y="64"/>
                  </a:cubicBezTo>
                  <a:cubicBezTo>
                    <a:pt x="585" y="70"/>
                    <a:pt x="580" y="74"/>
                    <a:pt x="574" y="74"/>
                  </a:cubicBezTo>
                  <a:cubicBezTo>
                    <a:pt x="569" y="74"/>
                    <a:pt x="564" y="70"/>
                    <a:pt x="564" y="64"/>
                  </a:cubicBezTo>
                  <a:cubicBezTo>
                    <a:pt x="564" y="58"/>
                    <a:pt x="569" y="54"/>
                    <a:pt x="574" y="54"/>
                  </a:cubicBezTo>
                  <a:close/>
                  <a:moveTo>
                    <a:pt x="546" y="54"/>
                  </a:moveTo>
                  <a:cubicBezTo>
                    <a:pt x="552" y="54"/>
                    <a:pt x="557" y="58"/>
                    <a:pt x="557" y="64"/>
                  </a:cubicBezTo>
                  <a:cubicBezTo>
                    <a:pt x="557" y="70"/>
                    <a:pt x="552" y="74"/>
                    <a:pt x="546" y="74"/>
                  </a:cubicBezTo>
                  <a:cubicBezTo>
                    <a:pt x="540" y="74"/>
                    <a:pt x="536" y="70"/>
                    <a:pt x="536" y="64"/>
                  </a:cubicBezTo>
                  <a:cubicBezTo>
                    <a:pt x="536" y="58"/>
                    <a:pt x="540" y="54"/>
                    <a:pt x="546" y="54"/>
                  </a:cubicBezTo>
                  <a:close/>
                  <a:moveTo>
                    <a:pt x="405" y="54"/>
                  </a:moveTo>
                  <a:cubicBezTo>
                    <a:pt x="411" y="54"/>
                    <a:pt x="416" y="58"/>
                    <a:pt x="416" y="64"/>
                  </a:cubicBezTo>
                  <a:cubicBezTo>
                    <a:pt x="416" y="70"/>
                    <a:pt x="411" y="74"/>
                    <a:pt x="405" y="74"/>
                  </a:cubicBezTo>
                  <a:cubicBezTo>
                    <a:pt x="400" y="74"/>
                    <a:pt x="395" y="70"/>
                    <a:pt x="395" y="64"/>
                  </a:cubicBezTo>
                  <a:cubicBezTo>
                    <a:pt x="395" y="58"/>
                    <a:pt x="400" y="54"/>
                    <a:pt x="405" y="54"/>
                  </a:cubicBezTo>
                  <a:close/>
                  <a:moveTo>
                    <a:pt x="349" y="54"/>
                  </a:moveTo>
                  <a:cubicBezTo>
                    <a:pt x="355" y="54"/>
                    <a:pt x="359" y="58"/>
                    <a:pt x="359" y="64"/>
                  </a:cubicBezTo>
                  <a:cubicBezTo>
                    <a:pt x="359" y="70"/>
                    <a:pt x="355" y="74"/>
                    <a:pt x="349" y="74"/>
                  </a:cubicBezTo>
                  <a:cubicBezTo>
                    <a:pt x="343" y="74"/>
                    <a:pt x="339" y="70"/>
                    <a:pt x="339" y="64"/>
                  </a:cubicBezTo>
                  <a:cubicBezTo>
                    <a:pt x="339" y="58"/>
                    <a:pt x="343" y="54"/>
                    <a:pt x="349" y="54"/>
                  </a:cubicBezTo>
                  <a:close/>
                  <a:moveTo>
                    <a:pt x="321" y="54"/>
                  </a:moveTo>
                  <a:cubicBezTo>
                    <a:pt x="326" y="54"/>
                    <a:pt x="331" y="58"/>
                    <a:pt x="331" y="64"/>
                  </a:cubicBezTo>
                  <a:cubicBezTo>
                    <a:pt x="331" y="70"/>
                    <a:pt x="326" y="74"/>
                    <a:pt x="321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1" y="54"/>
                  </a:cubicBezTo>
                  <a:close/>
                  <a:moveTo>
                    <a:pt x="772" y="27"/>
                  </a:moveTo>
                  <a:cubicBezTo>
                    <a:pt x="777" y="27"/>
                    <a:pt x="782" y="32"/>
                    <a:pt x="782" y="37"/>
                  </a:cubicBezTo>
                  <a:cubicBezTo>
                    <a:pt x="782" y="43"/>
                    <a:pt x="777" y="48"/>
                    <a:pt x="772" y="48"/>
                  </a:cubicBezTo>
                  <a:cubicBezTo>
                    <a:pt x="766" y="48"/>
                    <a:pt x="761" y="43"/>
                    <a:pt x="761" y="37"/>
                  </a:cubicBezTo>
                  <a:cubicBezTo>
                    <a:pt x="761" y="32"/>
                    <a:pt x="766" y="27"/>
                    <a:pt x="772" y="27"/>
                  </a:cubicBezTo>
                  <a:close/>
                  <a:moveTo>
                    <a:pt x="744" y="27"/>
                  </a:moveTo>
                  <a:cubicBezTo>
                    <a:pt x="749" y="27"/>
                    <a:pt x="754" y="32"/>
                    <a:pt x="754" y="37"/>
                  </a:cubicBezTo>
                  <a:cubicBezTo>
                    <a:pt x="754" y="43"/>
                    <a:pt x="749" y="48"/>
                    <a:pt x="744" y="48"/>
                  </a:cubicBezTo>
                  <a:cubicBezTo>
                    <a:pt x="738" y="48"/>
                    <a:pt x="733" y="43"/>
                    <a:pt x="733" y="37"/>
                  </a:cubicBezTo>
                  <a:cubicBezTo>
                    <a:pt x="733" y="32"/>
                    <a:pt x="738" y="27"/>
                    <a:pt x="744" y="27"/>
                  </a:cubicBezTo>
                  <a:close/>
                  <a:moveTo>
                    <a:pt x="631" y="27"/>
                  </a:moveTo>
                  <a:cubicBezTo>
                    <a:pt x="636" y="27"/>
                    <a:pt x="641" y="32"/>
                    <a:pt x="641" y="37"/>
                  </a:cubicBezTo>
                  <a:cubicBezTo>
                    <a:pt x="641" y="43"/>
                    <a:pt x="636" y="48"/>
                    <a:pt x="631" y="48"/>
                  </a:cubicBezTo>
                  <a:cubicBezTo>
                    <a:pt x="625" y="48"/>
                    <a:pt x="620" y="43"/>
                    <a:pt x="620" y="37"/>
                  </a:cubicBezTo>
                  <a:cubicBezTo>
                    <a:pt x="620" y="32"/>
                    <a:pt x="625" y="27"/>
                    <a:pt x="631" y="27"/>
                  </a:cubicBezTo>
                  <a:close/>
                  <a:moveTo>
                    <a:pt x="603" y="27"/>
                  </a:moveTo>
                  <a:cubicBezTo>
                    <a:pt x="608" y="27"/>
                    <a:pt x="613" y="32"/>
                    <a:pt x="613" y="37"/>
                  </a:cubicBezTo>
                  <a:cubicBezTo>
                    <a:pt x="613" y="43"/>
                    <a:pt x="608" y="48"/>
                    <a:pt x="603" y="48"/>
                  </a:cubicBezTo>
                  <a:cubicBezTo>
                    <a:pt x="597" y="48"/>
                    <a:pt x="592" y="43"/>
                    <a:pt x="592" y="37"/>
                  </a:cubicBezTo>
                  <a:cubicBezTo>
                    <a:pt x="592" y="32"/>
                    <a:pt x="597" y="27"/>
                    <a:pt x="603" y="27"/>
                  </a:cubicBezTo>
                  <a:close/>
                  <a:moveTo>
                    <a:pt x="574" y="27"/>
                  </a:moveTo>
                  <a:cubicBezTo>
                    <a:pt x="580" y="27"/>
                    <a:pt x="585" y="32"/>
                    <a:pt x="585" y="37"/>
                  </a:cubicBezTo>
                  <a:cubicBezTo>
                    <a:pt x="585" y="43"/>
                    <a:pt x="580" y="48"/>
                    <a:pt x="574" y="48"/>
                  </a:cubicBezTo>
                  <a:cubicBezTo>
                    <a:pt x="569" y="48"/>
                    <a:pt x="564" y="43"/>
                    <a:pt x="564" y="37"/>
                  </a:cubicBezTo>
                  <a:cubicBezTo>
                    <a:pt x="564" y="32"/>
                    <a:pt x="569" y="27"/>
                    <a:pt x="574" y="27"/>
                  </a:cubicBezTo>
                  <a:close/>
                  <a:moveTo>
                    <a:pt x="546" y="27"/>
                  </a:moveTo>
                  <a:cubicBezTo>
                    <a:pt x="552" y="27"/>
                    <a:pt x="557" y="32"/>
                    <a:pt x="557" y="37"/>
                  </a:cubicBezTo>
                  <a:cubicBezTo>
                    <a:pt x="557" y="43"/>
                    <a:pt x="552" y="48"/>
                    <a:pt x="546" y="48"/>
                  </a:cubicBezTo>
                  <a:cubicBezTo>
                    <a:pt x="540" y="48"/>
                    <a:pt x="536" y="43"/>
                    <a:pt x="536" y="37"/>
                  </a:cubicBezTo>
                  <a:cubicBezTo>
                    <a:pt x="536" y="32"/>
                    <a:pt x="540" y="27"/>
                    <a:pt x="546" y="27"/>
                  </a:cubicBezTo>
                  <a:close/>
                  <a:moveTo>
                    <a:pt x="490" y="27"/>
                  </a:moveTo>
                  <a:cubicBezTo>
                    <a:pt x="496" y="27"/>
                    <a:pt x="500" y="32"/>
                    <a:pt x="500" y="37"/>
                  </a:cubicBezTo>
                  <a:cubicBezTo>
                    <a:pt x="500" y="43"/>
                    <a:pt x="496" y="48"/>
                    <a:pt x="490" y="48"/>
                  </a:cubicBezTo>
                  <a:cubicBezTo>
                    <a:pt x="484" y="48"/>
                    <a:pt x="479" y="43"/>
                    <a:pt x="479" y="37"/>
                  </a:cubicBezTo>
                  <a:cubicBezTo>
                    <a:pt x="479" y="32"/>
                    <a:pt x="484" y="27"/>
                    <a:pt x="490" y="27"/>
                  </a:cubicBezTo>
                  <a:close/>
                  <a:moveTo>
                    <a:pt x="405" y="27"/>
                  </a:moveTo>
                  <a:cubicBezTo>
                    <a:pt x="411" y="27"/>
                    <a:pt x="416" y="32"/>
                    <a:pt x="416" y="37"/>
                  </a:cubicBezTo>
                  <a:cubicBezTo>
                    <a:pt x="416" y="43"/>
                    <a:pt x="411" y="48"/>
                    <a:pt x="405" y="48"/>
                  </a:cubicBezTo>
                  <a:cubicBezTo>
                    <a:pt x="400" y="48"/>
                    <a:pt x="395" y="43"/>
                    <a:pt x="395" y="37"/>
                  </a:cubicBezTo>
                  <a:cubicBezTo>
                    <a:pt x="395" y="32"/>
                    <a:pt x="400" y="27"/>
                    <a:pt x="405" y="27"/>
                  </a:cubicBezTo>
                  <a:close/>
                  <a:moveTo>
                    <a:pt x="377" y="27"/>
                  </a:moveTo>
                  <a:cubicBezTo>
                    <a:pt x="383" y="27"/>
                    <a:pt x="387" y="32"/>
                    <a:pt x="387" y="37"/>
                  </a:cubicBezTo>
                  <a:cubicBezTo>
                    <a:pt x="387" y="43"/>
                    <a:pt x="383" y="48"/>
                    <a:pt x="377" y="48"/>
                  </a:cubicBezTo>
                  <a:cubicBezTo>
                    <a:pt x="371" y="48"/>
                    <a:pt x="367" y="43"/>
                    <a:pt x="367" y="37"/>
                  </a:cubicBezTo>
                  <a:cubicBezTo>
                    <a:pt x="367" y="32"/>
                    <a:pt x="371" y="27"/>
                    <a:pt x="377" y="27"/>
                  </a:cubicBezTo>
                  <a:close/>
                  <a:moveTo>
                    <a:pt x="349" y="27"/>
                  </a:moveTo>
                  <a:cubicBezTo>
                    <a:pt x="355" y="27"/>
                    <a:pt x="359" y="32"/>
                    <a:pt x="359" y="37"/>
                  </a:cubicBezTo>
                  <a:cubicBezTo>
                    <a:pt x="359" y="43"/>
                    <a:pt x="355" y="48"/>
                    <a:pt x="349" y="48"/>
                  </a:cubicBezTo>
                  <a:cubicBezTo>
                    <a:pt x="343" y="48"/>
                    <a:pt x="339" y="43"/>
                    <a:pt x="339" y="37"/>
                  </a:cubicBezTo>
                  <a:cubicBezTo>
                    <a:pt x="339" y="32"/>
                    <a:pt x="343" y="27"/>
                    <a:pt x="349" y="27"/>
                  </a:cubicBezTo>
                  <a:close/>
                  <a:moveTo>
                    <a:pt x="631" y="0"/>
                  </a:moveTo>
                  <a:cubicBezTo>
                    <a:pt x="636" y="0"/>
                    <a:pt x="641" y="5"/>
                    <a:pt x="641" y="11"/>
                  </a:cubicBezTo>
                  <a:cubicBezTo>
                    <a:pt x="641" y="16"/>
                    <a:pt x="636" y="21"/>
                    <a:pt x="631" y="21"/>
                  </a:cubicBezTo>
                  <a:cubicBezTo>
                    <a:pt x="625" y="21"/>
                    <a:pt x="620" y="16"/>
                    <a:pt x="620" y="11"/>
                  </a:cubicBezTo>
                  <a:cubicBezTo>
                    <a:pt x="620" y="5"/>
                    <a:pt x="625" y="0"/>
                    <a:pt x="631" y="0"/>
                  </a:cubicBezTo>
                  <a:close/>
                  <a:moveTo>
                    <a:pt x="603" y="0"/>
                  </a:moveTo>
                  <a:cubicBezTo>
                    <a:pt x="608" y="0"/>
                    <a:pt x="613" y="5"/>
                    <a:pt x="613" y="11"/>
                  </a:cubicBezTo>
                  <a:cubicBezTo>
                    <a:pt x="613" y="16"/>
                    <a:pt x="608" y="21"/>
                    <a:pt x="603" y="21"/>
                  </a:cubicBezTo>
                  <a:cubicBezTo>
                    <a:pt x="597" y="21"/>
                    <a:pt x="592" y="16"/>
                    <a:pt x="592" y="11"/>
                  </a:cubicBezTo>
                  <a:cubicBezTo>
                    <a:pt x="592" y="5"/>
                    <a:pt x="597" y="0"/>
                    <a:pt x="603" y="0"/>
                  </a:cubicBezTo>
                  <a:close/>
                  <a:moveTo>
                    <a:pt x="574" y="0"/>
                  </a:moveTo>
                  <a:cubicBezTo>
                    <a:pt x="580" y="0"/>
                    <a:pt x="585" y="5"/>
                    <a:pt x="585" y="11"/>
                  </a:cubicBezTo>
                  <a:cubicBezTo>
                    <a:pt x="585" y="16"/>
                    <a:pt x="580" y="21"/>
                    <a:pt x="574" y="21"/>
                  </a:cubicBezTo>
                  <a:cubicBezTo>
                    <a:pt x="569" y="21"/>
                    <a:pt x="564" y="16"/>
                    <a:pt x="564" y="11"/>
                  </a:cubicBezTo>
                  <a:cubicBezTo>
                    <a:pt x="564" y="5"/>
                    <a:pt x="569" y="0"/>
                    <a:pt x="574" y="0"/>
                  </a:cubicBezTo>
                  <a:close/>
                  <a:moveTo>
                    <a:pt x="546" y="0"/>
                  </a:moveTo>
                  <a:cubicBezTo>
                    <a:pt x="552" y="0"/>
                    <a:pt x="557" y="5"/>
                    <a:pt x="557" y="11"/>
                  </a:cubicBezTo>
                  <a:cubicBezTo>
                    <a:pt x="557" y="16"/>
                    <a:pt x="552" y="21"/>
                    <a:pt x="546" y="21"/>
                  </a:cubicBezTo>
                  <a:cubicBezTo>
                    <a:pt x="540" y="21"/>
                    <a:pt x="536" y="16"/>
                    <a:pt x="536" y="11"/>
                  </a:cubicBezTo>
                  <a:cubicBezTo>
                    <a:pt x="536" y="5"/>
                    <a:pt x="540" y="0"/>
                    <a:pt x="546" y="0"/>
                  </a:cubicBezTo>
                  <a:close/>
                  <a:moveTo>
                    <a:pt x="490" y="0"/>
                  </a:moveTo>
                  <a:cubicBezTo>
                    <a:pt x="496" y="0"/>
                    <a:pt x="500" y="5"/>
                    <a:pt x="500" y="11"/>
                  </a:cubicBezTo>
                  <a:cubicBezTo>
                    <a:pt x="500" y="16"/>
                    <a:pt x="496" y="21"/>
                    <a:pt x="490" y="21"/>
                  </a:cubicBezTo>
                  <a:cubicBezTo>
                    <a:pt x="484" y="21"/>
                    <a:pt x="479" y="16"/>
                    <a:pt x="479" y="11"/>
                  </a:cubicBezTo>
                  <a:cubicBezTo>
                    <a:pt x="479" y="5"/>
                    <a:pt x="484" y="0"/>
                    <a:pt x="490" y="0"/>
                  </a:cubicBezTo>
                  <a:close/>
                  <a:moveTo>
                    <a:pt x="462" y="0"/>
                  </a:moveTo>
                  <a:cubicBezTo>
                    <a:pt x="467" y="0"/>
                    <a:pt x="472" y="5"/>
                    <a:pt x="472" y="11"/>
                  </a:cubicBezTo>
                  <a:cubicBezTo>
                    <a:pt x="472" y="16"/>
                    <a:pt x="467" y="21"/>
                    <a:pt x="462" y="21"/>
                  </a:cubicBezTo>
                  <a:cubicBezTo>
                    <a:pt x="456" y="21"/>
                    <a:pt x="451" y="16"/>
                    <a:pt x="451" y="11"/>
                  </a:cubicBezTo>
                  <a:cubicBezTo>
                    <a:pt x="451" y="5"/>
                    <a:pt x="456" y="0"/>
                    <a:pt x="462" y="0"/>
                  </a:cubicBezTo>
                  <a:close/>
                  <a:moveTo>
                    <a:pt x="433" y="0"/>
                  </a:moveTo>
                  <a:cubicBezTo>
                    <a:pt x="439" y="0"/>
                    <a:pt x="444" y="5"/>
                    <a:pt x="444" y="11"/>
                  </a:cubicBezTo>
                  <a:cubicBezTo>
                    <a:pt x="444" y="16"/>
                    <a:pt x="439" y="21"/>
                    <a:pt x="433" y="21"/>
                  </a:cubicBezTo>
                  <a:cubicBezTo>
                    <a:pt x="428" y="21"/>
                    <a:pt x="423" y="16"/>
                    <a:pt x="423" y="11"/>
                  </a:cubicBezTo>
                  <a:cubicBezTo>
                    <a:pt x="423" y="5"/>
                    <a:pt x="428" y="0"/>
                    <a:pt x="433" y="0"/>
                  </a:cubicBezTo>
                  <a:close/>
                  <a:moveTo>
                    <a:pt x="405" y="0"/>
                  </a:moveTo>
                  <a:cubicBezTo>
                    <a:pt x="411" y="0"/>
                    <a:pt x="416" y="5"/>
                    <a:pt x="416" y="11"/>
                  </a:cubicBezTo>
                  <a:cubicBezTo>
                    <a:pt x="416" y="16"/>
                    <a:pt x="411" y="21"/>
                    <a:pt x="405" y="21"/>
                  </a:cubicBezTo>
                  <a:cubicBezTo>
                    <a:pt x="400" y="21"/>
                    <a:pt x="395" y="16"/>
                    <a:pt x="395" y="11"/>
                  </a:cubicBezTo>
                  <a:cubicBezTo>
                    <a:pt x="395" y="5"/>
                    <a:pt x="400" y="0"/>
                    <a:pt x="405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3" name="Freeform 40219"/>
          <p:cNvSpPr>
            <a:spLocks noEditPoints="1"/>
          </p:cNvSpPr>
          <p:nvPr userDrawn="1"/>
        </p:nvSpPr>
        <p:spPr bwMode="auto">
          <a:xfrm>
            <a:off x="7932623" y="3361842"/>
            <a:ext cx="2117725" cy="2024063"/>
          </a:xfrm>
          <a:custGeom>
            <a:avLst/>
            <a:gdLst>
              <a:gd name="T0" fmla="*/ 416 w 500"/>
              <a:gd name="T1" fmla="*/ 466 h 477"/>
              <a:gd name="T2" fmla="*/ 423 w 500"/>
              <a:gd name="T3" fmla="*/ 439 h 477"/>
              <a:gd name="T4" fmla="*/ 433 w 500"/>
              <a:gd name="T5" fmla="*/ 402 h 477"/>
              <a:gd name="T6" fmla="*/ 405 w 500"/>
              <a:gd name="T7" fmla="*/ 423 h 477"/>
              <a:gd name="T8" fmla="*/ 292 w 500"/>
              <a:gd name="T9" fmla="*/ 402 h 477"/>
              <a:gd name="T10" fmla="*/ 303 w 500"/>
              <a:gd name="T11" fmla="*/ 359 h 477"/>
              <a:gd name="T12" fmla="*/ 254 w 500"/>
              <a:gd name="T13" fmla="*/ 359 h 477"/>
              <a:gd name="T14" fmla="*/ 321 w 500"/>
              <a:gd name="T15" fmla="*/ 322 h 477"/>
              <a:gd name="T16" fmla="*/ 292 w 500"/>
              <a:gd name="T17" fmla="*/ 343 h 477"/>
              <a:gd name="T18" fmla="*/ 264 w 500"/>
              <a:gd name="T19" fmla="*/ 322 h 477"/>
              <a:gd name="T20" fmla="*/ 218 w 500"/>
              <a:gd name="T21" fmla="*/ 332 h 477"/>
              <a:gd name="T22" fmla="*/ 169 w 500"/>
              <a:gd name="T23" fmla="*/ 332 h 477"/>
              <a:gd name="T24" fmla="*/ 123 w 500"/>
              <a:gd name="T25" fmla="*/ 322 h 477"/>
              <a:gd name="T26" fmla="*/ 95 w 500"/>
              <a:gd name="T27" fmla="*/ 343 h 477"/>
              <a:gd name="T28" fmla="*/ 321 w 500"/>
              <a:gd name="T29" fmla="*/ 295 h 477"/>
              <a:gd name="T30" fmla="*/ 275 w 500"/>
              <a:gd name="T31" fmla="*/ 305 h 477"/>
              <a:gd name="T32" fmla="*/ 226 w 500"/>
              <a:gd name="T33" fmla="*/ 305 h 477"/>
              <a:gd name="T34" fmla="*/ 180 w 500"/>
              <a:gd name="T35" fmla="*/ 295 h 477"/>
              <a:gd name="T36" fmla="*/ 151 w 500"/>
              <a:gd name="T37" fmla="*/ 316 h 477"/>
              <a:gd name="T38" fmla="*/ 123 w 500"/>
              <a:gd name="T39" fmla="*/ 295 h 477"/>
              <a:gd name="T40" fmla="*/ 331 w 500"/>
              <a:gd name="T41" fmla="*/ 279 h 477"/>
              <a:gd name="T42" fmla="*/ 282 w 500"/>
              <a:gd name="T43" fmla="*/ 279 h 477"/>
              <a:gd name="T44" fmla="*/ 236 w 500"/>
              <a:gd name="T45" fmla="*/ 268 h 477"/>
              <a:gd name="T46" fmla="*/ 208 w 500"/>
              <a:gd name="T47" fmla="*/ 289 h 477"/>
              <a:gd name="T48" fmla="*/ 180 w 500"/>
              <a:gd name="T49" fmla="*/ 268 h 477"/>
              <a:gd name="T50" fmla="*/ 134 w 500"/>
              <a:gd name="T51" fmla="*/ 279 h 477"/>
              <a:gd name="T52" fmla="*/ 85 w 500"/>
              <a:gd name="T53" fmla="*/ 279 h 477"/>
              <a:gd name="T54" fmla="*/ 264 w 500"/>
              <a:gd name="T55" fmla="*/ 242 h 477"/>
              <a:gd name="T56" fmla="*/ 236 w 500"/>
              <a:gd name="T57" fmla="*/ 262 h 477"/>
              <a:gd name="T58" fmla="*/ 208 w 500"/>
              <a:gd name="T59" fmla="*/ 242 h 477"/>
              <a:gd name="T60" fmla="*/ 162 w 500"/>
              <a:gd name="T61" fmla="*/ 252 h 477"/>
              <a:gd name="T62" fmla="*/ 113 w 500"/>
              <a:gd name="T63" fmla="*/ 252 h 477"/>
              <a:gd name="T64" fmla="*/ 433 w 500"/>
              <a:gd name="T65" fmla="*/ 215 h 477"/>
              <a:gd name="T66" fmla="*/ 405 w 500"/>
              <a:gd name="T67" fmla="*/ 235 h 477"/>
              <a:gd name="T68" fmla="*/ 292 w 500"/>
              <a:gd name="T69" fmla="*/ 215 h 477"/>
              <a:gd name="T70" fmla="*/ 218 w 500"/>
              <a:gd name="T71" fmla="*/ 225 h 477"/>
              <a:gd name="T72" fmla="*/ 169 w 500"/>
              <a:gd name="T73" fmla="*/ 225 h 477"/>
              <a:gd name="T74" fmla="*/ 264 w 500"/>
              <a:gd name="T75" fmla="*/ 188 h 477"/>
              <a:gd name="T76" fmla="*/ 208 w 500"/>
              <a:gd name="T77" fmla="*/ 209 h 477"/>
              <a:gd name="T78" fmla="*/ 405 w 500"/>
              <a:gd name="T79" fmla="*/ 161 h 477"/>
              <a:gd name="T80" fmla="*/ 303 w 500"/>
              <a:gd name="T81" fmla="*/ 171 h 477"/>
              <a:gd name="T82" fmla="*/ 169 w 500"/>
              <a:gd name="T83" fmla="*/ 171 h 477"/>
              <a:gd name="T84" fmla="*/ 95 w 500"/>
              <a:gd name="T85" fmla="*/ 161 h 477"/>
              <a:gd name="T86" fmla="*/ 67 w 500"/>
              <a:gd name="T87" fmla="*/ 182 h 477"/>
              <a:gd name="T88" fmla="*/ 321 w 500"/>
              <a:gd name="T89" fmla="*/ 134 h 477"/>
              <a:gd name="T90" fmla="*/ 275 w 500"/>
              <a:gd name="T91" fmla="*/ 145 h 477"/>
              <a:gd name="T92" fmla="*/ 226 w 500"/>
              <a:gd name="T93" fmla="*/ 145 h 477"/>
              <a:gd name="T94" fmla="*/ 39 w 500"/>
              <a:gd name="T95" fmla="*/ 134 h 477"/>
              <a:gd name="T96" fmla="*/ 264 w 500"/>
              <a:gd name="T97" fmla="*/ 128 h 477"/>
              <a:gd name="T98" fmla="*/ 236 w 500"/>
              <a:gd name="T99" fmla="*/ 107 h 477"/>
              <a:gd name="T100" fmla="*/ 134 w 500"/>
              <a:gd name="T101" fmla="*/ 118 h 477"/>
              <a:gd name="T102" fmla="*/ 85 w 500"/>
              <a:gd name="T103" fmla="*/ 118 h 477"/>
              <a:gd name="T104" fmla="*/ 11 w 500"/>
              <a:gd name="T105" fmla="*/ 107 h 477"/>
              <a:gd name="T106" fmla="*/ 123 w 500"/>
              <a:gd name="T107" fmla="*/ 101 h 477"/>
              <a:gd name="T108" fmla="*/ 95 w 500"/>
              <a:gd name="T109" fmla="*/ 81 h 477"/>
              <a:gd name="T110" fmla="*/ 21 w 500"/>
              <a:gd name="T111" fmla="*/ 91 h 477"/>
              <a:gd name="T112" fmla="*/ 254 w 500"/>
              <a:gd name="T113" fmla="*/ 64 h 477"/>
              <a:gd name="T114" fmla="*/ 123 w 500"/>
              <a:gd name="T115" fmla="*/ 54 h 477"/>
              <a:gd name="T116" fmla="*/ 11 w 500"/>
              <a:gd name="T117" fmla="*/ 75 h 477"/>
              <a:gd name="T118" fmla="*/ 405 w 500"/>
              <a:gd name="T119" fmla="*/ 27 h 477"/>
              <a:gd name="T120" fmla="*/ 134 w 500"/>
              <a:gd name="T121" fmla="*/ 37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0" h="477">
                <a:moveTo>
                  <a:pt x="151" y="0"/>
                </a:moveTo>
                <a:cubicBezTo>
                  <a:pt x="157" y="0"/>
                  <a:pt x="162" y="5"/>
                  <a:pt x="162" y="11"/>
                </a:cubicBezTo>
                <a:cubicBezTo>
                  <a:pt x="162" y="16"/>
                  <a:pt x="157" y="21"/>
                  <a:pt x="151" y="21"/>
                </a:cubicBezTo>
                <a:cubicBezTo>
                  <a:pt x="146" y="21"/>
                  <a:pt x="141" y="16"/>
                  <a:pt x="141" y="11"/>
                </a:cubicBezTo>
                <a:cubicBezTo>
                  <a:pt x="141" y="5"/>
                  <a:pt x="146" y="0"/>
                  <a:pt x="151" y="0"/>
                </a:cubicBezTo>
                <a:close/>
                <a:moveTo>
                  <a:pt x="405" y="456"/>
                </a:moveTo>
                <a:cubicBezTo>
                  <a:pt x="411" y="456"/>
                  <a:pt x="416" y="461"/>
                  <a:pt x="416" y="466"/>
                </a:cubicBezTo>
                <a:cubicBezTo>
                  <a:pt x="416" y="472"/>
                  <a:pt x="411" y="477"/>
                  <a:pt x="405" y="477"/>
                </a:cubicBezTo>
                <a:cubicBezTo>
                  <a:pt x="400" y="477"/>
                  <a:pt x="395" y="472"/>
                  <a:pt x="395" y="466"/>
                </a:cubicBezTo>
                <a:cubicBezTo>
                  <a:pt x="395" y="461"/>
                  <a:pt x="400" y="456"/>
                  <a:pt x="405" y="456"/>
                </a:cubicBezTo>
                <a:close/>
                <a:moveTo>
                  <a:pt x="433" y="429"/>
                </a:moveTo>
                <a:cubicBezTo>
                  <a:pt x="439" y="429"/>
                  <a:pt x="444" y="434"/>
                  <a:pt x="444" y="439"/>
                </a:cubicBezTo>
                <a:cubicBezTo>
                  <a:pt x="444" y="445"/>
                  <a:pt x="439" y="450"/>
                  <a:pt x="433" y="450"/>
                </a:cubicBezTo>
                <a:cubicBezTo>
                  <a:pt x="428" y="450"/>
                  <a:pt x="423" y="445"/>
                  <a:pt x="423" y="439"/>
                </a:cubicBezTo>
                <a:cubicBezTo>
                  <a:pt x="423" y="434"/>
                  <a:pt x="428" y="429"/>
                  <a:pt x="433" y="429"/>
                </a:cubicBezTo>
                <a:close/>
                <a:moveTo>
                  <a:pt x="405" y="429"/>
                </a:moveTo>
                <a:cubicBezTo>
                  <a:pt x="411" y="429"/>
                  <a:pt x="416" y="434"/>
                  <a:pt x="416" y="439"/>
                </a:cubicBezTo>
                <a:cubicBezTo>
                  <a:pt x="416" y="445"/>
                  <a:pt x="411" y="450"/>
                  <a:pt x="405" y="450"/>
                </a:cubicBezTo>
                <a:cubicBezTo>
                  <a:pt x="400" y="450"/>
                  <a:pt x="395" y="445"/>
                  <a:pt x="395" y="439"/>
                </a:cubicBezTo>
                <a:cubicBezTo>
                  <a:pt x="395" y="434"/>
                  <a:pt x="400" y="429"/>
                  <a:pt x="405" y="429"/>
                </a:cubicBezTo>
                <a:close/>
                <a:moveTo>
                  <a:pt x="433" y="402"/>
                </a:moveTo>
                <a:cubicBezTo>
                  <a:pt x="439" y="402"/>
                  <a:pt x="444" y="407"/>
                  <a:pt x="444" y="413"/>
                </a:cubicBezTo>
                <a:cubicBezTo>
                  <a:pt x="444" y="418"/>
                  <a:pt x="439" y="423"/>
                  <a:pt x="433" y="423"/>
                </a:cubicBezTo>
                <a:cubicBezTo>
                  <a:pt x="428" y="423"/>
                  <a:pt x="423" y="418"/>
                  <a:pt x="423" y="413"/>
                </a:cubicBezTo>
                <a:cubicBezTo>
                  <a:pt x="423" y="407"/>
                  <a:pt x="428" y="402"/>
                  <a:pt x="433" y="402"/>
                </a:cubicBezTo>
                <a:close/>
                <a:moveTo>
                  <a:pt x="405" y="402"/>
                </a:moveTo>
                <a:cubicBezTo>
                  <a:pt x="411" y="402"/>
                  <a:pt x="416" y="407"/>
                  <a:pt x="416" y="413"/>
                </a:cubicBezTo>
                <a:cubicBezTo>
                  <a:pt x="416" y="418"/>
                  <a:pt x="411" y="423"/>
                  <a:pt x="405" y="423"/>
                </a:cubicBezTo>
                <a:cubicBezTo>
                  <a:pt x="400" y="423"/>
                  <a:pt x="395" y="418"/>
                  <a:pt x="395" y="413"/>
                </a:cubicBezTo>
                <a:cubicBezTo>
                  <a:pt x="395" y="407"/>
                  <a:pt x="400" y="402"/>
                  <a:pt x="405" y="402"/>
                </a:cubicBezTo>
                <a:close/>
                <a:moveTo>
                  <a:pt x="292" y="402"/>
                </a:moveTo>
                <a:cubicBezTo>
                  <a:pt x="298" y="402"/>
                  <a:pt x="303" y="407"/>
                  <a:pt x="303" y="413"/>
                </a:cubicBezTo>
                <a:cubicBezTo>
                  <a:pt x="303" y="418"/>
                  <a:pt x="298" y="423"/>
                  <a:pt x="292" y="423"/>
                </a:cubicBezTo>
                <a:cubicBezTo>
                  <a:pt x="287" y="423"/>
                  <a:pt x="282" y="418"/>
                  <a:pt x="282" y="413"/>
                </a:cubicBezTo>
                <a:cubicBezTo>
                  <a:pt x="282" y="407"/>
                  <a:pt x="287" y="402"/>
                  <a:pt x="292" y="402"/>
                </a:cubicBezTo>
                <a:close/>
                <a:moveTo>
                  <a:pt x="405" y="376"/>
                </a:moveTo>
                <a:cubicBezTo>
                  <a:pt x="411" y="376"/>
                  <a:pt x="416" y="380"/>
                  <a:pt x="416" y="386"/>
                </a:cubicBezTo>
                <a:cubicBezTo>
                  <a:pt x="416" y="392"/>
                  <a:pt x="411" y="396"/>
                  <a:pt x="405" y="396"/>
                </a:cubicBezTo>
                <a:cubicBezTo>
                  <a:pt x="400" y="396"/>
                  <a:pt x="395" y="392"/>
                  <a:pt x="395" y="386"/>
                </a:cubicBezTo>
                <a:cubicBezTo>
                  <a:pt x="395" y="380"/>
                  <a:pt x="400" y="376"/>
                  <a:pt x="405" y="376"/>
                </a:cubicBezTo>
                <a:close/>
                <a:moveTo>
                  <a:pt x="292" y="349"/>
                </a:moveTo>
                <a:cubicBezTo>
                  <a:pt x="298" y="349"/>
                  <a:pt x="303" y="353"/>
                  <a:pt x="303" y="359"/>
                </a:cubicBezTo>
                <a:cubicBezTo>
                  <a:pt x="303" y="365"/>
                  <a:pt x="298" y="369"/>
                  <a:pt x="292" y="369"/>
                </a:cubicBezTo>
                <a:cubicBezTo>
                  <a:pt x="287" y="369"/>
                  <a:pt x="282" y="365"/>
                  <a:pt x="282" y="359"/>
                </a:cubicBezTo>
                <a:cubicBezTo>
                  <a:pt x="282" y="353"/>
                  <a:pt x="287" y="349"/>
                  <a:pt x="292" y="349"/>
                </a:cubicBezTo>
                <a:close/>
                <a:moveTo>
                  <a:pt x="264" y="349"/>
                </a:moveTo>
                <a:cubicBezTo>
                  <a:pt x="270" y="349"/>
                  <a:pt x="275" y="353"/>
                  <a:pt x="275" y="359"/>
                </a:cubicBezTo>
                <a:cubicBezTo>
                  <a:pt x="275" y="365"/>
                  <a:pt x="270" y="369"/>
                  <a:pt x="264" y="369"/>
                </a:cubicBezTo>
                <a:cubicBezTo>
                  <a:pt x="259" y="369"/>
                  <a:pt x="254" y="365"/>
                  <a:pt x="254" y="359"/>
                </a:cubicBezTo>
                <a:cubicBezTo>
                  <a:pt x="254" y="353"/>
                  <a:pt x="259" y="349"/>
                  <a:pt x="264" y="349"/>
                </a:cubicBezTo>
                <a:close/>
                <a:moveTo>
                  <a:pt x="123" y="349"/>
                </a:moveTo>
                <a:cubicBezTo>
                  <a:pt x="129" y="349"/>
                  <a:pt x="134" y="353"/>
                  <a:pt x="134" y="359"/>
                </a:cubicBezTo>
                <a:cubicBezTo>
                  <a:pt x="134" y="365"/>
                  <a:pt x="129" y="369"/>
                  <a:pt x="123" y="369"/>
                </a:cubicBezTo>
                <a:cubicBezTo>
                  <a:pt x="118" y="369"/>
                  <a:pt x="113" y="365"/>
                  <a:pt x="113" y="359"/>
                </a:cubicBezTo>
                <a:cubicBezTo>
                  <a:pt x="113" y="353"/>
                  <a:pt x="118" y="349"/>
                  <a:pt x="123" y="349"/>
                </a:cubicBezTo>
                <a:close/>
                <a:moveTo>
                  <a:pt x="321" y="322"/>
                </a:moveTo>
                <a:cubicBezTo>
                  <a:pt x="326" y="322"/>
                  <a:pt x="331" y="327"/>
                  <a:pt x="331" y="332"/>
                </a:cubicBezTo>
                <a:cubicBezTo>
                  <a:pt x="331" y="338"/>
                  <a:pt x="326" y="343"/>
                  <a:pt x="321" y="343"/>
                </a:cubicBezTo>
                <a:cubicBezTo>
                  <a:pt x="315" y="343"/>
                  <a:pt x="310" y="338"/>
                  <a:pt x="310" y="332"/>
                </a:cubicBezTo>
                <a:cubicBezTo>
                  <a:pt x="310" y="327"/>
                  <a:pt x="315" y="322"/>
                  <a:pt x="321" y="322"/>
                </a:cubicBezTo>
                <a:close/>
                <a:moveTo>
                  <a:pt x="292" y="322"/>
                </a:moveTo>
                <a:cubicBezTo>
                  <a:pt x="298" y="322"/>
                  <a:pt x="303" y="327"/>
                  <a:pt x="303" y="332"/>
                </a:cubicBezTo>
                <a:cubicBezTo>
                  <a:pt x="303" y="338"/>
                  <a:pt x="298" y="343"/>
                  <a:pt x="292" y="343"/>
                </a:cubicBezTo>
                <a:cubicBezTo>
                  <a:pt x="287" y="343"/>
                  <a:pt x="282" y="338"/>
                  <a:pt x="282" y="332"/>
                </a:cubicBezTo>
                <a:cubicBezTo>
                  <a:pt x="282" y="327"/>
                  <a:pt x="287" y="322"/>
                  <a:pt x="292" y="322"/>
                </a:cubicBezTo>
                <a:close/>
                <a:moveTo>
                  <a:pt x="264" y="322"/>
                </a:moveTo>
                <a:cubicBezTo>
                  <a:pt x="270" y="322"/>
                  <a:pt x="275" y="327"/>
                  <a:pt x="275" y="332"/>
                </a:cubicBezTo>
                <a:cubicBezTo>
                  <a:pt x="275" y="338"/>
                  <a:pt x="270" y="343"/>
                  <a:pt x="264" y="343"/>
                </a:cubicBezTo>
                <a:cubicBezTo>
                  <a:pt x="259" y="343"/>
                  <a:pt x="254" y="338"/>
                  <a:pt x="254" y="332"/>
                </a:cubicBezTo>
                <a:cubicBezTo>
                  <a:pt x="254" y="327"/>
                  <a:pt x="259" y="322"/>
                  <a:pt x="264" y="322"/>
                </a:cubicBezTo>
                <a:close/>
                <a:moveTo>
                  <a:pt x="236" y="322"/>
                </a:moveTo>
                <a:cubicBezTo>
                  <a:pt x="242" y="322"/>
                  <a:pt x="246" y="327"/>
                  <a:pt x="246" y="332"/>
                </a:cubicBezTo>
                <a:cubicBezTo>
                  <a:pt x="246" y="338"/>
                  <a:pt x="242" y="343"/>
                  <a:pt x="236" y="343"/>
                </a:cubicBezTo>
                <a:cubicBezTo>
                  <a:pt x="230" y="343"/>
                  <a:pt x="226" y="338"/>
                  <a:pt x="226" y="332"/>
                </a:cubicBezTo>
                <a:cubicBezTo>
                  <a:pt x="226" y="327"/>
                  <a:pt x="230" y="322"/>
                  <a:pt x="236" y="322"/>
                </a:cubicBezTo>
                <a:close/>
                <a:moveTo>
                  <a:pt x="208" y="322"/>
                </a:moveTo>
                <a:cubicBezTo>
                  <a:pt x="214" y="322"/>
                  <a:pt x="218" y="327"/>
                  <a:pt x="218" y="332"/>
                </a:cubicBezTo>
                <a:cubicBezTo>
                  <a:pt x="218" y="338"/>
                  <a:pt x="214" y="343"/>
                  <a:pt x="208" y="343"/>
                </a:cubicBezTo>
                <a:cubicBezTo>
                  <a:pt x="202" y="343"/>
                  <a:pt x="198" y="338"/>
                  <a:pt x="198" y="332"/>
                </a:cubicBezTo>
                <a:cubicBezTo>
                  <a:pt x="198" y="327"/>
                  <a:pt x="202" y="322"/>
                  <a:pt x="208" y="322"/>
                </a:cubicBezTo>
                <a:close/>
                <a:moveTo>
                  <a:pt x="180" y="322"/>
                </a:moveTo>
                <a:cubicBezTo>
                  <a:pt x="185" y="322"/>
                  <a:pt x="190" y="327"/>
                  <a:pt x="190" y="332"/>
                </a:cubicBezTo>
                <a:cubicBezTo>
                  <a:pt x="190" y="338"/>
                  <a:pt x="185" y="343"/>
                  <a:pt x="180" y="343"/>
                </a:cubicBezTo>
                <a:cubicBezTo>
                  <a:pt x="174" y="343"/>
                  <a:pt x="169" y="338"/>
                  <a:pt x="169" y="332"/>
                </a:cubicBezTo>
                <a:cubicBezTo>
                  <a:pt x="169" y="327"/>
                  <a:pt x="174" y="322"/>
                  <a:pt x="180" y="322"/>
                </a:cubicBezTo>
                <a:close/>
                <a:moveTo>
                  <a:pt x="151" y="322"/>
                </a:moveTo>
                <a:cubicBezTo>
                  <a:pt x="157" y="322"/>
                  <a:pt x="162" y="327"/>
                  <a:pt x="162" y="332"/>
                </a:cubicBezTo>
                <a:cubicBezTo>
                  <a:pt x="162" y="338"/>
                  <a:pt x="157" y="343"/>
                  <a:pt x="151" y="343"/>
                </a:cubicBezTo>
                <a:cubicBezTo>
                  <a:pt x="146" y="343"/>
                  <a:pt x="141" y="338"/>
                  <a:pt x="141" y="332"/>
                </a:cubicBezTo>
                <a:cubicBezTo>
                  <a:pt x="141" y="327"/>
                  <a:pt x="146" y="322"/>
                  <a:pt x="151" y="322"/>
                </a:cubicBezTo>
                <a:close/>
                <a:moveTo>
                  <a:pt x="123" y="322"/>
                </a:moveTo>
                <a:cubicBezTo>
                  <a:pt x="129" y="322"/>
                  <a:pt x="134" y="327"/>
                  <a:pt x="134" y="332"/>
                </a:cubicBezTo>
                <a:cubicBezTo>
                  <a:pt x="134" y="338"/>
                  <a:pt x="129" y="343"/>
                  <a:pt x="123" y="343"/>
                </a:cubicBezTo>
                <a:cubicBezTo>
                  <a:pt x="118" y="343"/>
                  <a:pt x="113" y="338"/>
                  <a:pt x="113" y="332"/>
                </a:cubicBezTo>
                <a:cubicBezTo>
                  <a:pt x="113" y="327"/>
                  <a:pt x="118" y="322"/>
                  <a:pt x="123" y="322"/>
                </a:cubicBezTo>
                <a:close/>
                <a:moveTo>
                  <a:pt x="95" y="322"/>
                </a:moveTo>
                <a:cubicBezTo>
                  <a:pt x="101" y="322"/>
                  <a:pt x="105" y="327"/>
                  <a:pt x="105" y="332"/>
                </a:cubicBezTo>
                <a:cubicBezTo>
                  <a:pt x="105" y="338"/>
                  <a:pt x="101" y="343"/>
                  <a:pt x="95" y="343"/>
                </a:cubicBezTo>
                <a:cubicBezTo>
                  <a:pt x="89" y="343"/>
                  <a:pt x="85" y="338"/>
                  <a:pt x="85" y="332"/>
                </a:cubicBezTo>
                <a:cubicBezTo>
                  <a:pt x="85" y="327"/>
                  <a:pt x="89" y="322"/>
                  <a:pt x="95" y="322"/>
                </a:cubicBezTo>
                <a:close/>
                <a:moveTo>
                  <a:pt x="321" y="295"/>
                </a:moveTo>
                <a:cubicBezTo>
                  <a:pt x="326" y="295"/>
                  <a:pt x="331" y="300"/>
                  <a:pt x="331" y="305"/>
                </a:cubicBezTo>
                <a:cubicBezTo>
                  <a:pt x="331" y="311"/>
                  <a:pt x="326" y="316"/>
                  <a:pt x="321" y="316"/>
                </a:cubicBezTo>
                <a:cubicBezTo>
                  <a:pt x="315" y="316"/>
                  <a:pt x="310" y="311"/>
                  <a:pt x="310" y="305"/>
                </a:cubicBezTo>
                <a:cubicBezTo>
                  <a:pt x="310" y="300"/>
                  <a:pt x="315" y="295"/>
                  <a:pt x="321" y="295"/>
                </a:cubicBezTo>
                <a:close/>
                <a:moveTo>
                  <a:pt x="292" y="295"/>
                </a:moveTo>
                <a:cubicBezTo>
                  <a:pt x="298" y="295"/>
                  <a:pt x="303" y="300"/>
                  <a:pt x="303" y="305"/>
                </a:cubicBezTo>
                <a:cubicBezTo>
                  <a:pt x="303" y="311"/>
                  <a:pt x="298" y="316"/>
                  <a:pt x="292" y="316"/>
                </a:cubicBezTo>
                <a:cubicBezTo>
                  <a:pt x="287" y="316"/>
                  <a:pt x="282" y="311"/>
                  <a:pt x="282" y="305"/>
                </a:cubicBezTo>
                <a:cubicBezTo>
                  <a:pt x="282" y="300"/>
                  <a:pt x="287" y="295"/>
                  <a:pt x="292" y="295"/>
                </a:cubicBezTo>
                <a:close/>
                <a:moveTo>
                  <a:pt x="264" y="295"/>
                </a:moveTo>
                <a:cubicBezTo>
                  <a:pt x="270" y="295"/>
                  <a:pt x="275" y="300"/>
                  <a:pt x="275" y="305"/>
                </a:cubicBezTo>
                <a:cubicBezTo>
                  <a:pt x="275" y="311"/>
                  <a:pt x="270" y="316"/>
                  <a:pt x="264" y="316"/>
                </a:cubicBezTo>
                <a:cubicBezTo>
                  <a:pt x="259" y="316"/>
                  <a:pt x="254" y="311"/>
                  <a:pt x="254" y="305"/>
                </a:cubicBezTo>
                <a:cubicBezTo>
                  <a:pt x="254" y="300"/>
                  <a:pt x="259" y="295"/>
                  <a:pt x="264" y="295"/>
                </a:cubicBezTo>
                <a:close/>
                <a:moveTo>
                  <a:pt x="236" y="295"/>
                </a:moveTo>
                <a:cubicBezTo>
                  <a:pt x="242" y="295"/>
                  <a:pt x="246" y="300"/>
                  <a:pt x="246" y="305"/>
                </a:cubicBezTo>
                <a:cubicBezTo>
                  <a:pt x="246" y="311"/>
                  <a:pt x="242" y="316"/>
                  <a:pt x="236" y="316"/>
                </a:cubicBezTo>
                <a:cubicBezTo>
                  <a:pt x="230" y="316"/>
                  <a:pt x="226" y="311"/>
                  <a:pt x="226" y="305"/>
                </a:cubicBezTo>
                <a:cubicBezTo>
                  <a:pt x="226" y="300"/>
                  <a:pt x="230" y="295"/>
                  <a:pt x="236" y="295"/>
                </a:cubicBezTo>
                <a:close/>
                <a:moveTo>
                  <a:pt x="208" y="295"/>
                </a:moveTo>
                <a:cubicBezTo>
                  <a:pt x="214" y="295"/>
                  <a:pt x="218" y="300"/>
                  <a:pt x="218" y="305"/>
                </a:cubicBezTo>
                <a:cubicBezTo>
                  <a:pt x="218" y="311"/>
                  <a:pt x="214" y="316"/>
                  <a:pt x="208" y="316"/>
                </a:cubicBezTo>
                <a:cubicBezTo>
                  <a:pt x="202" y="316"/>
                  <a:pt x="198" y="311"/>
                  <a:pt x="198" y="305"/>
                </a:cubicBezTo>
                <a:cubicBezTo>
                  <a:pt x="198" y="300"/>
                  <a:pt x="202" y="295"/>
                  <a:pt x="208" y="295"/>
                </a:cubicBezTo>
                <a:close/>
                <a:moveTo>
                  <a:pt x="180" y="295"/>
                </a:moveTo>
                <a:cubicBezTo>
                  <a:pt x="185" y="295"/>
                  <a:pt x="190" y="300"/>
                  <a:pt x="190" y="305"/>
                </a:cubicBezTo>
                <a:cubicBezTo>
                  <a:pt x="190" y="311"/>
                  <a:pt x="185" y="316"/>
                  <a:pt x="180" y="316"/>
                </a:cubicBezTo>
                <a:cubicBezTo>
                  <a:pt x="174" y="316"/>
                  <a:pt x="169" y="311"/>
                  <a:pt x="169" y="305"/>
                </a:cubicBezTo>
                <a:cubicBezTo>
                  <a:pt x="169" y="300"/>
                  <a:pt x="174" y="295"/>
                  <a:pt x="180" y="295"/>
                </a:cubicBezTo>
                <a:close/>
                <a:moveTo>
                  <a:pt x="151" y="295"/>
                </a:moveTo>
                <a:cubicBezTo>
                  <a:pt x="157" y="295"/>
                  <a:pt x="162" y="300"/>
                  <a:pt x="162" y="305"/>
                </a:cubicBezTo>
                <a:cubicBezTo>
                  <a:pt x="162" y="311"/>
                  <a:pt x="157" y="316"/>
                  <a:pt x="151" y="316"/>
                </a:cubicBezTo>
                <a:cubicBezTo>
                  <a:pt x="146" y="316"/>
                  <a:pt x="141" y="311"/>
                  <a:pt x="141" y="305"/>
                </a:cubicBezTo>
                <a:cubicBezTo>
                  <a:pt x="141" y="300"/>
                  <a:pt x="146" y="295"/>
                  <a:pt x="151" y="295"/>
                </a:cubicBezTo>
                <a:close/>
                <a:moveTo>
                  <a:pt x="123" y="295"/>
                </a:moveTo>
                <a:cubicBezTo>
                  <a:pt x="129" y="295"/>
                  <a:pt x="134" y="300"/>
                  <a:pt x="134" y="305"/>
                </a:cubicBezTo>
                <a:cubicBezTo>
                  <a:pt x="134" y="311"/>
                  <a:pt x="129" y="316"/>
                  <a:pt x="123" y="316"/>
                </a:cubicBezTo>
                <a:cubicBezTo>
                  <a:pt x="118" y="316"/>
                  <a:pt x="113" y="311"/>
                  <a:pt x="113" y="305"/>
                </a:cubicBezTo>
                <a:cubicBezTo>
                  <a:pt x="113" y="300"/>
                  <a:pt x="118" y="295"/>
                  <a:pt x="123" y="295"/>
                </a:cubicBezTo>
                <a:close/>
                <a:moveTo>
                  <a:pt x="95" y="295"/>
                </a:moveTo>
                <a:cubicBezTo>
                  <a:pt x="101" y="295"/>
                  <a:pt x="105" y="300"/>
                  <a:pt x="105" y="305"/>
                </a:cubicBezTo>
                <a:cubicBezTo>
                  <a:pt x="105" y="311"/>
                  <a:pt x="101" y="316"/>
                  <a:pt x="95" y="316"/>
                </a:cubicBezTo>
                <a:cubicBezTo>
                  <a:pt x="89" y="316"/>
                  <a:pt x="85" y="311"/>
                  <a:pt x="85" y="305"/>
                </a:cubicBezTo>
                <a:cubicBezTo>
                  <a:pt x="85" y="300"/>
                  <a:pt x="89" y="295"/>
                  <a:pt x="95" y="295"/>
                </a:cubicBezTo>
                <a:close/>
                <a:moveTo>
                  <a:pt x="321" y="268"/>
                </a:moveTo>
                <a:cubicBezTo>
                  <a:pt x="326" y="268"/>
                  <a:pt x="331" y="273"/>
                  <a:pt x="331" y="279"/>
                </a:cubicBezTo>
                <a:cubicBezTo>
                  <a:pt x="331" y="284"/>
                  <a:pt x="326" y="289"/>
                  <a:pt x="321" y="289"/>
                </a:cubicBezTo>
                <a:cubicBezTo>
                  <a:pt x="315" y="289"/>
                  <a:pt x="310" y="284"/>
                  <a:pt x="310" y="279"/>
                </a:cubicBezTo>
                <a:cubicBezTo>
                  <a:pt x="310" y="273"/>
                  <a:pt x="315" y="268"/>
                  <a:pt x="321" y="268"/>
                </a:cubicBezTo>
                <a:close/>
                <a:moveTo>
                  <a:pt x="292" y="268"/>
                </a:moveTo>
                <a:cubicBezTo>
                  <a:pt x="298" y="268"/>
                  <a:pt x="303" y="273"/>
                  <a:pt x="303" y="279"/>
                </a:cubicBezTo>
                <a:cubicBezTo>
                  <a:pt x="303" y="284"/>
                  <a:pt x="298" y="289"/>
                  <a:pt x="292" y="289"/>
                </a:cubicBezTo>
                <a:cubicBezTo>
                  <a:pt x="287" y="289"/>
                  <a:pt x="282" y="284"/>
                  <a:pt x="282" y="279"/>
                </a:cubicBezTo>
                <a:cubicBezTo>
                  <a:pt x="282" y="273"/>
                  <a:pt x="287" y="268"/>
                  <a:pt x="292" y="268"/>
                </a:cubicBezTo>
                <a:close/>
                <a:moveTo>
                  <a:pt x="264" y="268"/>
                </a:moveTo>
                <a:cubicBezTo>
                  <a:pt x="270" y="268"/>
                  <a:pt x="275" y="273"/>
                  <a:pt x="275" y="279"/>
                </a:cubicBezTo>
                <a:cubicBezTo>
                  <a:pt x="275" y="284"/>
                  <a:pt x="270" y="289"/>
                  <a:pt x="264" y="289"/>
                </a:cubicBezTo>
                <a:cubicBezTo>
                  <a:pt x="259" y="289"/>
                  <a:pt x="254" y="284"/>
                  <a:pt x="254" y="279"/>
                </a:cubicBezTo>
                <a:cubicBezTo>
                  <a:pt x="254" y="273"/>
                  <a:pt x="259" y="268"/>
                  <a:pt x="264" y="268"/>
                </a:cubicBezTo>
                <a:close/>
                <a:moveTo>
                  <a:pt x="236" y="268"/>
                </a:moveTo>
                <a:cubicBezTo>
                  <a:pt x="242" y="268"/>
                  <a:pt x="246" y="273"/>
                  <a:pt x="246" y="279"/>
                </a:cubicBezTo>
                <a:cubicBezTo>
                  <a:pt x="246" y="284"/>
                  <a:pt x="242" y="289"/>
                  <a:pt x="236" y="289"/>
                </a:cubicBezTo>
                <a:cubicBezTo>
                  <a:pt x="230" y="289"/>
                  <a:pt x="226" y="284"/>
                  <a:pt x="226" y="279"/>
                </a:cubicBezTo>
                <a:cubicBezTo>
                  <a:pt x="226" y="273"/>
                  <a:pt x="230" y="268"/>
                  <a:pt x="236" y="268"/>
                </a:cubicBezTo>
                <a:close/>
                <a:moveTo>
                  <a:pt x="208" y="268"/>
                </a:moveTo>
                <a:cubicBezTo>
                  <a:pt x="214" y="268"/>
                  <a:pt x="218" y="273"/>
                  <a:pt x="218" y="279"/>
                </a:cubicBezTo>
                <a:cubicBezTo>
                  <a:pt x="218" y="284"/>
                  <a:pt x="214" y="289"/>
                  <a:pt x="208" y="289"/>
                </a:cubicBezTo>
                <a:cubicBezTo>
                  <a:pt x="202" y="289"/>
                  <a:pt x="198" y="284"/>
                  <a:pt x="198" y="279"/>
                </a:cubicBezTo>
                <a:cubicBezTo>
                  <a:pt x="198" y="273"/>
                  <a:pt x="202" y="268"/>
                  <a:pt x="208" y="268"/>
                </a:cubicBezTo>
                <a:close/>
                <a:moveTo>
                  <a:pt x="180" y="268"/>
                </a:moveTo>
                <a:cubicBezTo>
                  <a:pt x="185" y="268"/>
                  <a:pt x="190" y="273"/>
                  <a:pt x="190" y="279"/>
                </a:cubicBezTo>
                <a:cubicBezTo>
                  <a:pt x="190" y="284"/>
                  <a:pt x="185" y="289"/>
                  <a:pt x="180" y="289"/>
                </a:cubicBezTo>
                <a:cubicBezTo>
                  <a:pt x="174" y="289"/>
                  <a:pt x="169" y="284"/>
                  <a:pt x="169" y="279"/>
                </a:cubicBezTo>
                <a:cubicBezTo>
                  <a:pt x="169" y="273"/>
                  <a:pt x="174" y="268"/>
                  <a:pt x="180" y="268"/>
                </a:cubicBezTo>
                <a:close/>
                <a:moveTo>
                  <a:pt x="151" y="268"/>
                </a:moveTo>
                <a:cubicBezTo>
                  <a:pt x="157" y="268"/>
                  <a:pt x="162" y="273"/>
                  <a:pt x="162" y="279"/>
                </a:cubicBezTo>
                <a:cubicBezTo>
                  <a:pt x="162" y="284"/>
                  <a:pt x="157" y="289"/>
                  <a:pt x="151" y="289"/>
                </a:cubicBezTo>
                <a:cubicBezTo>
                  <a:pt x="146" y="289"/>
                  <a:pt x="141" y="284"/>
                  <a:pt x="141" y="279"/>
                </a:cubicBezTo>
                <a:cubicBezTo>
                  <a:pt x="141" y="273"/>
                  <a:pt x="146" y="268"/>
                  <a:pt x="151" y="268"/>
                </a:cubicBezTo>
                <a:close/>
                <a:moveTo>
                  <a:pt x="123" y="268"/>
                </a:moveTo>
                <a:cubicBezTo>
                  <a:pt x="129" y="268"/>
                  <a:pt x="134" y="273"/>
                  <a:pt x="134" y="279"/>
                </a:cubicBezTo>
                <a:cubicBezTo>
                  <a:pt x="134" y="284"/>
                  <a:pt x="129" y="289"/>
                  <a:pt x="123" y="289"/>
                </a:cubicBezTo>
                <a:cubicBezTo>
                  <a:pt x="118" y="289"/>
                  <a:pt x="113" y="284"/>
                  <a:pt x="113" y="279"/>
                </a:cubicBezTo>
                <a:cubicBezTo>
                  <a:pt x="113" y="273"/>
                  <a:pt x="118" y="268"/>
                  <a:pt x="123" y="268"/>
                </a:cubicBezTo>
                <a:close/>
                <a:moveTo>
                  <a:pt x="95" y="268"/>
                </a:moveTo>
                <a:cubicBezTo>
                  <a:pt x="101" y="268"/>
                  <a:pt x="105" y="273"/>
                  <a:pt x="105" y="279"/>
                </a:cubicBezTo>
                <a:cubicBezTo>
                  <a:pt x="105" y="284"/>
                  <a:pt x="101" y="289"/>
                  <a:pt x="95" y="289"/>
                </a:cubicBezTo>
                <a:cubicBezTo>
                  <a:pt x="89" y="289"/>
                  <a:pt x="85" y="284"/>
                  <a:pt x="85" y="279"/>
                </a:cubicBezTo>
                <a:cubicBezTo>
                  <a:pt x="85" y="273"/>
                  <a:pt x="89" y="268"/>
                  <a:pt x="95" y="268"/>
                </a:cubicBezTo>
                <a:close/>
                <a:moveTo>
                  <a:pt x="292" y="242"/>
                </a:moveTo>
                <a:cubicBezTo>
                  <a:pt x="298" y="242"/>
                  <a:pt x="303" y="246"/>
                  <a:pt x="303" y="252"/>
                </a:cubicBezTo>
                <a:cubicBezTo>
                  <a:pt x="303" y="258"/>
                  <a:pt x="298" y="262"/>
                  <a:pt x="292" y="262"/>
                </a:cubicBezTo>
                <a:cubicBezTo>
                  <a:pt x="287" y="262"/>
                  <a:pt x="282" y="258"/>
                  <a:pt x="282" y="252"/>
                </a:cubicBezTo>
                <a:cubicBezTo>
                  <a:pt x="282" y="246"/>
                  <a:pt x="287" y="242"/>
                  <a:pt x="292" y="242"/>
                </a:cubicBezTo>
                <a:close/>
                <a:moveTo>
                  <a:pt x="264" y="242"/>
                </a:moveTo>
                <a:cubicBezTo>
                  <a:pt x="270" y="242"/>
                  <a:pt x="275" y="246"/>
                  <a:pt x="275" y="252"/>
                </a:cubicBezTo>
                <a:cubicBezTo>
                  <a:pt x="275" y="258"/>
                  <a:pt x="270" y="262"/>
                  <a:pt x="264" y="262"/>
                </a:cubicBezTo>
                <a:cubicBezTo>
                  <a:pt x="259" y="262"/>
                  <a:pt x="254" y="258"/>
                  <a:pt x="254" y="252"/>
                </a:cubicBezTo>
                <a:cubicBezTo>
                  <a:pt x="254" y="246"/>
                  <a:pt x="259" y="242"/>
                  <a:pt x="264" y="242"/>
                </a:cubicBezTo>
                <a:close/>
                <a:moveTo>
                  <a:pt x="236" y="242"/>
                </a:moveTo>
                <a:cubicBezTo>
                  <a:pt x="242" y="242"/>
                  <a:pt x="246" y="246"/>
                  <a:pt x="246" y="252"/>
                </a:cubicBezTo>
                <a:cubicBezTo>
                  <a:pt x="246" y="258"/>
                  <a:pt x="242" y="262"/>
                  <a:pt x="236" y="262"/>
                </a:cubicBezTo>
                <a:cubicBezTo>
                  <a:pt x="230" y="262"/>
                  <a:pt x="226" y="258"/>
                  <a:pt x="226" y="252"/>
                </a:cubicBezTo>
                <a:cubicBezTo>
                  <a:pt x="226" y="246"/>
                  <a:pt x="230" y="242"/>
                  <a:pt x="236" y="242"/>
                </a:cubicBezTo>
                <a:close/>
                <a:moveTo>
                  <a:pt x="208" y="242"/>
                </a:moveTo>
                <a:cubicBezTo>
                  <a:pt x="214" y="242"/>
                  <a:pt x="218" y="246"/>
                  <a:pt x="218" y="252"/>
                </a:cubicBezTo>
                <a:cubicBezTo>
                  <a:pt x="218" y="258"/>
                  <a:pt x="214" y="262"/>
                  <a:pt x="208" y="262"/>
                </a:cubicBezTo>
                <a:cubicBezTo>
                  <a:pt x="202" y="262"/>
                  <a:pt x="198" y="258"/>
                  <a:pt x="198" y="252"/>
                </a:cubicBezTo>
                <a:cubicBezTo>
                  <a:pt x="198" y="246"/>
                  <a:pt x="202" y="242"/>
                  <a:pt x="208" y="242"/>
                </a:cubicBezTo>
                <a:close/>
                <a:moveTo>
                  <a:pt x="180" y="242"/>
                </a:moveTo>
                <a:cubicBezTo>
                  <a:pt x="185" y="242"/>
                  <a:pt x="190" y="246"/>
                  <a:pt x="190" y="252"/>
                </a:cubicBezTo>
                <a:cubicBezTo>
                  <a:pt x="190" y="258"/>
                  <a:pt x="185" y="262"/>
                  <a:pt x="180" y="262"/>
                </a:cubicBezTo>
                <a:cubicBezTo>
                  <a:pt x="174" y="262"/>
                  <a:pt x="169" y="258"/>
                  <a:pt x="169" y="252"/>
                </a:cubicBezTo>
                <a:cubicBezTo>
                  <a:pt x="169" y="246"/>
                  <a:pt x="174" y="242"/>
                  <a:pt x="180" y="242"/>
                </a:cubicBezTo>
                <a:close/>
                <a:moveTo>
                  <a:pt x="151" y="242"/>
                </a:moveTo>
                <a:cubicBezTo>
                  <a:pt x="157" y="242"/>
                  <a:pt x="162" y="246"/>
                  <a:pt x="162" y="252"/>
                </a:cubicBezTo>
                <a:cubicBezTo>
                  <a:pt x="162" y="258"/>
                  <a:pt x="157" y="262"/>
                  <a:pt x="151" y="262"/>
                </a:cubicBezTo>
                <a:cubicBezTo>
                  <a:pt x="146" y="262"/>
                  <a:pt x="141" y="258"/>
                  <a:pt x="141" y="252"/>
                </a:cubicBezTo>
                <a:cubicBezTo>
                  <a:pt x="141" y="246"/>
                  <a:pt x="146" y="242"/>
                  <a:pt x="151" y="242"/>
                </a:cubicBezTo>
                <a:close/>
                <a:moveTo>
                  <a:pt x="123" y="242"/>
                </a:moveTo>
                <a:cubicBezTo>
                  <a:pt x="129" y="242"/>
                  <a:pt x="134" y="246"/>
                  <a:pt x="134" y="252"/>
                </a:cubicBezTo>
                <a:cubicBezTo>
                  <a:pt x="134" y="258"/>
                  <a:pt x="129" y="262"/>
                  <a:pt x="123" y="262"/>
                </a:cubicBezTo>
                <a:cubicBezTo>
                  <a:pt x="118" y="262"/>
                  <a:pt x="113" y="258"/>
                  <a:pt x="113" y="252"/>
                </a:cubicBezTo>
                <a:cubicBezTo>
                  <a:pt x="113" y="246"/>
                  <a:pt x="118" y="242"/>
                  <a:pt x="123" y="242"/>
                </a:cubicBezTo>
                <a:close/>
                <a:moveTo>
                  <a:pt x="490" y="215"/>
                </a:moveTo>
                <a:cubicBezTo>
                  <a:pt x="496" y="215"/>
                  <a:pt x="500" y="219"/>
                  <a:pt x="500" y="225"/>
                </a:cubicBezTo>
                <a:cubicBezTo>
                  <a:pt x="500" y="231"/>
                  <a:pt x="496" y="235"/>
                  <a:pt x="490" y="235"/>
                </a:cubicBezTo>
                <a:cubicBezTo>
                  <a:pt x="484" y="235"/>
                  <a:pt x="479" y="231"/>
                  <a:pt x="479" y="225"/>
                </a:cubicBezTo>
                <a:cubicBezTo>
                  <a:pt x="479" y="219"/>
                  <a:pt x="484" y="215"/>
                  <a:pt x="490" y="215"/>
                </a:cubicBezTo>
                <a:close/>
                <a:moveTo>
                  <a:pt x="433" y="215"/>
                </a:moveTo>
                <a:cubicBezTo>
                  <a:pt x="439" y="215"/>
                  <a:pt x="444" y="219"/>
                  <a:pt x="444" y="225"/>
                </a:cubicBezTo>
                <a:cubicBezTo>
                  <a:pt x="444" y="231"/>
                  <a:pt x="439" y="235"/>
                  <a:pt x="433" y="235"/>
                </a:cubicBezTo>
                <a:cubicBezTo>
                  <a:pt x="428" y="235"/>
                  <a:pt x="423" y="231"/>
                  <a:pt x="423" y="225"/>
                </a:cubicBezTo>
                <a:cubicBezTo>
                  <a:pt x="423" y="219"/>
                  <a:pt x="428" y="215"/>
                  <a:pt x="433" y="215"/>
                </a:cubicBezTo>
                <a:close/>
                <a:moveTo>
                  <a:pt x="405" y="215"/>
                </a:moveTo>
                <a:cubicBezTo>
                  <a:pt x="411" y="215"/>
                  <a:pt x="416" y="219"/>
                  <a:pt x="416" y="225"/>
                </a:cubicBezTo>
                <a:cubicBezTo>
                  <a:pt x="416" y="231"/>
                  <a:pt x="411" y="235"/>
                  <a:pt x="405" y="235"/>
                </a:cubicBezTo>
                <a:cubicBezTo>
                  <a:pt x="400" y="235"/>
                  <a:pt x="395" y="231"/>
                  <a:pt x="395" y="225"/>
                </a:cubicBezTo>
                <a:cubicBezTo>
                  <a:pt x="395" y="219"/>
                  <a:pt x="400" y="215"/>
                  <a:pt x="405" y="215"/>
                </a:cubicBezTo>
                <a:close/>
                <a:moveTo>
                  <a:pt x="292" y="215"/>
                </a:moveTo>
                <a:cubicBezTo>
                  <a:pt x="298" y="215"/>
                  <a:pt x="303" y="219"/>
                  <a:pt x="303" y="225"/>
                </a:cubicBezTo>
                <a:cubicBezTo>
                  <a:pt x="303" y="231"/>
                  <a:pt x="298" y="235"/>
                  <a:pt x="292" y="235"/>
                </a:cubicBezTo>
                <a:cubicBezTo>
                  <a:pt x="287" y="235"/>
                  <a:pt x="282" y="231"/>
                  <a:pt x="282" y="225"/>
                </a:cubicBezTo>
                <a:cubicBezTo>
                  <a:pt x="282" y="219"/>
                  <a:pt x="287" y="215"/>
                  <a:pt x="292" y="215"/>
                </a:cubicBezTo>
                <a:close/>
                <a:moveTo>
                  <a:pt x="264" y="215"/>
                </a:moveTo>
                <a:cubicBezTo>
                  <a:pt x="270" y="215"/>
                  <a:pt x="275" y="219"/>
                  <a:pt x="275" y="225"/>
                </a:cubicBezTo>
                <a:cubicBezTo>
                  <a:pt x="275" y="231"/>
                  <a:pt x="270" y="235"/>
                  <a:pt x="264" y="235"/>
                </a:cubicBezTo>
                <a:cubicBezTo>
                  <a:pt x="259" y="235"/>
                  <a:pt x="254" y="231"/>
                  <a:pt x="254" y="225"/>
                </a:cubicBezTo>
                <a:cubicBezTo>
                  <a:pt x="254" y="219"/>
                  <a:pt x="259" y="215"/>
                  <a:pt x="264" y="215"/>
                </a:cubicBezTo>
                <a:close/>
                <a:moveTo>
                  <a:pt x="208" y="215"/>
                </a:moveTo>
                <a:cubicBezTo>
                  <a:pt x="214" y="215"/>
                  <a:pt x="218" y="219"/>
                  <a:pt x="218" y="225"/>
                </a:cubicBezTo>
                <a:cubicBezTo>
                  <a:pt x="218" y="231"/>
                  <a:pt x="214" y="235"/>
                  <a:pt x="208" y="235"/>
                </a:cubicBezTo>
                <a:cubicBezTo>
                  <a:pt x="202" y="235"/>
                  <a:pt x="198" y="231"/>
                  <a:pt x="198" y="225"/>
                </a:cubicBezTo>
                <a:cubicBezTo>
                  <a:pt x="198" y="219"/>
                  <a:pt x="202" y="215"/>
                  <a:pt x="208" y="215"/>
                </a:cubicBezTo>
                <a:close/>
                <a:moveTo>
                  <a:pt x="180" y="215"/>
                </a:moveTo>
                <a:cubicBezTo>
                  <a:pt x="185" y="215"/>
                  <a:pt x="190" y="219"/>
                  <a:pt x="190" y="225"/>
                </a:cubicBezTo>
                <a:cubicBezTo>
                  <a:pt x="190" y="231"/>
                  <a:pt x="185" y="235"/>
                  <a:pt x="180" y="235"/>
                </a:cubicBezTo>
                <a:cubicBezTo>
                  <a:pt x="174" y="235"/>
                  <a:pt x="169" y="231"/>
                  <a:pt x="169" y="225"/>
                </a:cubicBezTo>
                <a:cubicBezTo>
                  <a:pt x="169" y="219"/>
                  <a:pt x="174" y="215"/>
                  <a:pt x="180" y="215"/>
                </a:cubicBezTo>
                <a:close/>
                <a:moveTo>
                  <a:pt x="151" y="215"/>
                </a:moveTo>
                <a:cubicBezTo>
                  <a:pt x="157" y="215"/>
                  <a:pt x="162" y="219"/>
                  <a:pt x="162" y="225"/>
                </a:cubicBezTo>
                <a:cubicBezTo>
                  <a:pt x="162" y="231"/>
                  <a:pt x="157" y="235"/>
                  <a:pt x="151" y="235"/>
                </a:cubicBezTo>
                <a:cubicBezTo>
                  <a:pt x="146" y="235"/>
                  <a:pt x="141" y="231"/>
                  <a:pt x="141" y="225"/>
                </a:cubicBezTo>
                <a:cubicBezTo>
                  <a:pt x="141" y="219"/>
                  <a:pt x="146" y="215"/>
                  <a:pt x="151" y="215"/>
                </a:cubicBezTo>
                <a:close/>
                <a:moveTo>
                  <a:pt x="264" y="188"/>
                </a:moveTo>
                <a:cubicBezTo>
                  <a:pt x="270" y="188"/>
                  <a:pt x="275" y="193"/>
                  <a:pt x="275" y="198"/>
                </a:cubicBezTo>
                <a:cubicBezTo>
                  <a:pt x="275" y="204"/>
                  <a:pt x="270" y="209"/>
                  <a:pt x="264" y="209"/>
                </a:cubicBezTo>
                <a:cubicBezTo>
                  <a:pt x="259" y="209"/>
                  <a:pt x="254" y="204"/>
                  <a:pt x="254" y="198"/>
                </a:cubicBezTo>
                <a:cubicBezTo>
                  <a:pt x="254" y="193"/>
                  <a:pt x="259" y="188"/>
                  <a:pt x="264" y="188"/>
                </a:cubicBezTo>
                <a:close/>
                <a:moveTo>
                  <a:pt x="208" y="188"/>
                </a:moveTo>
                <a:cubicBezTo>
                  <a:pt x="214" y="188"/>
                  <a:pt x="218" y="193"/>
                  <a:pt x="218" y="198"/>
                </a:cubicBezTo>
                <a:cubicBezTo>
                  <a:pt x="218" y="204"/>
                  <a:pt x="214" y="209"/>
                  <a:pt x="208" y="209"/>
                </a:cubicBezTo>
                <a:cubicBezTo>
                  <a:pt x="202" y="209"/>
                  <a:pt x="198" y="204"/>
                  <a:pt x="198" y="198"/>
                </a:cubicBezTo>
                <a:cubicBezTo>
                  <a:pt x="198" y="193"/>
                  <a:pt x="202" y="188"/>
                  <a:pt x="208" y="188"/>
                </a:cubicBezTo>
                <a:close/>
                <a:moveTo>
                  <a:pt x="405" y="161"/>
                </a:moveTo>
                <a:cubicBezTo>
                  <a:pt x="411" y="161"/>
                  <a:pt x="416" y="166"/>
                  <a:pt x="416" y="171"/>
                </a:cubicBezTo>
                <a:cubicBezTo>
                  <a:pt x="416" y="177"/>
                  <a:pt x="411" y="182"/>
                  <a:pt x="405" y="182"/>
                </a:cubicBezTo>
                <a:cubicBezTo>
                  <a:pt x="400" y="182"/>
                  <a:pt x="395" y="177"/>
                  <a:pt x="395" y="171"/>
                </a:cubicBezTo>
                <a:cubicBezTo>
                  <a:pt x="395" y="166"/>
                  <a:pt x="400" y="161"/>
                  <a:pt x="405" y="161"/>
                </a:cubicBezTo>
                <a:close/>
                <a:moveTo>
                  <a:pt x="321" y="161"/>
                </a:moveTo>
                <a:cubicBezTo>
                  <a:pt x="326" y="161"/>
                  <a:pt x="331" y="166"/>
                  <a:pt x="331" y="171"/>
                </a:cubicBezTo>
                <a:cubicBezTo>
                  <a:pt x="331" y="177"/>
                  <a:pt x="326" y="182"/>
                  <a:pt x="321" y="182"/>
                </a:cubicBezTo>
                <a:cubicBezTo>
                  <a:pt x="315" y="182"/>
                  <a:pt x="310" y="177"/>
                  <a:pt x="310" y="171"/>
                </a:cubicBezTo>
                <a:cubicBezTo>
                  <a:pt x="310" y="166"/>
                  <a:pt x="315" y="161"/>
                  <a:pt x="321" y="161"/>
                </a:cubicBezTo>
                <a:close/>
                <a:moveTo>
                  <a:pt x="292" y="161"/>
                </a:moveTo>
                <a:cubicBezTo>
                  <a:pt x="298" y="161"/>
                  <a:pt x="303" y="166"/>
                  <a:pt x="303" y="171"/>
                </a:cubicBezTo>
                <a:cubicBezTo>
                  <a:pt x="303" y="177"/>
                  <a:pt x="298" y="182"/>
                  <a:pt x="292" y="182"/>
                </a:cubicBezTo>
                <a:cubicBezTo>
                  <a:pt x="287" y="182"/>
                  <a:pt x="282" y="177"/>
                  <a:pt x="282" y="171"/>
                </a:cubicBezTo>
                <a:cubicBezTo>
                  <a:pt x="282" y="166"/>
                  <a:pt x="287" y="161"/>
                  <a:pt x="292" y="161"/>
                </a:cubicBezTo>
                <a:close/>
                <a:moveTo>
                  <a:pt x="180" y="161"/>
                </a:moveTo>
                <a:cubicBezTo>
                  <a:pt x="185" y="161"/>
                  <a:pt x="190" y="166"/>
                  <a:pt x="190" y="171"/>
                </a:cubicBezTo>
                <a:cubicBezTo>
                  <a:pt x="190" y="177"/>
                  <a:pt x="185" y="182"/>
                  <a:pt x="180" y="182"/>
                </a:cubicBezTo>
                <a:cubicBezTo>
                  <a:pt x="174" y="182"/>
                  <a:pt x="169" y="177"/>
                  <a:pt x="169" y="171"/>
                </a:cubicBezTo>
                <a:cubicBezTo>
                  <a:pt x="169" y="166"/>
                  <a:pt x="174" y="161"/>
                  <a:pt x="180" y="161"/>
                </a:cubicBezTo>
                <a:close/>
                <a:moveTo>
                  <a:pt x="151" y="161"/>
                </a:moveTo>
                <a:cubicBezTo>
                  <a:pt x="157" y="161"/>
                  <a:pt x="162" y="166"/>
                  <a:pt x="162" y="171"/>
                </a:cubicBezTo>
                <a:cubicBezTo>
                  <a:pt x="162" y="177"/>
                  <a:pt x="157" y="182"/>
                  <a:pt x="151" y="182"/>
                </a:cubicBezTo>
                <a:cubicBezTo>
                  <a:pt x="146" y="182"/>
                  <a:pt x="141" y="177"/>
                  <a:pt x="141" y="171"/>
                </a:cubicBezTo>
                <a:cubicBezTo>
                  <a:pt x="141" y="166"/>
                  <a:pt x="146" y="161"/>
                  <a:pt x="151" y="161"/>
                </a:cubicBezTo>
                <a:close/>
                <a:moveTo>
                  <a:pt x="95" y="161"/>
                </a:moveTo>
                <a:cubicBezTo>
                  <a:pt x="101" y="161"/>
                  <a:pt x="105" y="166"/>
                  <a:pt x="105" y="171"/>
                </a:cubicBezTo>
                <a:cubicBezTo>
                  <a:pt x="105" y="177"/>
                  <a:pt x="101" y="182"/>
                  <a:pt x="95" y="182"/>
                </a:cubicBezTo>
                <a:cubicBezTo>
                  <a:pt x="89" y="182"/>
                  <a:pt x="85" y="177"/>
                  <a:pt x="85" y="171"/>
                </a:cubicBezTo>
                <a:cubicBezTo>
                  <a:pt x="85" y="166"/>
                  <a:pt x="89" y="161"/>
                  <a:pt x="95" y="161"/>
                </a:cubicBezTo>
                <a:close/>
                <a:moveTo>
                  <a:pt x="67" y="161"/>
                </a:moveTo>
                <a:cubicBezTo>
                  <a:pt x="73" y="161"/>
                  <a:pt x="77" y="166"/>
                  <a:pt x="77" y="171"/>
                </a:cubicBezTo>
                <a:cubicBezTo>
                  <a:pt x="77" y="177"/>
                  <a:pt x="73" y="182"/>
                  <a:pt x="67" y="182"/>
                </a:cubicBezTo>
                <a:cubicBezTo>
                  <a:pt x="61" y="182"/>
                  <a:pt x="57" y="177"/>
                  <a:pt x="57" y="171"/>
                </a:cubicBezTo>
                <a:cubicBezTo>
                  <a:pt x="57" y="166"/>
                  <a:pt x="61" y="161"/>
                  <a:pt x="67" y="161"/>
                </a:cubicBezTo>
                <a:close/>
                <a:moveTo>
                  <a:pt x="321" y="134"/>
                </a:moveTo>
                <a:cubicBezTo>
                  <a:pt x="326" y="134"/>
                  <a:pt x="331" y="139"/>
                  <a:pt x="331" y="145"/>
                </a:cubicBezTo>
                <a:cubicBezTo>
                  <a:pt x="331" y="150"/>
                  <a:pt x="326" y="155"/>
                  <a:pt x="321" y="155"/>
                </a:cubicBezTo>
                <a:cubicBezTo>
                  <a:pt x="315" y="155"/>
                  <a:pt x="310" y="150"/>
                  <a:pt x="310" y="145"/>
                </a:cubicBezTo>
                <a:cubicBezTo>
                  <a:pt x="310" y="139"/>
                  <a:pt x="315" y="134"/>
                  <a:pt x="321" y="134"/>
                </a:cubicBezTo>
                <a:close/>
                <a:moveTo>
                  <a:pt x="292" y="134"/>
                </a:moveTo>
                <a:cubicBezTo>
                  <a:pt x="298" y="134"/>
                  <a:pt x="303" y="139"/>
                  <a:pt x="303" y="145"/>
                </a:cubicBezTo>
                <a:cubicBezTo>
                  <a:pt x="303" y="150"/>
                  <a:pt x="298" y="155"/>
                  <a:pt x="292" y="155"/>
                </a:cubicBezTo>
                <a:cubicBezTo>
                  <a:pt x="287" y="155"/>
                  <a:pt x="282" y="150"/>
                  <a:pt x="282" y="145"/>
                </a:cubicBezTo>
                <a:cubicBezTo>
                  <a:pt x="282" y="139"/>
                  <a:pt x="287" y="134"/>
                  <a:pt x="292" y="134"/>
                </a:cubicBezTo>
                <a:close/>
                <a:moveTo>
                  <a:pt x="264" y="134"/>
                </a:moveTo>
                <a:cubicBezTo>
                  <a:pt x="270" y="134"/>
                  <a:pt x="275" y="139"/>
                  <a:pt x="275" y="145"/>
                </a:cubicBezTo>
                <a:cubicBezTo>
                  <a:pt x="275" y="150"/>
                  <a:pt x="270" y="155"/>
                  <a:pt x="264" y="155"/>
                </a:cubicBezTo>
                <a:cubicBezTo>
                  <a:pt x="259" y="155"/>
                  <a:pt x="254" y="150"/>
                  <a:pt x="254" y="145"/>
                </a:cubicBezTo>
                <a:cubicBezTo>
                  <a:pt x="254" y="139"/>
                  <a:pt x="259" y="134"/>
                  <a:pt x="264" y="134"/>
                </a:cubicBezTo>
                <a:close/>
                <a:moveTo>
                  <a:pt x="236" y="134"/>
                </a:moveTo>
                <a:cubicBezTo>
                  <a:pt x="242" y="134"/>
                  <a:pt x="246" y="139"/>
                  <a:pt x="246" y="145"/>
                </a:cubicBezTo>
                <a:cubicBezTo>
                  <a:pt x="246" y="150"/>
                  <a:pt x="242" y="155"/>
                  <a:pt x="236" y="155"/>
                </a:cubicBezTo>
                <a:cubicBezTo>
                  <a:pt x="230" y="155"/>
                  <a:pt x="226" y="150"/>
                  <a:pt x="226" y="145"/>
                </a:cubicBezTo>
                <a:cubicBezTo>
                  <a:pt x="226" y="139"/>
                  <a:pt x="230" y="134"/>
                  <a:pt x="236" y="134"/>
                </a:cubicBezTo>
                <a:close/>
                <a:moveTo>
                  <a:pt x="151" y="134"/>
                </a:moveTo>
                <a:cubicBezTo>
                  <a:pt x="157" y="134"/>
                  <a:pt x="162" y="139"/>
                  <a:pt x="162" y="145"/>
                </a:cubicBezTo>
                <a:cubicBezTo>
                  <a:pt x="162" y="150"/>
                  <a:pt x="157" y="155"/>
                  <a:pt x="151" y="155"/>
                </a:cubicBezTo>
                <a:cubicBezTo>
                  <a:pt x="146" y="155"/>
                  <a:pt x="141" y="150"/>
                  <a:pt x="141" y="145"/>
                </a:cubicBezTo>
                <a:cubicBezTo>
                  <a:pt x="141" y="139"/>
                  <a:pt x="146" y="134"/>
                  <a:pt x="151" y="134"/>
                </a:cubicBezTo>
                <a:close/>
                <a:moveTo>
                  <a:pt x="39" y="134"/>
                </a:moveTo>
                <a:cubicBezTo>
                  <a:pt x="44" y="134"/>
                  <a:pt x="49" y="139"/>
                  <a:pt x="49" y="145"/>
                </a:cubicBezTo>
                <a:cubicBezTo>
                  <a:pt x="49" y="150"/>
                  <a:pt x="44" y="155"/>
                  <a:pt x="39" y="155"/>
                </a:cubicBezTo>
                <a:cubicBezTo>
                  <a:pt x="33" y="155"/>
                  <a:pt x="28" y="150"/>
                  <a:pt x="28" y="145"/>
                </a:cubicBezTo>
                <a:cubicBezTo>
                  <a:pt x="28" y="139"/>
                  <a:pt x="33" y="134"/>
                  <a:pt x="39" y="134"/>
                </a:cubicBezTo>
                <a:close/>
                <a:moveTo>
                  <a:pt x="264" y="107"/>
                </a:moveTo>
                <a:cubicBezTo>
                  <a:pt x="270" y="107"/>
                  <a:pt x="275" y="112"/>
                  <a:pt x="275" y="118"/>
                </a:cubicBezTo>
                <a:cubicBezTo>
                  <a:pt x="275" y="124"/>
                  <a:pt x="270" y="128"/>
                  <a:pt x="264" y="128"/>
                </a:cubicBezTo>
                <a:cubicBezTo>
                  <a:pt x="259" y="128"/>
                  <a:pt x="254" y="124"/>
                  <a:pt x="254" y="118"/>
                </a:cubicBezTo>
                <a:cubicBezTo>
                  <a:pt x="254" y="112"/>
                  <a:pt x="259" y="107"/>
                  <a:pt x="264" y="107"/>
                </a:cubicBezTo>
                <a:close/>
                <a:moveTo>
                  <a:pt x="236" y="107"/>
                </a:moveTo>
                <a:cubicBezTo>
                  <a:pt x="242" y="107"/>
                  <a:pt x="246" y="112"/>
                  <a:pt x="246" y="118"/>
                </a:cubicBezTo>
                <a:cubicBezTo>
                  <a:pt x="246" y="124"/>
                  <a:pt x="242" y="128"/>
                  <a:pt x="236" y="128"/>
                </a:cubicBezTo>
                <a:cubicBezTo>
                  <a:pt x="230" y="128"/>
                  <a:pt x="226" y="124"/>
                  <a:pt x="226" y="118"/>
                </a:cubicBezTo>
                <a:cubicBezTo>
                  <a:pt x="226" y="112"/>
                  <a:pt x="230" y="107"/>
                  <a:pt x="236" y="107"/>
                </a:cubicBezTo>
                <a:close/>
                <a:moveTo>
                  <a:pt x="208" y="107"/>
                </a:moveTo>
                <a:cubicBezTo>
                  <a:pt x="214" y="107"/>
                  <a:pt x="218" y="112"/>
                  <a:pt x="218" y="118"/>
                </a:cubicBezTo>
                <a:cubicBezTo>
                  <a:pt x="218" y="124"/>
                  <a:pt x="214" y="128"/>
                  <a:pt x="208" y="128"/>
                </a:cubicBezTo>
                <a:cubicBezTo>
                  <a:pt x="202" y="128"/>
                  <a:pt x="198" y="124"/>
                  <a:pt x="198" y="118"/>
                </a:cubicBezTo>
                <a:cubicBezTo>
                  <a:pt x="198" y="112"/>
                  <a:pt x="202" y="107"/>
                  <a:pt x="208" y="107"/>
                </a:cubicBezTo>
                <a:close/>
                <a:moveTo>
                  <a:pt x="123" y="107"/>
                </a:moveTo>
                <a:cubicBezTo>
                  <a:pt x="129" y="107"/>
                  <a:pt x="134" y="112"/>
                  <a:pt x="134" y="118"/>
                </a:cubicBezTo>
                <a:cubicBezTo>
                  <a:pt x="134" y="124"/>
                  <a:pt x="129" y="128"/>
                  <a:pt x="123" y="128"/>
                </a:cubicBezTo>
                <a:cubicBezTo>
                  <a:pt x="118" y="128"/>
                  <a:pt x="113" y="124"/>
                  <a:pt x="113" y="118"/>
                </a:cubicBezTo>
                <a:cubicBezTo>
                  <a:pt x="113" y="112"/>
                  <a:pt x="118" y="107"/>
                  <a:pt x="123" y="107"/>
                </a:cubicBezTo>
                <a:close/>
                <a:moveTo>
                  <a:pt x="95" y="107"/>
                </a:moveTo>
                <a:cubicBezTo>
                  <a:pt x="101" y="107"/>
                  <a:pt x="105" y="112"/>
                  <a:pt x="105" y="118"/>
                </a:cubicBezTo>
                <a:cubicBezTo>
                  <a:pt x="105" y="124"/>
                  <a:pt x="101" y="128"/>
                  <a:pt x="95" y="128"/>
                </a:cubicBezTo>
                <a:cubicBezTo>
                  <a:pt x="89" y="128"/>
                  <a:pt x="85" y="124"/>
                  <a:pt x="85" y="118"/>
                </a:cubicBezTo>
                <a:cubicBezTo>
                  <a:pt x="85" y="112"/>
                  <a:pt x="89" y="107"/>
                  <a:pt x="95" y="107"/>
                </a:cubicBezTo>
                <a:close/>
                <a:moveTo>
                  <a:pt x="39" y="107"/>
                </a:moveTo>
                <a:cubicBezTo>
                  <a:pt x="44" y="107"/>
                  <a:pt x="49" y="112"/>
                  <a:pt x="49" y="118"/>
                </a:cubicBezTo>
                <a:cubicBezTo>
                  <a:pt x="49" y="124"/>
                  <a:pt x="44" y="128"/>
                  <a:pt x="39" y="128"/>
                </a:cubicBezTo>
                <a:cubicBezTo>
                  <a:pt x="33" y="128"/>
                  <a:pt x="28" y="124"/>
                  <a:pt x="28" y="118"/>
                </a:cubicBezTo>
                <a:cubicBezTo>
                  <a:pt x="28" y="112"/>
                  <a:pt x="33" y="107"/>
                  <a:pt x="39" y="107"/>
                </a:cubicBezTo>
                <a:close/>
                <a:moveTo>
                  <a:pt x="11" y="107"/>
                </a:moveTo>
                <a:cubicBezTo>
                  <a:pt x="16" y="107"/>
                  <a:pt x="21" y="112"/>
                  <a:pt x="21" y="118"/>
                </a:cubicBezTo>
                <a:cubicBezTo>
                  <a:pt x="21" y="124"/>
                  <a:pt x="16" y="128"/>
                  <a:pt x="11" y="128"/>
                </a:cubicBezTo>
                <a:cubicBezTo>
                  <a:pt x="5" y="128"/>
                  <a:pt x="0" y="124"/>
                  <a:pt x="0" y="118"/>
                </a:cubicBezTo>
                <a:cubicBezTo>
                  <a:pt x="0" y="112"/>
                  <a:pt x="5" y="107"/>
                  <a:pt x="11" y="107"/>
                </a:cubicBezTo>
                <a:close/>
                <a:moveTo>
                  <a:pt x="123" y="81"/>
                </a:moveTo>
                <a:cubicBezTo>
                  <a:pt x="129" y="81"/>
                  <a:pt x="134" y="85"/>
                  <a:pt x="134" y="91"/>
                </a:cubicBezTo>
                <a:cubicBezTo>
                  <a:pt x="134" y="97"/>
                  <a:pt x="129" y="101"/>
                  <a:pt x="123" y="101"/>
                </a:cubicBezTo>
                <a:cubicBezTo>
                  <a:pt x="118" y="101"/>
                  <a:pt x="113" y="97"/>
                  <a:pt x="113" y="91"/>
                </a:cubicBezTo>
                <a:cubicBezTo>
                  <a:pt x="113" y="85"/>
                  <a:pt x="118" y="81"/>
                  <a:pt x="123" y="81"/>
                </a:cubicBezTo>
                <a:close/>
                <a:moveTo>
                  <a:pt x="95" y="81"/>
                </a:moveTo>
                <a:cubicBezTo>
                  <a:pt x="101" y="81"/>
                  <a:pt x="105" y="85"/>
                  <a:pt x="105" y="91"/>
                </a:cubicBezTo>
                <a:cubicBezTo>
                  <a:pt x="105" y="97"/>
                  <a:pt x="101" y="101"/>
                  <a:pt x="95" y="101"/>
                </a:cubicBezTo>
                <a:cubicBezTo>
                  <a:pt x="89" y="101"/>
                  <a:pt x="85" y="97"/>
                  <a:pt x="85" y="91"/>
                </a:cubicBezTo>
                <a:cubicBezTo>
                  <a:pt x="85" y="85"/>
                  <a:pt x="89" y="81"/>
                  <a:pt x="95" y="81"/>
                </a:cubicBezTo>
                <a:close/>
                <a:moveTo>
                  <a:pt x="39" y="81"/>
                </a:moveTo>
                <a:cubicBezTo>
                  <a:pt x="44" y="81"/>
                  <a:pt x="49" y="85"/>
                  <a:pt x="49" y="91"/>
                </a:cubicBezTo>
                <a:cubicBezTo>
                  <a:pt x="49" y="97"/>
                  <a:pt x="44" y="101"/>
                  <a:pt x="39" y="101"/>
                </a:cubicBezTo>
                <a:cubicBezTo>
                  <a:pt x="33" y="101"/>
                  <a:pt x="28" y="97"/>
                  <a:pt x="28" y="91"/>
                </a:cubicBezTo>
                <a:cubicBezTo>
                  <a:pt x="28" y="85"/>
                  <a:pt x="33" y="81"/>
                  <a:pt x="39" y="81"/>
                </a:cubicBezTo>
                <a:close/>
                <a:moveTo>
                  <a:pt x="11" y="81"/>
                </a:moveTo>
                <a:cubicBezTo>
                  <a:pt x="16" y="81"/>
                  <a:pt x="21" y="85"/>
                  <a:pt x="21" y="91"/>
                </a:cubicBezTo>
                <a:cubicBezTo>
                  <a:pt x="21" y="97"/>
                  <a:pt x="16" y="101"/>
                  <a:pt x="11" y="101"/>
                </a:cubicBezTo>
                <a:cubicBezTo>
                  <a:pt x="5" y="101"/>
                  <a:pt x="0" y="97"/>
                  <a:pt x="0" y="91"/>
                </a:cubicBezTo>
                <a:cubicBezTo>
                  <a:pt x="0" y="85"/>
                  <a:pt x="5" y="81"/>
                  <a:pt x="11" y="81"/>
                </a:cubicBezTo>
                <a:close/>
                <a:moveTo>
                  <a:pt x="264" y="54"/>
                </a:moveTo>
                <a:cubicBezTo>
                  <a:pt x="270" y="54"/>
                  <a:pt x="275" y="58"/>
                  <a:pt x="275" y="64"/>
                </a:cubicBezTo>
                <a:cubicBezTo>
                  <a:pt x="275" y="70"/>
                  <a:pt x="270" y="75"/>
                  <a:pt x="264" y="75"/>
                </a:cubicBezTo>
                <a:cubicBezTo>
                  <a:pt x="259" y="75"/>
                  <a:pt x="254" y="70"/>
                  <a:pt x="254" y="64"/>
                </a:cubicBezTo>
                <a:cubicBezTo>
                  <a:pt x="254" y="58"/>
                  <a:pt x="259" y="54"/>
                  <a:pt x="264" y="54"/>
                </a:cubicBezTo>
                <a:close/>
                <a:moveTo>
                  <a:pt x="208" y="54"/>
                </a:moveTo>
                <a:cubicBezTo>
                  <a:pt x="214" y="54"/>
                  <a:pt x="218" y="58"/>
                  <a:pt x="218" y="64"/>
                </a:cubicBezTo>
                <a:cubicBezTo>
                  <a:pt x="218" y="70"/>
                  <a:pt x="214" y="75"/>
                  <a:pt x="208" y="75"/>
                </a:cubicBezTo>
                <a:cubicBezTo>
                  <a:pt x="202" y="75"/>
                  <a:pt x="198" y="70"/>
                  <a:pt x="198" y="64"/>
                </a:cubicBezTo>
                <a:cubicBezTo>
                  <a:pt x="198" y="58"/>
                  <a:pt x="202" y="54"/>
                  <a:pt x="208" y="54"/>
                </a:cubicBezTo>
                <a:close/>
                <a:moveTo>
                  <a:pt x="123" y="54"/>
                </a:moveTo>
                <a:cubicBezTo>
                  <a:pt x="129" y="54"/>
                  <a:pt x="134" y="58"/>
                  <a:pt x="134" y="64"/>
                </a:cubicBezTo>
                <a:cubicBezTo>
                  <a:pt x="134" y="70"/>
                  <a:pt x="129" y="75"/>
                  <a:pt x="123" y="75"/>
                </a:cubicBezTo>
                <a:cubicBezTo>
                  <a:pt x="118" y="75"/>
                  <a:pt x="113" y="70"/>
                  <a:pt x="113" y="64"/>
                </a:cubicBezTo>
                <a:cubicBezTo>
                  <a:pt x="113" y="58"/>
                  <a:pt x="118" y="54"/>
                  <a:pt x="123" y="54"/>
                </a:cubicBezTo>
                <a:close/>
                <a:moveTo>
                  <a:pt x="11" y="54"/>
                </a:moveTo>
                <a:cubicBezTo>
                  <a:pt x="16" y="54"/>
                  <a:pt x="21" y="58"/>
                  <a:pt x="21" y="64"/>
                </a:cubicBezTo>
                <a:cubicBezTo>
                  <a:pt x="21" y="70"/>
                  <a:pt x="16" y="75"/>
                  <a:pt x="11" y="75"/>
                </a:cubicBezTo>
                <a:cubicBezTo>
                  <a:pt x="5" y="75"/>
                  <a:pt x="0" y="70"/>
                  <a:pt x="0" y="64"/>
                </a:cubicBezTo>
                <a:cubicBezTo>
                  <a:pt x="0" y="58"/>
                  <a:pt x="5" y="54"/>
                  <a:pt x="11" y="54"/>
                </a:cubicBezTo>
                <a:close/>
                <a:moveTo>
                  <a:pt x="405" y="27"/>
                </a:moveTo>
                <a:cubicBezTo>
                  <a:pt x="411" y="27"/>
                  <a:pt x="416" y="32"/>
                  <a:pt x="416" y="37"/>
                </a:cubicBezTo>
                <a:cubicBezTo>
                  <a:pt x="416" y="43"/>
                  <a:pt x="411" y="48"/>
                  <a:pt x="405" y="48"/>
                </a:cubicBezTo>
                <a:cubicBezTo>
                  <a:pt x="400" y="48"/>
                  <a:pt x="395" y="43"/>
                  <a:pt x="395" y="37"/>
                </a:cubicBezTo>
                <a:cubicBezTo>
                  <a:pt x="395" y="32"/>
                  <a:pt x="400" y="27"/>
                  <a:pt x="405" y="27"/>
                </a:cubicBezTo>
                <a:close/>
                <a:moveTo>
                  <a:pt x="151" y="27"/>
                </a:moveTo>
                <a:cubicBezTo>
                  <a:pt x="157" y="27"/>
                  <a:pt x="162" y="32"/>
                  <a:pt x="162" y="37"/>
                </a:cubicBezTo>
                <a:cubicBezTo>
                  <a:pt x="162" y="43"/>
                  <a:pt x="157" y="48"/>
                  <a:pt x="151" y="48"/>
                </a:cubicBezTo>
                <a:cubicBezTo>
                  <a:pt x="146" y="48"/>
                  <a:pt x="141" y="43"/>
                  <a:pt x="141" y="37"/>
                </a:cubicBezTo>
                <a:cubicBezTo>
                  <a:pt x="141" y="32"/>
                  <a:pt x="146" y="27"/>
                  <a:pt x="151" y="27"/>
                </a:cubicBezTo>
                <a:close/>
                <a:moveTo>
                  <a:pt x="123" y="27"/>
                </a:moveTo>
                <a:cubicBezTo>
                  <a:pt x="129" y="27"/>
                  <a:pt x="134" y="32"/>
                  <a:pt x="134" y="37"/>
                </a:cubicBezTo>
                <a:cubicBezTo>
                  <a:pt x="134" y="43"/>
                  <a:pt x="129" y="48"/>
                  <a:pt x="123" y="48"/>
                </a:cubicBezTo>
                <a:cubicBezTo>
                  <a:pt x="118" y="48"/>
                  <a:pt x="113" y="43"/>
                  <a:pt x="113" y="37"/>
                </a:cubicBezTo>
                <a:cubicBezTo>
                  <a:pt x="113" y="32"/>
                  <a:pt x="118" y="27"/>
                  <a:pt x="123" y="27"/>
                </a:cubicBezTo>
                <a:close/>
              </a:path>
            </a:pathLst>
          </a:custGeom>
          <a:solidFill>
            <a:srgbClr val="01BCFF">
              <a:alpha val="4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101725" y="3222785"/>
            <a:ext cx="12415792" cy="3763282"/>
            <a:chOff x="-37608" y="2579463"/>
            <a:chExt cx="12415792" cy="3763282"/>
          </a:xfrm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grpSpPr>
        <p:sp>
          <p:nvSpPr>
            <p:cNvPr id="9" name="任意多边形 8"/>
            <p:cNvSpPr/>
            <p:nvPr/>
          </p:nvSpPr>
          <p:spPr>
            <a:xfrm>
              <a:off x="-37608" y="2579463"/>
              <a:ext cx="12415792" cy="3763282"/>
            </a:xfrm>
            <a:custGeom>
              <a:avLst/>
              <a:gdLst>
                <a:gd name="connsiteX0" fmla="*/ 0 w 12758057"/>
                <a:gd name="connsiteY0" fmla="*/ 2801257 h 5239657"/>
                <a:gd name="connsiteX1" fmla="*/ 5486400 w 12758057"/>
                <a:gd name="connsiteY1" fmla="*/ 2801257 h 5239657"/>
                <a:gd name="connsiteX2" fmla="*/ 6545943 w 12758057"/>
                <a:gd name="connsiteY2" fmla="*/ 2481943 h 5239657"/>
                <a:gd name="connsiteX3" fmla="*/ 7707086 w 12758057"/>
                <a:gd name="connsiteY3" fmla="*/ 2002971 h 5239657"/>
                <a:gd name="connsiteX4" fmla="*/ 8824686 w 12758057"/>
                <a:gd name="connsiteY4" fmla="*/ 1349828 h 5239657"/>
                <a:gd name="connsiteX5" fmla="*/ 9971314 w 12758057"/>
                <a:gd name="connsiteY5" fmla="*/ 1074057 h 5239657"/>
                <a:gd name="connsiteX6" fmla="*/ 11117943 w 12758057"/>
                <a:gd name="connsiteY6" fmla="*/ 508000 h 5239657"/>
                <a:gd name="connsiteX7" fmla="*/ 12264572 w 12758057"/>
                <a:gd name="connsiteY7" fmla="*/ 261257 h 5239657"/>
                <a:gd name="connsiteX8" fmla="*/ 12758057 w 12758057"/>
                <a:gd name="connsiteY8" fmla="*/ 0 h 5239657"/>
                <a:gd name="connsiteX9" fmla="*/ 12758057 w 12758057"/>
                <a:gd name="connsiteY9" fmla="*/ 5239657 h 5239657"/>
                <a:gd name="connsiteX10" fmla="*/ 0 w 12758057"/>
                <a:gd name="connsiteY10" fmla="*/ 5239657 h 5239657"/>
                <a:gd name="connsiteX11" fmla="*/ 0 w 12758057"/>
                <a:gd name="connsiteY11" fmla="*/ 2801257 h 5239657"/>
                <a:gd name="connsiteX0-1" fmla="*/ 243840 w 12758057"/>
                <a:gd name="connsiteY0-2" fmla="*/ 2801257 h 5239657"/>
                <a:gd name="connsiteX1-3" fmla="*/ 5486400 w 12758057"/>
                <a:gd name="connsiteY1-4" fmla="*/ 2801257 h 5239657"/>
                <a:gd name="connsiteX2-5" fmla="*/ 6545943 w 12758057"/>
                <a:gd name="connsiteY2-6" fmla="*/ 2481943 h 5239657"/>
                <a:gd name="connsiteX3-7" fmla="*/ 7707086 w 12758057"/>
                <a:gd name="connsiteY3-8" fmla="*/ 2002971 h 5239657"/>
                <a:gd name="connsiteX4-9" fmla="*/ 8824686 w 12758057"/>
                <a:gd name="connsiteY4-10" fmla="*/ 1349828 h 5239657"/>
                <a:gd name="connsiteX5-11" fmla="*/ 9971314 w 12758057"/>
                <a:gd name="connsiteY5-12" fmla="*/ 1074057 h 5239657"/>
                <a:gd name="connsiteX6-13" fmla="*/ 11117943 w 12758057"/>
                <a:gd name="connsiteY6-14" fmla="*/ 508000 h 5239657"/>
                <a:gd name="connsiteX7-15" fmla="*/ 12264572 w 12758057"/>
                <a:gd name="connsiteY7-16" fmla="*/ 261257 h 5239657"/>
                <a:gd name="connsiteX8-17" fmla="*/ 12758057 w 12758057"/>
                <a:gd name="connsiteY8-18" fmla="*/ 0 h 5239657"/>
                <a:gd name="connsiteX9-19" fmla="*/ 12758057 w 12758057"/>
                <a:gd name="connsiteY9-20" fmla="*/ 5239657 h 5239657"/>
                <a:gd name="connsiteX10-21" fmla="*/ 0 w 12758057"/>
                <a:gd name="connsiteY10-22" fmla="*/ 5239657 h 5239657"/>
                <a:gd name="connsiteX11-23" fmla="*/ 243840 w 12758057"/>
                <a:gd name="connsiteY11-24" fmla="*/ 2801257 h 5239657"/>
                <a:gd name="connsiteX0-25" fmla="*/ 0 w 12514217"/>
                <a:gd name="connsiteY0-26" fmla="*/ 2801257 h 5239657"/>
                <a:gd name="connsiteX1-27" fmla="*/ 5242560 w 12514217"/>
                <a:gd name="connsiteY1-28" fmla="*/ 2801257 h 5239657"/>
                <a:gd name="connsiteX2-29" fmla="*/ 6302103 w 12514217"/>
                <a:gd name="connsiteY2-30" fmla="*/ 2481943 h 5239657"/>
                <a:gd name="connsiteX3-31" fmla="*/ 7463246 w 12514217"/>
                <a:gd name="connsiteY3-32" fmla="*/ 2002971 h 5239657"/>
                <a:gd name="connsiteX4-33" fmla="*/ 8580846 w 12514217"/>
                <a:gd name="connsiteY4-34" fmla="*/ 1349828 h 5239657"/>
                <a:gd name="connsiteX5-35" fmla="*/ 9727474 w 12514217"/>
                <a:gd name="connsiteY5-36" fmla="*/ 1074057 h 5239657"/>
                <a:gd name="connsiteX6-37" fmla="*/ 10874103 w 12514217"/>
                <a:gd name="connsiteY6-38" fmla="*/ 508000 h 5239657"/>
                <a:gd name="connsiteX7-39" fmla="*/ 12020732 w 12514217"/>
                <a:gd name="connsiteY7-40" fmla="*/ 261257 h 5239657"/>
                <a:gd name="connsiteX8-41" fmla="*/ 12514217 w 12514217"/>
                <a:gd name="connsiteY8-42" fmla="*/ 0 h 5239657"/>
                <a:gd name="connsiteX9-43" fmla="*/ 12514217 w 12514217"/>
                <a:gd name="connsiteY9-44" fmla="*/ 5239657 h 5239657"/>
                <a:gd name="connsiteX10-45" fmla="*/ 2903 w 12514217"/>
                <a:gd name="connsiteY10-46" fmla="*/ 3817257 h 5239657"/>
                <a:gd name="connsiteX11-47" fmla="*/ 0 w 12514217"/>
                <a:gd name="connsiteY11-48" fmla="*/ 2801257 h 5239657"/>
                <a:gd name="connsiteX0-49" fmla="*/ 0 w 12514217"/>
                <a:gd name="connsiteY0-50" fmla="*/ 2801257 h 3817257"/>
                <a:gd name="connsiteX1-51" fmla="*/ 5242560 w 12514217"/>
                <a:gd name="connsiteY1-52" fmla="*/ 2801257 h 3817257"/>
                <a:gd name="connsiteX2-53" fmla="*/ 6302103 w 12514217"/>
                <a:gd name="connsiteY2-54" fmla="*/ 2481943 h 3817257"/>
                <a:gd name="connsiteX3-55" fmla="*/ 7463246 w 12514217"/>
                <a:gd name="connsiteY3-56" fmla="*/ 2002971 h 3817257"/>
                <a:gd name="connsiteX4-57" fmla="*/ 8580846 w 12514217"/>
                <a:gd name="connsiteY4-58" fmla="*/ 1349828 h 3817257"/>
                <a:gd name="connsiteX5-59" fmla="*/ 9727474 w 12514217"/>
                <a:gd name="connsiteY5-60" fmla="*/ 1074057 h 3817257"/>
                <a:gd name="connsiteX6-61" fmla="*/ 10874103 w 12514217"/>
                <a:gd name="connsiteY6-62" fmla="*/ 508000 h 3817257"/>
                <a:gd name="connsiteX7-63" fmla="*/ 12020732 w 12514217"/>
                <a:gd name="connsiteY7-64" fmla="*/ 261257 h 3817257"/>
                <a:gd name="connsiteX8-65" fmla="*/ 12514217 w 12514217"/>
                <a:gd name="connsiteY8-66" fmla="*/ 0 h 3817257"/>
                <a:gd name="connsiteX9-67" fmla="*/ 12383588 w 12514217"/>
                <a:gd name="connsiteY9-68" fmla="*/ 3802743 h 3817257"/>
                <a:gd name="connsiteX10-69" fmla="*/ 2903 w 12514217"/>
                <a:gd name="connsiteY10-70" fmla="*/ 3817257 h 3817257"/>
                <a:gd name="connsiteX11-71" fmla="*/ 0 w 12514217"/>
                <a:gd name="connsiteY11-72" fmla="*/ 2801257 h 3817257"/>
                <a:gd name="connsiteX0-73" fmla="*/ 0 w 12415792"/>
                <a:gd name="connsiteY0-74" fmla="*/ 2747282 h 3763282"/>
                <a:gd name="connsiteX1-75" fmla="*/ 5242560 w 12415792"/>
                <a:gd name="connsiteY1-76" fmla="*/ 2747282 h 3763282"/>
                <a:gd name="connsiteX2-77" fmla="*/ 6302103 w 12415792"/>
                <a:gd name="connsiteY2-78" fmla="*/ 2427968 h 3763282"/>
                <a:gd name="connsiteX3-79" fmla="*/ 7463246 w 12415792"/>
                <a:gd name="connsiteY3-80" fmla="*/ 1948996 h 3763282"/>
                <a:gd name="connsiteX4-81" fmla="*/ 8580846 w 12415792"/>
                <a:gd name="connsiteY4-82" fmla="*/ 1295853 h 3763282"/>
                <a:gd name="connsiteX5-83" fmla="*/ 9727474 w 12415792"/>
                <a:gd name="connsiteY5-84" fmla="*/ 1020082 h 3763282"/>
                <a:gd name="connsiteX6-85" fmla="*/ 10874103 w 12415792"/>
                <a:gd name="connsiteY6-86" fmla="*/ 454025 h 3763282"/>
                <a:gd name="connsiteX7-87" fmla="*/ 12020732 w 12415792"/>
                <a:gd name="connsiteY7-88" fmla="*/ 207282 h 3763282"/>
                <a:gd name="connsiteX8-89" fmla="*/ 12415792 w 12415792"/>
                <a:gd name="connsiteY8-90" fmla="*/ 0 h 3763282"/>
                <a:gd name="connsiteX9-91" fmla="*/ 12383588 w 12415792"/>
                <a:gd name="connsiteY9-92" fmla="*/ 3748768 h 3763282"/>
                <a:gd name="connsiteX10-93" fmla="*/ 2903 w 12415792"/>
                <a:gd name="connsiteY10-94" fmla="*/ 3763282 h 3763282"/>
                <a:gd name="connsiteX11-95" fmla="*/ 0 w 12415792"/>
                <a:gd name="connsiteY11-96" fmla="*/ 2747282 h 3763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2415792" h="3763282">
                  <a:moveTo>
                    <a:pt x="0" y="2747282"/>
                  </a:moveTo>
                  <a:lnTo>
                    <a:pt x="5242560" y="2747282"/>
                  </a:lnTo>
                  <a:lnTo>
                    <a:pt x="6302103" y="2427968"/>
                  </a:lnTo>
                  <a:lnTo>
                    <a:pt x="7463246" y="1948996"/>
                  </a:lnTo>
                  <a:lnTo>
                    <a:pt x="8580846" y="1295853"/>
                  </a:lnTo>
                  <a:lnTo>
                    <a:pt x="9727474" y="1020082"/>
                  </a:lnTo>
                  <a:lnTo>
                    <a:pt x="10874103" y="454025"/>
                  </a:lnTo>
                  <a:lnTo>
                    <a:pt x="12020732" y="207282"/>
                  </a:lnTo>
                  <a:lnTo>
                    <a:pt x="12415792" y="0"/>
                  </a:lnTo>
                  <a:lnTo>
                    <a:pt x="12383588" y="3748768"/>
                  </a:lnTo>
                  <a:lnTo>
                    <a:pt x="2903" y="3763282"/>
                  </a:lnTo>
                  <a:cubicBezTo>
                    <a:pt x="1935" y="3424615"/>
                    <a:pt x="968" y="3085949"/>
                    <a:pt x="0" y="2747282"/>
                  </a:cubicBezTo>
                  <a:close/>
                </a:path>
              </a:pathLst>
            </a:custGeom>
            <a:noFill/>
            <a:ln w="76200">
              <a:solidFill>
                <a:srgbClr val="A4D3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0696679" y="2917973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rgbClr val="A4D3F9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4988205" y="3308821"/>
            <a:ext cx="7048903" cy="2778548"/>
            <a:chOff x="4988205" y="3308821"/>
            <a:chExt cx="7048903" cy="2778548"/>
          </a:xfrm>
          <a:solidFill>
            <a:srgbClr val="72BBF6"/>
          </a:solidFill>
        </p:grpSpPr>
        <p:sp>
          <p:nvSpPr>
            <p:cNvPr id="61" name="椭圆 60"/>
            <p:cNvSpPr/>
            <p:nvPr/>
          </p:nvSpPr>
          <p:spPr>
            <a:xfrm>
              <a:off x="4988205" y="5821416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6196276" y="5460203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7208528" y="5024878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8338013" y="4388814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9490888" y="4074638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1771155" y="3308821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96" y="5636304"/>
            <a:ext cx="1582227" cy="484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备用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0" y="3319486"/>
            <a:ext cx="12191999" cy="3538515"/>
          </a:xfrm>
          <a:custGeom>
            <a:avLst/>
            <a:gdLst>
              <a:gd name="connsiteX0" fmla="*/ 12191999 w 12191999"/>
              <a:gd name="connsiteY0" fmla="*/ 0 h 3538515"/>
              <a:gd name="connsiteX1" fmla="*/ 12191999 w 12191999"/>
              <a:gd name="connsiteY1" fmla="*/ 3538515 h 3538515"/>
              <a:gd name="connsiteX2" fmla="*/ 0 w 12191999"/>
              <a:gd name="connsiteY2" fmla="*/ 3538515 h 3538515"/>
              <a:gd name="connsiteX3" fmla="*/ 0 w 12191999"/>
              <a:gd name="connsiteY3" fmla="*/ 2650581 h 3538515"/>
              <a:gd name="connsiteX4" fmla="*/ 5204952 w 12191999"/>
              <a:gd name="connsiteY4" fmla="*/ 2650581 h 3538515"/>
              <a:gd name="connsiteX5" fmla="*/ 6264495 w 12191999"/>
              <a:gd name="connsiteY5" fmla="*/ 2331267 h 3538515"/>
              <a:gd name="connsiteX6" fmla="*/ 7425638 w 12191999"/>
              <a:gd name="connsiteY6" fmla="*/ 1852295 h 3538515"/>
              <a:gd name="connsiteX7" fmla="*/ 8543238 w 12191999"/>
              <a:gd name="connsiteY7" fmla="*/ 1199152 h 3538515"/>
              <a:gd name="connsiteX8" fmla="*/ 9689866 w 12191999"/>
              <a:gd name="connsiteY8" fmla="*/ 923381 h 3538515"/>
              <a:gd name="connsiteX9" fmla="*/ 10836495 w 12191999"/>
              <a:gd name="connsiteY9" fmla="*/ 357324 h 3538515"/>
              <a:gd name="connsiteX10" fmla="*/ 11983124 w 12191999"/>
              <a:gd name="connsiteY10" fmla="*/ 110581 h 35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3538515">
                <a:moveTo>
                  <a:pt x="12191999" y="0"/>
                </a:moveTo>
                <a:lnTo>
                  <a:pt x="12191999" y="3538515"/>
                </a:lnTo>
                <a:lnTo>
                  <a:pt x="0" y="3538515"/>
                </a:lnTo>
                <a:lnTo>
                  <a:pt x="0" y="2650581"/>
                </a:lnTo>
                <a:lnTo>
                  <a:pt x="5204952" y="2650581"/>
                </a:lnTo>
                <a:lnTo>
                  <a:pt x="6264495" y="2331267"/>
                </a:lnTo>
                <a:lnTo>
                  <a:pt x="7425638" y="1852295"/>
                </a:lnTo>
                <a:lnTo>
                  <a:pt x="8543238" y="1199152"/>
                </a:lnTo>
                <a:lnTo>
                  <a:pt x="9689866" y="923381"/>
                </a:lnTo>
                <a:lnTo>
                  <a:pt x="10836495" y="357324"/>
                </a:lnTo>
                <a:lnTo>
                  <a:pt x="11983124" y="1105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333499" y="136479"/>
            <a:ext cx="10749895" cy="6458616"/>
            <a:chOff x="1728428" y="408451"/>
            <a:chExt cx="9047163" cy="5435601"/>
          </a:xfrm>
          <a:solidFill>
            <a:srgbClr val="0097E0">
              <a:alpha val="8000"/>
            </a:srgbClr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728428" y="408451"/>
              <a:ext cx="9047163" cy="5435601"/>
              <a:chOff x="852128" y="618001"/>
              <a:chExt cx="9047163" cy="5435601"/>
            </a:xfrm>
            <a:grpFill/>
          </p:grpSpPr>
          <p:sp>
            <p:nvSpPr>
              <p:cNvPr id="13" name="Freeform 40217"/>
              <p:cNvSpPr>
                <a:spLocks noEditPoints="1"/>
              </p:cNvSpPr>
              <p:nvPr/>
            </p:nvSpPr>
            <p:spPr bwMode="auto">
              <a:xfrm>
                <a:off x="4317641" y="732301"/>
                <a:ext cx="1878013" cy="2249488"/>
              </a:xfrm>
              <a:custGeom>
                <a:avLst/>
                <a:gdLst>
                  <a:gd name="T0" fmla="*/ 394 w 443"/>
                  <a:gd name="T1" fmla="*/ 520 h 530"/>
                  <a:gd name="T2" fmla="*/ 320 w 443"/>
                  <a:gd name="T3" fmla="*/ 530 h 530"/>
                  <a:gd name="T4" fmla="*/ 161 w 443"/>
                  <a:gd name="T5" fmla="*/ 520 h 530"/>
                  <a:gd name="T6" fmla="*/ 348 w 443"/>
                  <a:gd name="T7" fmla="*/ 483 h 530"/>
                  <a:gd name="T8" fmla="*/ 292 w 443"/>
                  <a:gd name="T9" fmla="*/ 483 h 530"/>
                  <a:gd name="T10" fmla="*/ 225 w 443"/>
                  <a:gd name="T11" fmla="*/ 493 h 530"/>
                  <a:gd name="T12" fmla="*/ 179 w 443"/>
                  <a:gd name="T13" fmla="*/ 503 h 530"/>
                  <a:gd name="T14" fmla="*/ 133 w 443"/>
                  <a:gd name="T15" fmla="*/ 493 h 530"/>
                  <a:gd name="T16" fmla="*/ 377 w 443"/>
                  <a:gd name="T17" fmla="*/ 456 h 530"/>
                  <a:gd name="T18" fmla="*/ 348 w 443"/>
                  <a:gd name="T19" fmla="*/ 456 h 530"/>
                  <a:gd name="T20" fmla="*/ 282 w 443"/>
                  <a:gd name="T21" fmla="*/ 466 h 530"/>
                  <a:gd name="T22" fmla="*/ 236 w 443"/>
                  <a:gd name="T23" fmla="*/ 476 h 530"/>
                  <a:gd name="T24" fmla="*/ 190 w 443"/>
                  <a:gd name="T25" fmla="*/ 466 h 530"/>
                  <a:gd name="T26" fmla="*/ 433 w 443"/>
                  <a:gd name="T27" fmla="*/ 429 h 530"/>
                  <a:gd name="T28" fmla="*/ 405 w 443"/>
                  <a:gd name="T29" fmla="*/ 429 h 530"/>
                  <a:gd name="T30" fmla="*/ 338 w 443"/>
                  <a:gd name="T31" fmla="*/ 439 h 530"/>
                  <a:gd name="T32" fmla="*/ 292 w 443"/>
                  <a:gd name="T33" fmla="*/ 450 h 530"/>
                  <a:gd name="T34" fmla="*/ 246 w 443"/>
                  <a:gd name="T35" fmla="*/ 439 h 530"/>
                  <a:gd name="T36" fmla="*/ 433 w 443"/>
                  <a:gd name="T37" fmla="*/ 402 h 530"/>
                  <a:gd name="T38" fmla="*/ 405 w 443"/>
                  <a:gd name="T39" fmla="*/ 402 h 530"/>
                  <a:gd name="T40" fmla="*/ 338 w 443"/>
                  <a:gd name="T41" fmla="*/ 412 h 530"/>
                  <a:gd name="T42" fmla="*/ 292 w 443"/>
                  <a:gd name="T43" fmla="*/ 423 h 530"/>
                  <a:gd name="T44" fmla="*/ 246 w 443"/>
                  <a:gd name="T45" fmla="*/ 412 h 530"/>
                  <a:gd name="T46" fmla="*/ 151 w 443"/>
                  <a:gd name="T47" fmla="*/ 402 h 530"/>
                  <a:gd name="T48" fmla="*/ 433 w 443"/>
                  <a:gd name="T49" fmla="*/ 375 h 530"/>
                  <a:gd name="T50" fmla="*/ 366 w 443"/>
                  <a:gd name="T51" fmla="*/ 386 h 530"/>
                  <a:gd name="T52" fmla="*/ 320 w 443"/>
                  <a:gd name="T53" fmla="*/ 396 h 530"/>
                  <a:gd name="T54" fmla="*/ 274 w 443"/>
                  <a:gd name="T55" fmla="*/ 386 h 530"/>
                  <a:gd name="T56" fmla="*/ 179 w 443"/>
                  <a:gd name="T57" fmla="*/ 375 h 530"/>
                  <a:gd name="T58" fmla="*/ 151 w 443"/>
                  <a:gd name="T59" fmla="*/ 375 h 530"/>
                  <a:gd name="T60" fmla="*/ 394 w 443"/>
                  <a:gd name="T61" fmla="*/ 359 h 530"/>
                  <a:gd name="T62" fmla="*/ 348 w 443"/>
                  <a:gd name="T63" fmla="*/ 369 h 530"/>
                  <a:gd name="T64" fmla="*/ 443 w 443"/>
                  <a:gd name="T65" fmla="*/ 332 h 530"/>
                  <a:gd name="T66" fmla="*/ 377 w 443"/>
                  <a:gd name="T67" fmla="*/ 322 h 530"/>
                  <a:gd name="T68" fmla="*/ 292 w 443"/>
                  <a:gd name="T69" fmla="*/ 322 h 530"/>
                  <a:gd name="T70" fmla="*/ 225 w 443"/>
                  <a:gd name="T71" fmla="*/ 332 h 530"/>
                  <a:gd name="T72" fmla="*/ 433 w 443"/>
                  <a:gd name="T73" fmla="*/ 316 h 530"/>
                  <a:gd name="T74" fmla="*/ 387 w 443"/>
                  <a:gd name="T75" fmla="*/ 305 h 530"/>
                  <a:gd name="T76" fmla="*/ 292 w 443"/>
                  <a:gd name="T77" fmla="*/ 295 h 530"/>
                  <a:gd name="T78" fmla="*/ 264 w 443"/>
                  <a:gd name="T79" fmla="*/ 295 h 530"/>
                  <a:gd name="T80" fmla="*/ 423 w 443"/>
                  <a:gd name="T81" fmla="*/ 278 h 530"/>
                  <a:gd name="T82" fmla="*/ 377 w 443"/>
                  <a:gd name="T83" fmla="*/ 289 h 530"/>
                  <a:gd name="T84" fmla="*/ 302 w 443"/>
                  <a:gd name="T85" fmla="*/ 278 h 530"/>
                  <a:gd name="T86" fmla="*/ 67 w 443"/>
                  <a:gd name="T87" fmla="*/ 268 h 530"/>
                  <a:gd name="T88" fmla="*/ 38 w 443"/>
                  <a:gd name="T89" fmla="*/ 268 h 530"/>
                  <a:gd name="T90" fmla="*/ 423 w 443"/>
                  <a:gd name="T91" fmla="*/ 252 h 530"/>
                  <a:gd name="T92" fmla="*/ 377 w 443"/>
                  <a:gd name="T93" fmla="*/ 262 h 530"/>
                  <a:gd name="T94" fmla="*/ 331 w 443"/>
                  <a:gd name="T95" fmla="*/ 252 h 530"/>
                  <a:gd name="T96" fmla="*/ 67 w 443"/>
                  <a:gd name="T97" fmla="*/ 241 h 530"/>
                  <a:gd name="T98" fmla="*/ 38 w 443"/>
                  <a:gd name="T99" fmla="*/ 241 h 530"/>
                  <a:gd name="T100" fmla="*/ 394 w 443"/>
                  <a:gd name="T101" fmla="*/ 225 h 530"/>
                  <a:gd name="T102" fmla="*/ 348 w 443"/>
                  <a:gd name="T103" fmla="*/ 235 h 530"/>
                  <a:gd name="T104" fmla="*/ 302 w 443"/>
                  <a:gd name="T105" fmla="*/ 225 h 530"/>
                  <a:gd name="T106" fmla="*/ 405 w 443"/>
                  <a:gd name="T107" fmla="*/ 188 h 530"/>
                  <a:gd name="T108" fmla="*/ 377 w 443"/>
                  <a:gd name="T109" fmla="*/ 188 h 530"/>
                  <a:gd name="T110" fmla="*/ 310 w 443"/>
                  <a:gd name="T111" fmla="*/ 198 h 530"/>
                  <a:gd name="T112" fmla="*/ 377 w 443"/>
                  <a:gd name="T113" fmla="*/ 182 h 530"/>
                  <a:gd name="T114" fmla="*/ 331 w 443"/>
                  <a:gd name="T115" fmla="*/ 171 h 530"/>
                  <a:gd name="T116" fmla="*/ 348 w 443"/>
                  <a:gd name="T117" fmla="*/ 80 h 530"/>
                  <a:gd name="T118" fmla="*/ 320 w 443"/>
                  <a:gd name="T119" fmla="*/ 80 h 530"/>
                  <a:gd name="T120" fmla="*/ 310 w 443"/>
                  <a:gd name="T121" fmla="*/ 64 h 530"/>
                  <a:gd name="T122" fmla="*/ 348 w 443"/>
                  <a:gd name="T123" fmla="*/ 47 h 530"/>
                  <a:gd name="T124" fmla="*/ 387 w 443"/>
                  <a:gd name="T125" fmla="*/ 1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3" h="530">
                    <a:moveTo>
                      <a:pt x="348" y="0"/>
                    </a:moveTo>
                    <a:cubicBezTo>
                      <a:pt x="354" y="0"/>
                      <a:pt x="359" y="5"/>
                      <a:pt x="359" y="10"/>
                    </a:cubicBezTo>
                    <a:cubicBezTo>
                      <a:pt x="359" y="16"/>
                      <a:pt x="354" y="21"/>
                      <a:pt x="348" y="21"/>
                    </a:cubicBezTo>
                    <a:cubicBezTo>
                      <a:pt x="343" y="21"/>
                      <a:pt x="338" y="16"/>
                      <a:pt x="338" y="10"/>
                    </a:cubicBezTo>
                    <a:cubicBezTo>
                      <a:pt x="338" y="5"/>
                      <a:pt x="343" y="0"/>
                      <a:pt x="348" y="0"/>
                    </a:cubicBezTo>
                    <a:close/>
                    <a:moveTo>
                      <a:pt x="405" y="509"/>
                    </a:moveTo>
                    <a:cubicBezTo>
                      <a:pt x="411" y="509"/>
                      <a:pt x="415" y="514"/>
                      <a:pt x="415" y="520"/>
                    </a:cubicBezTo>
                    <a:cubicBezTo>
                      <a:pt x="415" y="525"/>
                      <a:pt x="411" y="530"/>
                      <a:pt x="405" y="530"/>
                    </a:cubicBezTo>
                    <a:cubicBezTo>
                      <a:pt x="399" y="530"/>
                      <a:pt x="394" y="525"/>
                      <a:pt x="394" y="520"/>
                    </a:cubicBezTo>
                    <a:cubicBezTo>
                      <a:pt x="394" y="514"/>
                      <a:pt x="399" y="509"/>
                      <a:pt x="405" y="509"/>
                    </a:cubicBezTo>
                    <a:close/>
                    <a:moveTo>
                      <a:pt x="377" y="509"/>
                    </a:moveTo>
                    <a:cubicBezTo>
                      <a:pt x="382" y="509"/>
                      <a:pt x="387" y="514"/>
                      <a:pt x="387" y="520"/>
                    </a:cubicBezTo>
                    <a:cubicBezTo>
                      <a:pt x="387" y="525"/>
                      <a:pt x="382" y="530"/>
                      <a:pt x="377" y="530"/>
                    </a:cubicBezTo>
                    <a:cubicBezTo>
                      <a:pt x="371" y="530"/>
                      <a:pt x="366" y="525"/>
                      <a:pt x="366" y="520"/>
                    </a:cubicBezTo>
                    <a:cubicBezTo>
                      <a:pt x="366" y="514"/>
                      <a:pt x="371" y="509"/>
                      <a:pt x="377" y="509"/>
                    </a:cubicBezTo>
                    <a:close/>
                    <a:moveTo>
                      <a:pt x="320" y="509"/>
                    </a:moveTo>
                    <a:cubicBezTo>
                      <a:pt x="326" y="509"/>
                      <a:pt x="331" y="514"/>
                      <a:pt x="331" y="520"/>
                    </a:cubicBezTo>
                    <a:cubicBezTo>
                      <a:pt x="331" y="525"/>
                      <a:pt x="326" y="530"/>
                      <a:pt x="320" y="530"/>
                    </a:cubicBezTo>
                    <a:cubicBezTo>
                      <a:pt x="315" y="530"/>
                      <a:pt x="310" y="525"/>
                      <a:pt x="310" y="520"/>
                    </a:cubicBezTo>
                    <a:cubicBezTo>
                      <a:pt x="310" y="514"/>
                      <a:pt x="315" y="509"/>
                      <a:pt x="320" y="509"/>
                    </a:cubicBezTo>
                    <a:close/>
                    <a:moveTo>
                      <a:pt x="292" y="509"/>
                    </a:moveTo>
                    <a:cubicBezTo>
                      <a:pt x="298" y="509"/>
                      <a:pt x="302" y="514"/>
                      <a:pt x="302" y="520"/>
                    </a:cubicBezTo>
                    <a:cubicBezTo>
                      <a:pt x="302" y="525"/>
                      <a:pt x="298" y="530"/>
                      <a:pt x="292" y="530"/>
                    </a:cubicBezTo>
                    <a:cubicBezTo>
                      <a:pt x="286" y="530"/>
                      <a:pt x="282" y="525"/>
                      <a:pt x="282" y="520"/>
                    </a:cubicBezTo>
                    <a:cubicBezTo>
                      <a:pt x="282" y="514"/>
                      <a:pt x="286" y="509"/>
                      <a:pt x="292" y="509"/>
                    </a:cubicBezTo>
                    <a:close/>
                    <a:moveTo>
                      <a:pt x="151" y="509"/>
                    </a:moveTo>
                    <a:cubicBezTo>
                      <a:pt x="157" y="509"/>
                      <a:pt x="161" y="514"/>
                      <a:pt x="161" y="520"/>
                    </a:cubicBezTo>
                    <a:cubicBezTo>
                      <a:pt x="161" y="525"/>
                      <a:pt x="157" y="530"/>
                      <a:pt x="151" y="530"/>
                    </a:cubicBezTo>
                    <a:cubicBezTo>
                      <a:pt x="145" y="530"/>
                      <a:pt x="141" y="525"/>
                      <a:pt x="141" y="520"/>
                    </a:cubicBezTo>
                    <a:cubicBezTo>
                      <a:pt x="141" y="514"/>
                      <a:pt x="145" y="509"/>
                      <a:pt x="151" y="509"/>
                    </a:cubicBezTo>
                    <a:close/>
                    <a:moveTo>
                      <a:pt x="377" y="483"/>
                    </a:moveTo>
                    <a:cubicBezTo>
                      <a:pt x="382" y="483"/>
                      <a:pt x="387" y="487"/>
                      <a:pt x="387" y="493"/>
                    </a:cubicBezTo>
                    <a:cubicBezTo>
                      <a:pt x="387" y="499"/>
                      <a:pt x="382" y="503"/>
                      <a:pt x="377" y="503"/>
                    </a:cubicBezTo>
                    <a:cubicBezTo>
                      <a:pt x="371" y="503"/>
                      <a:pt x="366" y="499"/>
                      <a:pt x="366" y="493"/>
                    </a:cubicBezTo>
                    <a:cubicBezTo>
                      <a:pt x="366" y="487"/>
                      <a:pt x="371" y="483"/>
                      <a:pt x="377" y="483"/>
                    </a:cubicBezTo>
                    <a:close/>
                    <a:moveTo>
                      <a:pt x="348" y="483"/>
                    </a:moveTo>
                    <a:cubicBezTo>
                      <a:pt x="354" y="483"/>
                      <a:pt x="359" y="487"/>
                      <a:pt x="359" y="493"/>
                    </a:cubicBezTo>
                    <a:cubicBezTo>
                      <a:pt x="359" y="499"/>
                      <a:pt x="354" y="503"/>
                      <a:pt x="348" y="503"/>
                    </a:cubicBezTo>
                    <a:cubicBezTo>
                      <a:pt x="343" y="503"/>
                      <a:pt x="338" y="499"/>
                      <a:pt x="338" y="493"/>
                    </a:cubicBezTo>
                    <a:cubicBezTo>
                      <a:pt x="338" y="487"/>
                      <a:pt x="343" y="483"/>
                      <a:pt x="348" y="483"/>
                    </a:cubicBezTo>
                    <a:close/>
                    <a:moveTo>
                      <a:pt x="292" y="483"/>
                    </a:moveTo>
                    <a:cubicBezTo>
                      <a:pt x="298" y="483"/>
                      <a:pt x="302" y="487"/>
                      <a:pt x="302" y="493"/>
                    </a:cubicBezTo>
                    <a:cubicBezTo>
                      <a:pt x="302" y="499"/>
                      <a:pt x="298" y="503"/>
                      <a:pt x="292" y="503"/>
                    </a:cubicBezTo>
                    <a:cubicBezTo>
                      <a:pt x="286" y="503"/>
                      <a:pt x="282" y="499"/>
                      <a:pt x="282" y="493"/>
                    </a:cubicBezTo>
                    <a:cubicBezTo>
                      <a:pt x="282" y="487"/>
                      <a:pt x="286" y="483"/>
                      <a:pt x="292" y="483"/>
                    </a:cubicBezTo>
                    <a:close/>
                    <a:moveTo>
                      <a:pt x="264" y="483"/>
                    </a:moveTo>
                    <a:cubicBezTo>
                      <a:pt x="270" y="483"/>
                      <a:pt x="274" y="487"/>
                      <a:pt x="274" y="493"/>
                    </a:cubicBezTo>
                    <a:cubicBezTo>
                      <a:pt x="274" y="499"/>
                      <a:pt x="270" y="503"/>
                      <a:pt x="264" y="503"/>
                    </a:cubicBezTo>
                    <a:cubicBezTo>
                      <a:pt x="258" y="503"/>
                      <a:pt x="254" y="499"/>
                      <a:pt x="254" y="493"/>
                    </a:cubicBezTo>
                    <a:cubicBezTo>
                      <a:pt x="254" y="487"/>
                      <a:pt x="258" y="483"/>
                      <a:pt x="264" y="483"/>
                    </a:cubicBezTo>
                    <a:close/>
                    <a:moveTo>
                      <a:pt x="236" y="483"/>
                    </a:moveTo>
                    <a:cubicBezTo>
                      <a:pt x="241" y="483"/>
                      <a:pt x="246" y="487"/>
                      <a:pt x="246" y="493"/>
                    </a:cubicBezTo>
                    <a:cubicBezTo>
                      <a:pt x="246" y="499"/>
                      <a:pt x="241" y="503"/>
                      <a:pt x="236" y="503"/>
                    </a:cubicBezTo>
                    <a:cubicBezTo>
                      <a:pt x="230" y="503"/>
                      <a:pt x="225" y="499"/>
                      <a:pt x="225" y="493"/>
                    </a:cubicBezTo>
                    <a:cubicBezTo>
                      <a:pt x="225" y="487"/>
                      <a:pt x="230" y="483"/>
                      <a:pt x="236" y="483"/>
                    </a:cubicBezTo>
                    <a:close/>
                    <a:moveTo>
                      <a:pt x="207" y="483"/>
                    </a:moveTo>
                    <a:cubicBezTo>
                      <a:pt x="213" y="483"/>
                      <a:pt x="218" y="487"/>
                      <a:pt x="218" y="493"/>
                    </a:cubicBezTo>
                    <a:cubicBezTo>
                      <a:pt x="218" y="499"/>
                      <a:pt x="213" y="503"/>
                      <a:pt x="207" y="503"/>
                    </a:cubicBezTo>
                    <a:cubicBezTo>
                      <a:pt x="202" y="503"/>
                      <a:pt x="197" y="499"/>
                      <a:pt x="197" y="493"/>
                    </a:cubicBezTo>
                    <a:cubicBezTo>
                      <a:pt x="197" y="487"/>
                      <a:pt x="202" y="483"/>
                      <a:pt x="207" y="483"/>
                    </a:cubicBezTo>
                    <a:close/>
                    <a:moveTo>
                      <a:pt x="179" y="483"/>
                    </a:moveTo>
                    <a:cubicBezTo>
                      <a:pt x="185" y="483"/>
                      <a:pt x="190" y="487"/>
                      <a:pt x="190" y="493"/>
                    </a:cubicBezTo>
                    <a:cubicBezTo>
                      <a:pt x="190" y="499"/>
                      <a:pt x="185" y="503"/>
                      <a:pt x="179" y="503"/>
                    </a:cubicBezTo>
                    <a:cubicBezTo>
                      <a:pt x="174" y="503"/>
                      <a:pt x="169" y="499"/>
                      <a:pt x="169" y="493"/>
                    </a:cubicBezTo>
                    <a:cubicBezTo>
                      <a:pt x="169" y="487"/>
                      <a:pt x="174" y="483"/>
                      <a:pt x="179" y="483"/>
                    </a:cubicBezTo>
                    <a:close/>
                    <a:moveTo>
                      <a:pt x="151" y="483"/>
                    </a:moveTo>
                    <a:cubicBezTo>
                      <a:pt x="157" y="483"/>
                      <a:pt x="161" y="487"/>
                      <a:pt x="161" y="493"/>
                    </a:cubicBezTo>
                    <a:cubicBezTo>
                      <a:pt x="161" y="499"/>
                      <a:pt x="157" y="503"/>
                      <a:pt x="151" y="503"/>
                    </a:cubicBezTo>
                    <a:cubicBezTo>
                      <a:pt x="145" y="503"/>
                      <a:pt x="141" y="499"/>
                      <a:pt x="141" y="493"/>
                    </a:cubicBezTo>
                    <a:cubicBezTo>
                      <a:pt x="141" y="487"/>
                      <a:pt x="145" y="483"/>
                      <a:pt x="151" y="483"/>
                    </a:cubicBezTo>
                    <a:close/>
                    <a:moveTo>
                      <a:pt x="123" y="483"/>
                    </a:moveTo>
                    <a:cubicBezTo>
                      <a:pt x="129" y="483"/>
                      <a:pt x="133" y="487"/>
                      <a:pt x="133" y="493"/>
                    </a:cubicBezTo>
                    <a:cubicBezTo>
                      <a:pt x="133" y="499"/>
                      <a:pt x="129" y="503"/>
                      <a:pt x="123" y="503"/>
                    </a:cubicBezTo>
                    <a:cubicBezTo>
                      <a:pt x="117" y="503"/>
                      <a:pt x="113" y="499"/>
                      <a:pt x="113" y="493"/>
                    </a:cubicBezTo>
                    <a:cubicBezTo>
                      <a:pt x="113" y="487"/>
                      <a:pt x="117" y="483"/>
                      <a:pt x="123" y="483"/>
                    </a:cubicBezTo>
                    <a:close/>
                    <a:moveTo>
                      <a:pt x="433" y="456"/>
                    </a:moveTo>
                    <a:cubicBezTo>
                      <a:pt x="439" y="456"/>
                      <a:pt x="443" y="460"/>
                      <a:pt x="443" y="466"/>
                    </a:cubicBezTo>
                    <a:cubicBezTo>
                      <a:pt x="443" y="472"/>
                      <a:pt x="439" y="476"/>
                      <a:pt x="433" y="476"/>
                    </a:cubicBezTo>
                    <a:cubicBezTo>
                      <a:pt x="427" y="476"/>
                      <a:pt x="423" y="472"/>
                      <a:pt x="423" y="466"/>
                    </a:cubicBezTo>
                    <a:cubicBezTo>
                      <a:pt x="423" y="460"/>
                      <a:pt x="427" y="456"/>
                      <a:pt x="433" y="456"/>
                    </a:cubicBezTo>
                    <a:close/>
                    <a:moveTo>
                      <a:pt x="377" y="456"/>
                    </a:moveTo>
                    <a:cubicBezTo>
                      <a:pt x="382" y="456"/>
                      <a:pt x="387" y="460"/>
                      <a:pt x="387" y="466"/>
                    </a:cubicBezTo>
                    <a:cubicBezTo>
                      <a:pt x="387" y="472"/>
                      <a:pt x="382" y="476"/>
                      <a:pt x="377" y="476"/>
                    </a:cubicBezTo>
                    <a:cubicBezTo>
                      <a:pt x="371" y="476"/>
                      <a:pt x="366" y="472"/>
                      <a:pt x="366" y="466"/>
                    </a:cubicBezTo>
                    <a:cubicBezTo>
                      <a:pt x="366" y="460"/>
                      <a:pt x="371" y="456"/>
                      <a:pt x="377" y="456"/>
                    </a:cubicBezTo>
                    <a:close/>
                    <a:moveTo>
                      <a:pt x="348" y="456"/>
                    </a:moveTo>
                    <a:cubicBezTo>
                      <a:pt x="354" y="456"/>
                      <a:pt x="359" y="460"/>
                      <a:pt x="359" y="466"/>
                    </a:cubicBezTo>
                    <a:cubicBezTo>
                      <a:pt x="359" y="472"/>
                      <a:pt x="354" y="476"/>
                      <a:pt x="348" y="476"/>
                    </a:cubicBezTo>
                    <a:cubicBezTo>
                      <a:pt x="343" y="476"/>
                      <a:pt x="338" y="472"/>
                      <a:pt x="338" y="466"/>
                    </a:cubicBezTo>
                    <a:cubicBezTo>
                      <a:pt x="338" y="460"/>
                      <a:pt x="343" y="456"/>
                      <a:pt x="348" y="456"/>
                    </a:cubicBezTo>
                    <a:close/>
                    <a:moveTo>
                      <a:pt x="320" y="456"/>
                    </a:moveTo>
                    <a:cubicBezTo>
                      <a:pt x="326" y="456"/>
                      <a:pt x="331" y="460"/>
                      <a:pt x="331" y="466"/>
                    </a:cubicBezTo>
                    <a:cubicBezTo>
                      <a:pt x="331" y="472"/>
                      <a:pt x="326" y="476"/>
                      <a:pt x="320" y="476"/>
                    </a:cubicBezTo>
                    <a:cubicBezTo>
                      <a:pt x="315" y="476"/>
                      <a:pt x="310" y="472"/>
                      <a:pt x="310" y="466"/>
                    </a:cubicBezTo>
                    <a:cubicBezTo>
                      <a:pt x="310" y="460"/>
                      <a:pt x="315" y="456"/>
                      <a:pt x="320" y="456"/>
                    </a:cubicBezTo>
                    <a:close/>
                    <a:moveTo>
                      <a:pt x="292" y="456"/>
                    </a:moveTo>
                    <a:cubicBezTo>
                      <a:pt x="298" y="456"/>
                      <a:pt x="302" y="460"/>
                      <a:pt x="302" y="466"/>
                    </a:cubicBezTo>
                    <a:cubicBezTo>
                      <a:pt x="302" y="472"/>
                      <a:pt x="298" y="476"/>
                      <a:pt x="292" y="476"/>
                    </a:cubicBezTo>
                    <a:cubicBezTo>
                      <a:pt x="286" y="476"/>
                      <a:pt x="282" y="472"/>
                      <a:pt x="282" y="466"/>
                    </a:cubicBezTo>
                    <a:cubicBezTo>
                      <a:pt x="282" y="460"/>
                      <a:pt x="286" y="456"/>
                      <a:pt x="292" y="456"/>
                    </a:cubicBezTo>
                    <a:close/>
                    <a:moveTo>
                      <a:pt x="264" y="456"/>
                    </a:moveTo>
                    <a:cubicBezTo>
                      <a:pt x="270" y="456"/>
                      <a:pt x="274" y="460"/>
                      <a:pt x="274" y="466"/>
                    </a:cubicBezTo>
                    <a:cubicBezTo>
                      <a:pt x="274" y="472"/>
                      <a:pt x="270" y="476"/>
                      <a:pt x="264" y="476"/>
                    </a:cubicBezTo>
                    <a:cubicBezTo>
                      <a:pt x="258" y="476"/>
                      <a:pt x="254" y="472"/>
                      <a:pt x="254" y="466"/>
                    </a:cubicBezTo>
                    <a:cubicBezTo>
                      <a:pt x="254" y="460"/>
                      <a:pt x="258" y="456"/>
                      <a:pt x="264" y="456"/>
                    </a:cubicBezTo>
                    <a:close/>
                    <a:moveTo>
                      <a:pt x="236" y="456"/>
                    </a:moveTo>
                    <a:cubicBezTo>
                      <a:pt x="241" y="456"/>
                      <a:pt x="246" y="460"/>
                      <a:pt x="246" y="466"/>
                    </a:cubicBezTo>
                    <a:cubicBezTo>
                      <a:pt x="246" y="472"/>
                      <a:pt x="241" y="476"/>
                      <a:pt x="236" y="476"/>
                    </a:cubicBezTo>
                    <a:cubicBezTo>
                      <a:pt x="230" y="476"/>
                      <a:pt x="225" y="472"/>
                      <a:pt x="225" y="466"/>
                    </a:cubicBezTo>
                    <a:cubicBezTo>
                      <a:pt x="225" y="460"/>
                      <a:pt x="230" y="456"/>
                      <a:pt x="236" y="456"/>
                    </a:cubicBezTo>
                    <a:close/>
                    <a:moveTo>
                      <a:pt x="207" y="456"/>
                    </a:moveTo>
                    <a:cubicBezTo>
                      <a:pt x="213" y="456"/>
                      <a:pt x="218" y="460"/>
                      <a:pt x="218" y="466"/>
                    </a:cubicBezTo>
                    <a:cubicBezTo>
                      <a:pt x="218" y="472"/>
                      <a:pt x="213" y="476"/>
                      <a:pt x="207" y="476"/>
                    </a:cubicBezTo>
                    <a:cubicBezTo>
                      <a:pt x="202" y="476"/>
                      <a:pt x="197" y="472"/>
                      <a:pt x="197" y="466"/>
                    </a:cubicBezTo>
                    <a:cubicBezTo>
                      <a:pt x="197" y="460"/>
                      <a:pt x="202" y="456"/>
                      <a:pt x="207" y="456"/>
                    </a:cubicBezTo>
                    <a:close/>
                    <a:moveTo>
                      <a:pt x="179" y="456"/>
                    </a:moveTo>
                    <a:cubicBezTo>
                      <a:pt x="185" y="456"/>
                      <a:pt x="190" y="460"/>
                      <a:pt x="190" y="466"/>
                    </a:cubicBezTo>
                    <a:cubicBezTo>
                      <a:pt x="190" y="472"/>
                      <a:pt x="185" y="476"/>
                      <a:pt x="179" y="476"/>
                    </a:cubicBezTo>
                    <a:cubicBezTo>
                      <a:pt x="174" y="476"/>
                      <a:pt x="169" y="472"/>
                      <a:pt x="169" y="466"/>
                    </a:cubicBezTo>
                    <a:cubicBezTo>
                      <a:pt x="169" y="460"/>
                      <a:pt x="174" y="456"/>
                      <a:pt x="179" y="456"/>
                    </a:cubicBezTo>
                    <a:close/>
                    <a:moveTo>
                      <a:pt x="151" y="456"/>
                    </a:moveTo>
                    <a:cubicBezTo>
                      <a:pt x="157" y="456"/>
                      <a:pt x="161" y="460"/>
                      <a:pt x="161" y="466"/>
                    </a:cubicBezTo>
                    <a:cubicBezTo>
                      <a:pt x="161" y="472"/>
                      <a:pt x="157" y="476"/>
                      <a:pt x="151" y="476"/>
                    </a:cubicBezTo>
                    <a:cubicBezTo>
                      <a:pt x="145" y="476"/>
                      <a:pt x="141" y="472"/>
                      <a:pt x="141" y="466"/>
                    </a:cubicBezTo>
                    <a:cubicBezTo>
                      <a:pt x="141" y="460"/>
                      <a:pt x="145" y="456"/>
                      <a:pt x="151" y="456"/>
                    </a:cubicBezTo>
                    <a:close/>
                    <a:moveTo>
                      <a:pt x="433" y="429"/>
                    </a:moveTo>
                    <a:cubicBezTo>
                      <a:pt x="439" y="429"/>
                      <a:pt x="443" y="434"/>
                      <a:pt x="443" y="439"/>
                    </a:cubicBezTo>
                    <a:cubicBezTo>
                      <a:pt x="443" y="445"/>
                      <a:pt x="439" y="450"/>
                      <a:pt x="433" y="450"/>
                    </a:cubicBezTo>
                    <a:cubicBezTo>
                      <a:pt x="427" y="450"/>
                      <a:pt x="423" y="445"/>
                      <a:pt x="423" y="439"/>
                    </a:cubicBezTo>
                    <a:cubicBezTo>
                      <a:pt x="423" y="434"/>
                      <a:pt x="427" y="429"/>
                      <a:pt x="433" y="429"/>
                    </a:cubicBezTo>
                    <a:close/>
                    <a:moveTo>
                      <a:pt x="405" y="429"/>
                    </a:moveTo>
                    <a:cubicBezTo>
                      <a:pt x="411" y="429"/>
                      <a:pt x="415" y="434"/>
                      <a:pt x="415" y="439"/>
                    </a:cubicBezTo>
                    <a:cubicBezTo>
                      <a:pt x="415" y="445"/>
                      <a:pt x="411" y="450"/>
                      <a:pt x="405" y="450"/>
                    </a:cubicBezTo>
                    <a:cubicBezTo>
                      <a:pt x="399" y="450"/>
                      <a:pt x="394" y="445"/>
                      <a:pt x="394" y="439"/>
                    </a:cubicBezTo>
                    <a:cubicBezTo>
                      <a:pt x="394" y="434"/>
                      <a:pt x="399" y="429"/>
                      <a:pt x="405" y="429"/>
                    </a:cubicBezTo>
                    <a:close/>
                    <a:moveTo>
                      <a:pt x="377" y="429"/>
                    </a:moveTo>
                    <a:cubicBezTo>
                      <a:pt x="382" y="429"/>
                      <a:pt x="387" y="434"/>
                      <a:pt x="387" y="439"/>
                    </a:cubicBezTo>
                    <a:cubicBezTo>
                      <a:pt x="387" y="445"/>
                      <a:pt x="382" y="450"/>
                      <a:pt x="377" y="450"/>
                    </a:cubicBezTo>
                    <a:cubicBezTo>
                      <a:pt x="371" y="450"/>
                      <a:pt x="366" y="445"/>
                      <a:pt x="366" y="439"/>
                    </a:cubicBezTo>
                    <a:cubicBezTo>
                      <a:pt x="366" y="434"/>
                      <a:pt x="371" y="429"/>
                      <a:pt x="377" y="429"/>
                    </a:cubicBezTo>
                    <a:close/>
                    <a:moveTo>
                      <a:pt x="348" y="429"/>
                    </a:moveTo>
                    <a:cubicBezTo>
                      <a:pt x="354" y="429"/>
                      <a:pt x="359" y="434"/>
                      <a:pt x="359" y="439"/>
                    </a:cubicBezTo>
                    <a:cubicBezTo>
                      <a:pt x="359" y="445"/>
                      <a:pt x="354" y="450"/>
                      <a:pt x="348" y="450"/>
                    </a:cubicBezTo>
                    <a:cubicBezTo>
                      <a:pt x="343" y="450"/>
                      <a:pt x="338" y="445"/>
                      <a:pt x="338" y="439"/>
                    </a:cubicBezTo>
                    <a:cubicBezTo>
                      <a:pt x="338" y="434"/>
                      <a:pt x="343" y="429"/>
                      <a:pt x="348" y="429"/>
                    </a:cubicBezTo>
                    <a:close/>
                    <a:moveTo>
                      <a:pt x="320" y="429"/>
                    </a:moveTo>
                    <a:cubicBezTo>
                      <a:pt x="326" y="429"/>
                      <a:pt x="331" y="434"/>
                      <a:pt x="331" y="439"/>
                    </a:cubicBezTo>
                    <a:cubicBezTo>
                      <a:pt x="331" y="445"/>
                      <a:pt x="326" y="450"/>
                      <a:pt x="320" y="450"/>
                    </a:cubicBezTo>
                    <a:cubicBezTo>
                      <a:pt x="315" y="450"/>
                      <a:pt x="310" y="445"/>
                      <a:pt x="310" y="439"/>
                    </a:cubicBezTo>
                    <a:cubicBezTo>
                      <a:pt x="310" y="434"/>
                      <a:pt x="315" y="429"/>
                      <a:pt x="320" y="429"/>
                    </a:cubicBezTo>
                    <a:close/>
                    <a:moveTo>
                      <a:pt x="292" y="429"/>
                    </a:moveTo>
                    <a:cubicBezTo>
                      <a:pt x="298" y="429"/>
                      <a:pt x="302" y="434"/>
                      <a:pt x="302" y="439"/>
                    </a:cubicBezTo>
                    <a:cubicBezTo>
                      <a:pt x="302" y="445"/>
                      <a:pt x="298" y="450"/>
                      <a:pt x="292" y="450"/>
                    </a:cubicBezTo>
                    <a:cubicBezTo>
                      <a:pt x="286" y="450"/>
                      <a:pt x="282" y="445"/>
                      <a:pt x="282" y="439"/>
                    </a:cubicBezTo>
                    <a:cubicBezTo>
                      <a:pt x="282" y="434"/>
                      <a:pt x="286" y="429"/>
                      <a:pt x="292" y="429"/>
                    </a:cubicBezTo>
                    <a:close/>
                    <a:moveTo>
                      <a:pt x="264" y="429"/>
                    </a:moveTo>
                    <a:cubicBezTo>
                      <a:pt x="270" y="429"/>
                      <a:pt x="274" y="434"/>
                      <a:pt x="274" y="439"/>
                    </a:cubicBezTo>
                    <a:cubicBezTo>
                      <a:pt x="274" y="445"/>
                      <a:pt x="270" y="450"/>
                      <a:pt x="264" y="450"/>
                    </a:cubicBezTo>
                    <a:cubicBezTo>
                      <a:pt x="258" y="450"/>
                      <a:pt x="254" y="445"/>
                      <a:pt x="254" y="439"/>
                    </a:cubicBezTo>
                    <a:cubicBezTo>
                      <a:pt x="254" y="434"/>
                      <a:pt x="258" y="429"/>
                      <a:pt x="264" y="429"/>
                    </a:cubicBezTo>
                    <a:close/>
                    <a:moveTo>
                      <a:pt x="236" y="429"/>
                    </a:moveTo>
                    <a:cubicBezTo>
                      <a:pt x="241" y="429"/>
                      <a:pt x="246" y="434"/>
                      <a:pt x="246" y="439"/>
                    </a:cubicBezTo>
                    <a:cubicBezTo>
                      <a:pt x="246" y="445"/>
                      <a:pt x="241" y="450"/>
                      <a:pt x="236" y="450"/>
                    </a:cubicBezTo>
                    <a:cubicBezTo>
                      <a:pt x="230" y="450"/>
                      <a:pt x="225" y="445"/>
                      <a:pt x="225" y="439"/>
                    </a:cubicBezTo>
                    <a:cubicBezTo>
                      <a:pt x="225" y="434"/>
                      <a:pt x="230" y="429"/>
                      <a:pt x="236" y="429"/>
                    </a:cubicBezTo>
                    <a:close/>
                    <a:moveTo>
                      <a:pt x="207" y="429"/>
                    </a:moveTo>
                    <a:cubicBezTo>
                      <a:pt x="213" y="429"/>
                      <a:pt x="218" y="434"/>
                      <a:pt x="218" y="439"/>
                    </a:cubicBezTo>
                    <a:cubicBezTo>
                      <a:pt x="218" y="445"/>
                      <a:pt x="213" y="450"/>
                      <a:pt x="207" y="450"/>
                    </a:cubicBezTo>
                    <a:cubicBezTo>
                      <a:pt x="202" y="450"/>
                      <a:pt x="197" y="445"/>
                      <a:pt x="197" y="439"/>
                    </a:cubicBezTo>
                    <a:cubicBezTo>
                      <a:pt x="197" y="434"/>
                      <a:pt x="202" y="429"/>
                      <a:pt x="207" y="429"/>
                    </a:cubicBezTo>
                    <a:close/>
                    <a:moveTo>
                      <a:pt x="433" y="402"/>
                    </a:moveTo>
                    <a:cubicBezTo>
                      <a:pt x="439" y="402"/>
                      <a:pt x="443" y="407"/>
                      <a:pt x="443" y="412"/>
                    </a:cubicBezTo>
                    <a:cubicBezTo>
                      <a:pt x="443" y="418"/>
                      <a:pt x="439" y="423"/>
                      <a:pt x="433" y="423"/>
                    </a:cubicBezTo>
                    <a:cubicBezTo>
                      <a:pt x="427" y="423"/>
                      <a:pt x="423" y="418"/>
                      <a:pt x="423" y="412"/>
                    </a:cubicBezTo>
                    <a:cubicBezTo>
                      <a:pt x="423" y="407"/>
                      <a:pt x="427" y="402"/>
                      <a:pt x="433" y="402"/>
                    </a:cubicBezTo>
                    <a:close/>
                    <a:moveTo>
                      <a:pt x="405" y="402"/>
                    </a:moveTo>
                    <a:cubicBezTo>
                      <a:pt x="411" y="402"/>
                      <a:pt x="415" y="407"/>
                      <a:pt x="415" y="412"/>
                    </a:cubicBezTo>
                    <a:cubicBezTo>
                      <a:pt x="415" y="418"/>
                      <a:pt x="411" y="423"/>
                      <a:pt x="405" y="423"/>
                    </a:cubicBezTo>
                    <a:cubicBezTo>
                      <a:pt x="399" y="423"/>
                      <a:pt x="394" y="418"/>
                      <a:pt x="394" y="412"/>
                    </a:cubicBezTo>
                    <a:cubicBezTo>
                      <a:pt x="394" y="407"/>
                      <a:pt x="399" y="402"/>
                      <a:pt x="405" y="402"/>
                    </a:cubicBezTo>
                    <a:close/>
                    <a:moveTo>
                      <a:pt x="377" y="402"/>
                    </a:moveTo>
                    <a:cubicBezTo>
                      <a:pt x="382" y="402"/>
                      <a:pt x="387" y="407"/>
                      <a:pt x="387" y="412"/>
                    </a:cubicBezTo>
                    <a:cubicBezTo>
                      <a:pt x="387" y="418"/>
                      <a:pt x="382" y="423"/>
                      <a:pt x="377" y="423"/>
                    </a:cubicBezTo>
                    <a:cubicBezTo>
                      <a:pt x="371" y="423"/>
                      <a:pt x="366" y="418"/>
                      <a:pt x="366" y="412"/>
                    </a:cubicBezTo>
                    <a:cubicBezTo>
                      <a:pt x="366" y="407"/>
                      <a:pt x="371" y="402"/>
                      <a:pt x="377" y="402"/>
                    </a:cubicBezTo>
                    <a:close/>
                    <a:moveTo>
                      <a:pt x="348" y="402"/>
                    </a:moveTo>
                    <a:cubicBezTo>
                      <a:pt x="354" y="402"/>
                      <a:pt x="359" y="407"/>
                      <a:pt x="359" y="412"/>
                    </a:cubicBezTo>
                    <a:cubicBezTo>
                      <a:pt x="359" y="418"/>
                      <a:pt x="354" y="423"/>
                      <a:pt x="348" y="423"/>
                    </a:cubicBezTo>
                    <a:cubicBezTo>
                      <a:pt x="343" y="423"/>
                      <a:pt x="338" y="418"/>
                      <a:pt x="338" y="412"/>
                    </a:cubicBezTo>
                    <a:cubicBezTo>
                      <a:pt x="338" y="407"/>
                      <a:pt x="343" y="402"/>
                      <a:pt x="348" y="402"/>
                    </a:cubicBezTo>
                    <a:close/>
                    <a:moveTo>
                      <a:pt x="320" y="402"/>
                    </a:moveTo>
                    <a:cubicBezTo>
                      <a:pt x="326" y="402"/>
                      <a:pt x="331" y="407"/>
                      <a:pt x="331" y="412"/>
                    </a:cubicBezTo>
                    <a:cubicBezTo>
                      <a:pt x="331" y="418"/>
                      <a:pt x="326" y="423"/>
                      <a:pt x="320" y="423"/>
                    </a:cubicBezTo>
                    <a:cubicBezTo>
                      <a:pt x="315" y="423"/>
                      <a:pt x="310" y="418"/>
                      <a:pt x="310" y="412"/>
                    </a:cubicBezTo>
                    <a:cubicBezTo>
                      <a:pt x="310" y="407"/>
                      <a:pt x="315" y="402"/>
                      <a:pt x="320" y="402"/>
                    </a:cubicBezTo>
                    <a:close/>
                    <a:moveTo>
                      <a:pt x="292" y="402"/>
                    </a:moveTo>
                    <a:cubicBezTo>
                      <a:pt x="298" y="402"/>
                      <a:pt x="302" y="407"/>
                      <a:pt x="302" y="412"/>
                    </a:cubicBezTo>
                    <a:cubicBezTo>
                      <a:pt x="302" y="418"/>
                      <a:pt x="298" y="423"/>
                      <a:pt x="292" y="423"/>
                    </a:cubicBezTo>
                    <a:cubicBezTo>
                      <a:pt x="286" y="423"/>
                      <a:pt x="282" y="418"/>
                      <a:pt x="282" y="412"/>
                    </a:cubicBezTo>
                    <a:cubicBezTo>
                      <a:pt x="282" y="407"/>
                      <a:pt x="286" y="402"/>
                      <a:pt x="292" y="402"/>
                    </a:cubicBezTo>
                    <a:close/>
                    <a:moveTo>
                      <a:pt x="264" y="402"/>
                    </a:moveTo>
                    <a:cubicBezTo>
                      <a:pt x="270" y="402"/>
                      <a:pt x="274" y="407"/>
                      <a:pt x="274" y="412"/>
                    </a:cubicBezTo>
                    <a:cubicBezTo>
                      <a:pt x="274" y="418"/>
                      <a:pt x="270" y="423"/>
                      <a:pt x="264" y="423"/>
                    </a:cubicBezTo>
                    <a:cubicBezTo>
                      <a:pt x="258" y="423"/>
                      <a:pt x="254" y="418"/>
                      <a:pt x="254" y="412"/>
                    </a:cubicBezTo>
                    <a:cubicBezTo>
                      <a:pt x="254" y="407"/>
                      <a:pt x="258" y="402"/>
                      <a:pt x="264" y="402"/>
                    </a:cubicBezTo>
                    <a:close/>
                    <a:moveTo>
                      <a:pt x="236" y="402"/>
                    </a:moveTo>
                    <a:cubicBezTo>
                      <a:pt x="241" y="402"/>
                      <a:pt x="246" y="407"/>
                      <a:pt x="246" y="412"/>
                    </a:cubicBezTo>
                    <a:cubicBezTo>
                      <a:pt x="246" y="418"/>
                      <a:pt x="241" y="423"/>
                      <a:pt x="236" y="423"/>
                    </a:cubicBezTo>
                    <a:cubicBezTo>
                      <a:pt x="230" y="423"/>
                      <a:pt x="225" y="418"/>
                      <a:pt x="225" y="412"/>
                    </a:cubicBezTo>
                    <a:cubicBezTo>
                      <a:pt x="225" y="407"/>
                      <a:pt x="230" y="402"/>
                      <a:pt x="236" y="402"/>
                    </a:cubicBezTo>
                    <a:close/>
                    <a:moveTo>
                      <a:pt x="179" y="402"/>
                    </a:moveTo>
                    <a:cubicBezTo>
                      <a:pt x="185" y="402"/>
                      <a:pt x="190" y="407"/>
                      <a:pt x="190" y="412"/>
                    </a:cubicBezTo>
                    <a:cubicBezTo>
                      <a:pt x="190" y="418"/>
                      <a:pt x="185" y="423"/>
                      <a:pt x="179" y="423"/>
                    </a:cubicBezTo>
                    <a:cubicBezTo>
                      <a:pt x="174" y="423"/>
                      <a:pt x="169" y="418"/>
                      <a:pt x="169" y="412"/>
                    </a:cubicBezTo>
                    <a:cubicBezTo>
                      <a:pt x="169" y="407"/>
                      <a:pt x="174" y="402"/>
                      <a:pt x="179" y="402"/>
                    </a:cubicBezTo>
                    <a:close/>
                    <a:moveTo>
                      <a:pt x="151" y="402"/>
                    </a:moveTo>
                    <a:cubicBezTo>
                      <a:pt x="157" y="402"/>
                      <a:pt x="161" y="407"/>
                      <a:pt x="161" y="412"/>
                    </a:cubicBezTo>
                    <a:cubicBezTo>
                      <a:pt x="161" y="418"/>
                      <a:pt x="157" y="423"/>
                      <a:pt x="151" y="423"/>
                    </a:cubicBezTo>
                    <a:cubicBezTo>
                      <a:pt x="145" y="423"/>
                      <a:pt x="141" y="418"/>
                      <a:pt x="141" y="412"/>
                    </a:cubicBezTo>
                    <a:cubicBezTo>
                      <a:pt x="141" y="407"/>
                      <a:pt x="145" y="402"/>
                      <a:pt x="151" y="402"/>
                    </a:cubicBezTo>
                    <a:close/>
                    <a:moveTo>
                      <a:pt x="433" y="375"/>
                    </a:moveTo>
                    <a:cubicBezTo>
                      <a:pt x="439" y="375"/>
                      <a:pt x="443" y="380"/>
                      <a:pt x="443" y="386"/>
                    </a:cubicBezTo>
                    <a:cubicBezTo>
                      <a:pt x="443" y="391"/>
                      <a:pt x="439" y="396"/>
                      <a:pt x="433" y="396"/>
                    </a:cubicBezTo>
                    <a:cubicBezTo>
                      <a:pt x="427" y="396"/>
                      <a:pt x="423" y="391"/>
                      <a:pt x="423" y="386"/>
                    </a:cubicBezTo>
                    <a:cubicBezTo>
                      <a:pt x="423" y="380"/>
                      <a:pt x="427" y="375"/>
                      <a:pt x="433" y="375"/>
                    </a:cubicBezTo>
                    <a:close/>
                    <a:moveTo>
                      <a:pt x="405" y="375"/>
                    </a:moveTo>
                    <a:cubicBezTo>
                      <a:pt x="411" y="375"/>
                      <a:pt x="415" y="380"/>
                      <a:pt x="415" y="386"/>
                    </a:cubicBezTo>
                    <a:cubicBezTo>
                      <a:pt x="415" y="391"/>
                      <a:pt x="411" y="396"/>
                      <a:pt x="405" y="396"/>
                    </a:cubicBezTo>
                    <a:cubicBezTo>
                      <a:pt x="399" y="396"/>
                      <a:pt x="394" y="391"/>
                      <a:pt x="394" y="386"/>
                    </a:cubicBezTo>
                    <a:cubicBezTo>
                      <a:pt x="394" y="380"/>
                      <a:pt x="399" y="375"/>
                      <a:pt x="405" y="375"/>
                    </a:cubicBezTo>
                    <a:close/>
                    <a:moveTo>
                      <a:pt x="377" y="375"/>
                    </a:moveTo>
                    <a:cubicBezTo>
                      <a:pt x="382" y="375"/>
                      <a:pt x="387" y="380"/>
                      <a:pt x="387" y="386"/>
                    </a:cubicBezTo>
                    <a:cubicBezTo>
                      <a:pt x="387" y="391"/>
                      <a:pt x="382" y="396"/>
                      <a:pt x="377" y="396"/>
                    </a:cubicBezTo>
                    <a:cubicBezTo>
                      <a:pt x="371" y="396"/>
                      <a:pt x="366" y="391"/>
                      <a:pt x="366" y="386"/>
                    </a:cubicBezTo>
                    <a:cubicBezTo>
                      <a:pt x="366" y="380"/>
                      <a:pt x="371" y="375"/>
                      <a:pt x="377" y="375"/>
                    </a:cubicBezTo>
                    <a:close/>
                    <a:moveTo>
                      <a:pt x="348" y="375"/>
                    </a:moveTo>
                    <a:cubicBezTo>
                      <a:pt x="354" y="375"/>
                      <a:pt x="359" y="380"/>
                      <a:pt x="359" y="386"/>
                    </a:cubicBezTo>
                    <a:cubicBezTo>
                      <a:pt x="359" y="391"/>
                      <a:pt x="354" y="396"/>
                      <a:pt x="348" y="396"/>
                    </a:cubicBezTo>
                    <a:cubicBezTo>
                      <a:pt x="343" y="396"/>
                      <a:pt x="338" y="391"/>
                      <a:pt x="338" y="386"/>
                    </a:cubicBezTo>
                    <a:cubicBezTo>
                      <a:pt x="338" y="380"/>
                      <a:pt x="343" y="375"/>
                      <a:pt x="348" y="375"/>
                    </a:cubicBezTo>
                    <a:close/>
                    <a:moveTo>
                      <a:pt x="320" y="375"/>
                    </a:moveTo>
                    <a:cubicBezTo>
                      <a:pt x="326" y="375"/>
                      <a:pt x="331" y="380"/>
                      <a:pt x="331" y="386"/>
                    </a:cubicBezTo>
                    <a:cubicBezTo>
                      <a:pt x="331" y="391"/>
                      <a:pt x="326" y="396"/>
                      <a:pt x="320" y="396"/>
                    </a:cubicBezTo>
                    <a:cubicBezTo>
                      <a:pt x="315" y="396"/>
                      <a:pt x="310" y="391"/>
                      <a:pt x="310" y="386"/>
                    </a:cubicBezTo>
                    <a:cubicBezTo>
                      <a:pt x="310" y="380"/>
                      <a:pt x="315" y="375"/>
                      <a:pt x="320" y="375"/>
                    </a:cubicBezTo>
                    <a:close/>
                    <a:moveTo>
                      <a:pt x="292" y="375"/>
                    </a:moveTo>
                    <a:cubicBezTo>
                      <a:pt x="298" y="375"/>
                      <a:pt x="302" y="380"/>
                      <a:pt x="302" y="386"/>
                    </a:cubicBezTo>
                    <a:cubicBezTo>
                      <a:pt x="302" y="391"/>
                      <a:pt x="298" y="396"/>
                      <a:pt x="292" y="396"/>
                    </a:cubicBezTo>
                    <a:cubicBezTo>
                      <a:pt x="286" y="396"/>
                      <a:pt x="282" y="391"/>
                      <a:pt x="282" y="386"/>
                    </a:cubicBezTo>
                    <a:cubicBezTo>
                      <a:pt x="282" y="380"/>
                      <a:pt x="286" y="375"/>
                      <a:pt x="292" y="375"/>
                    </a:cubicBezTo>
                    <a:close/>
                    <a:moveTo>
                      <a:pt x="264" y="375"/>
                    </a:moveTo>
                    <a:cubicBezTo>
                      <a:pt x="270" y="375"/>
                      <a:pt x="274" y="380"/>
                      <a:pt x="274" y="386"/>
                    </a:cubicBezTo>
                    <a:cubicBezTo>
                      <a:pt x="274" y="391"/>
                      <a:pt x="270" y="396"/>
                      <a:pt x="264" y="396"/>
                    </a:cubicBezTo>
                    <a:cubicBezTo>
                      <a:pt x="258" y="396"/>
                      <a:pt x="254" y="391"/>
                      <a:pt x="254" y="386"/>
                    </a:cubicBezTo>
                    <a:cubicBezTo>
                      <a:pt x="254" y="380"/>
                      <a:pt x="258" y="375"/>
                      <a:pt x="264" y="375"/>
                    </a:cubicBezTo>
                    <a:close/>
                    <a:moveTo>
                      <a:pt x="236" y="375"/>
                    </a:moveTo>
                    <a:cubicBezTo>
                      <a:pt x="241" y="375"/>
                      <a:pt x="246" y="380"/>
                      <a:pt x="246" y="386"/>
                    </a:cubicBezTo>
                    <a:cubicBezTo>
                      <a:pt x="246" y="391"/>
                      <a:pt x="241" y="396"/>
                      <a:pt x="236" y="396"/>
                    </a:cubicBezTo>
                    <a:cubicBezTo>
                      <a:pt x="230" y="396"/>
                      <a:pt x="225" y="391"/>
                      <a:pt x="225" y="386"/>
                    </a:cubicBezTo>
                    <a:cubicBezTo>
                      <a:pt x="225" y="380"/>
                      <a:pt x="230" y="375"/>
                      <a:pt x="236" y="375"/>
                    </a:cubicBezTo>
                    <a:close/>
                    <a:moveTo>
                      <a:pt x="179" y="375"/>
                    </a:moveTo>
                    <a:cubicBezTo>
                      <a:pt x="185" y="375"/>
                      <a:pt x="190" y="380"/>
                      <a:pt x="190" y="386"/>
                    </a:cubicBezTo>
                    <a:cubicBezTo>
                      <a:pt x="190" y="391"/>
                      <a:pt x="185" y="396"/>
                      <a:pt x="179" y="396"/>
                    </a:cubicBezTo>
                    <a:cubicBezTo>
                      <a:pt x="174" y="396"/>
                      <a:pt x="169" y="391"/>
                      <a:pt x="169" y="386"/>
                    </a:cubicBezTo>
                    <a:cubicBezTo>
                      <a:pt x="169" y="380"/>
                      <a:pt x="174" y="375"/>
                      <a:pt x="179" y="375"/>
                    </a:cubicBezTo>
                    <a:close/>
                    <a:moveTo>
                      <a:pt x="151" y="375"/>
                    </a:moveTo>
                    <a:cubicBezTo>
                      <a:pt x="157" y="375"/>
                      <a:pt x="161" y="380"/>
                      <a:pt x="161" y="386"/>
                    </a:cubicBezTo>
                    <a:cubicBezTo>
                      <a:pt x="161" y="391"/>
                      <a:pt x="157" y="396"/>
                      <a:pt x="151" y="396"/>
                    </a:cubicBezTo>
                    <a:cubicBezTo>
                      <a:pt x="145" y="396"/>
                      <a:pt x="141" y="391"/>
                      <a:pt x="141" y="386"/>
                    </a:cubicBezTo>
                    <a:cubicBezTo>
                      <a:pt x="141" y="380"/>
                      <a:pt x="145" y="375"/>
                      <a:pt x="151" y="375"/>
                    </a:cubicBezTo>
                    <a:close/>
                    <a:moveTo>
                      <a:pt x="433" y="349"/>
                    </a:moveTo>
                    <a:cubicBezTo>
                      <a:pt x="439" y="349"/>
                      <a:pt x="443" y="353"/>
                      <a:pt x="443" y="359"/>
                    </a:cubicBezTo>
                    <a:cubicBezTo>
                      <a:pt x="443" y="365"/>
                      <a:pt x="439" y="369"/>
                      <a:pt x="433" y="369"/>
                    </a:cubicBezTo>
                    <a:cubicBezTo>
                      <a:pt x="427" y="369"/>
                      <a:pt x="423" y="365"/>
                      <a:pt x="423" y="359"/>
                    </a:cubicBezTo>
                    <a:cubicBezTo>
                      <a:pt x="423" y="353"/>
                      <a:pt x="427" y="349"/>
                      <a:pt x="433" y="349"/>
                    </a:cubicBezTo>
                    <a:close/>
                    <a:moveTo>
                      <a:pt x="405" y="349"/>
                    </a:moveTo>
                    <a:cubicBezTo>
                      <a:pt x="411" y="349"/>
                      <a:pt x="415" y="353"/>
                      <a:pt x="415" y="359"/>
                    </a:cubicBezTo>
                    <a:cubicBezTo>
                      <a:pt x="415" y="365"/>
                      <a:pt x="411" y="369"/>
                      <a:pt x="405" y="369"/>
                    </a:cubicBezTo>
                    <a:cubicBezTo>
                      <a:pt x="399" y="369"/>
                      <a:pt x="394" y="365"/>
                      <a:pt x="394" y="359"/>
                    </a:cubicBezTo>
                    <a:cubicBezTo>
                      <a:pt x="394" y="353"/>
                      <a:pt x="399" y="349"/>
                      <a:pt x="405" y="349"/>
                    </a:cubicBezTo>
                    <a:close/>
                    <a:moveTo>
                      <a:pt x="377" y="349"/>
                    </a:moveTo>
                    <a:cubicBezTo>
                      <a:pt x="382" y="349"/>
                      <a:pt x="387" y="353"/>
                      <a:pt x="387" y="359"/>
                    </a:cubicBezTo>
                    <a:cubicBezTo>
                      <a:pt x="387" y="365"/>
                      <a:pt x="382" y="369"/>
                      <a:pt x="377" y="369"/>
                    </a:cubicBezTo>
                    <a:cubicBezTo>
                      <a:pt x="371" y="369"/>
                      <a:pt x="366" y="365"/>
                      <a:pt x="366" y="359"/>
                    </a:cubicBezTo>
                    <a:cubicBezTo>
                      <a:pt x="366" y="353"/>
                      <a:pt x="371" y="349"/>
                      <a:pt x="377" y="349"/>
                    </a:cubicBezTo>
                    <a:close/>
                    <a:moveTo>
                      <a:pt x="348" y="349"/>
                    </a:moveTo>
                    <a:cubicBezTo>
                      <a:pt x="354" y="349"/>
                      <a:pt x="359" y="353"/>
                      <a:pt x="359" y="359"/>
                    </a:cubicBezTo>
                    <a:cubicBezTo>
                      <a:pt x="359" y="365"/>
                      <a:pt x="354" y="369"/>
                      <a:pt x="348" y="369"/>
                    </a:cubicBezTo>
                    <a:cubicBezTo>
                      <a:pt x="343" y="369"/>
                      <a:pt x="338" y="365"/>
                      <a:pt x="338" y="359"/>
                    </a:cubicBezTo>
                    <a:cubicBezTo>
                      <a:pt x="338" y="353"/>
                      <a:pt x="343" y="349"/>
                      <a:pt x="348" y="349"/>
                    </a:cubicBezTo>
                    <a:close/>
                    <a:moveTo>
                      <a:pt x="179" y="349"/>
                    </a:moveTo>
                    <a:cubicBezTo>
                      <a:pt x="185" y="349"/>
                      <a:pt x="190" y="353"/>
                      <a:pt x="190" y="359"/>
                    </a:cubicBezTo>
                    <a:cubicBezTo>
                      <a:pt x="190" y="365"/>
                      <a:pt x="185" y="369"/>
                      <a:pt x="179" y="369"/>
                    </a:cubicBezTo>
                    <a:cubicBezTo>
                      <a:pt x="174" y="369"/>
                      <a:pt x="169" y="365"/>
                      <a:pt x="169" y="359"/>
                    </a:cubicBezTo>
                    <a:cubicBezTo>
                      <a:pt x="169" y="353"/>
                      <a:pt x="174" y="349"/>
                      <a:pt x="179" y="349"/>
                    </a:cubicBezTo>
                    <a:close/>
                    <a:moveTo>
                      <a:pt x="433" y="322"/>
                    </a:moveTo>
                    <a:cubicBezTo>
                      <a:pt x="439" y="322"/>
                      <a:pt x="443" y="326"/>
                      <a:pt x="443" y="332"/>
                    </a:cubicBezTo>
                    <a:cubicBezTo>
                      <a:pt x="443" y="338"/>
                      <a:pt x="439" y="342"/>
                      <a:pt x="433" y="342"/>
                    </a:cubicBezTo>
                    <a:cubicBezTo>
                      <a:pt x="427" y="342"/>
                      <a:pt x="423" y="338"/>
                      <a:pt x="423" y="332"/>
                    </a:cubicBezTo>
                    <a:cubicBezTo>
                      <a:pt x="423" y="326"/>
                      <a:pt x="427" y="322"/>
                      <a:pt x="433" y="322"/>
                    </a:cubicBezTo>
                    <a:close/>
                    <a:moveTo>
                      <a:pt x="405" y="322"/>
                    </a:moveTo>
                    <a:cubicBezTo>
                      <a:pt x="411" y="322"/>
                      <a:pt x="415" y="326"/>
                      <a:pt x="415" y="332"/>
                    </a:cubicBezTo>
                    <a:cubicBezTo>
                      <a:pt x="415" y="338"/>
                      <a:pt x="411" y="342"/>
                      <a:pt x="405" y="342"/>
                    </a:cubicBezTo>
                    <a:cubicBezTo>
                      <a:pt x="399" y="342"/>
                      <a:pt x="394" y="338"/>
                      <a:pt x="394" y="332"/>
                    </a:cubicBezTo>
                    <a:cubicBezTo>
                      <a:pt x="394" y="326"/>
                      <a:pt x="399" y="322"/>
                      <a:pt x="405" y="322"/>
                    </a:cubicBezTo>
                    <a:close/>
                    <a:moveTo>
                      <a:pt x="377" y="322"/>
                    </a:moveTo>
                    <a:cubicBezTo>
                      <a:pt x="382" y="322"/>
                      <a:pt x="387" y="326"/>
                      <a:pt x="387" y="332"/>
                    </a:cubicBezTo>
                    <a:cubicBezTo>
                      <a:pt x="387" y="338"/>
                      <a:pt x="382" y="342"/>
                      <a:pt x="377" y="342"/>
                    </a:cubicBezTo>
                    <a:cubicBezTo>
                      <a:pt x="371" y="342"/>
                      <a:pt x="366" y="338"/>
                      <a:pt x="366" y="332"/>
                    </a:cubicBezTo>
                    <a:cubicBezTo>
                      <a:pt x="366" y="326"/>
                      <a:pt x="371" y="322"/>
                      <a:pt x="377" y="322"/>
                    </a:cubicBezTo>
                    <a:close/>
                    <a:moveTo>
                      <a:pt x="292" y="322"/>
                    </a:moveTo>
                    <a:cubicBezTo>
                      <a:pt x="298" y="322"/>
                      <a:pt x="302" y="326"/>
                      <a:pt x="302" y="332"/>
                    </a:cubicBezTo>
                    <a:cubicBezTo>
                      <a:pt x="302" y="338"/>
                      <a:pt x="298" y="342"/>
                      <a:pt x="292" y="342"/>
                    </a:cubicBezTo>
                    <a:cubicBezTo>
                      <a:pt x="286" y="342"/>
                      <a:pt x="282" y="338"/>
                      <a:pt x="282" y="332"/>
                    </a:cubicBezTo>
                    <a:cubicBezTo>
                      <a:pt x="282" y="326"/>
                      <a:pt x="286" y="322"/>
                      <a:pt x="292" y="322"/>
                    </a:cubicBezTo>
                    <a:close/>
                    <a:moveTo>
                      <a:pt x="264" y="322"/>
                    </a:moveTo>
                    <a:cubicBezTo>
                      <a:pt x="270" y="322"/>
                      <a:pt x="274" y="326"/>
                      <a:pt x="274" y="332"/>
                    </a:cubicBezTo>
                    <a:cubicBezTo>
                      <a:pt x="274" y="338"/>
                      <a:pt x="270" y="342"/>
                      <a:pt x="264" y="342"/>
                    </a:cubicBezTo>
                    <a:cubicBezTo>
                      <a:pt x="258" y="342"/>
                      <a:pt x="254" y="338"/>
                      <a:pt x="254" y="332"/>
                    </a:cubicBezTo>
                    <a:cubicBezTo>
                      <a:pt x="254" y="326"/>
                      <a:pt x="258" y="322"/>
                      <a:pt x="264" y="322"/>
                    </a:cubicBezTo>
                    <a:close/>
                    <a:moveTo>
                      <a:pt x="236" y="322"/>
                    </a:moveTo>
                    <a:cubicBezTo>
                      <a:pt x="241" y="322"/>
                      <a:pt x="246" y="326"/>
                      <a:pt x="246" y="332"/>
                    </a:cubicBezTo>
                    <a:cubicBezTo>
                      <a:pt x="246" y="338"/>
                      <a:pt x="241" y="342"/>
                      <a:pt x="236" y="342"/>
                    </a:cubicBezTo>
                    <a:cubicBezTo>
                      <a:pt x="230" y="342"/>
                      <a:pt x="225" y="338"/>
                      <a:pt x="225" y="332"/>
                    </a:cubicBezTo>
                    <a:cubicBezTo>
                      <a:pt x="225" y="326"/>
                      <a:pt x="230" y="322"/>
                      <a:pt x="236" y="322"/>
                    </a:cubicBezTo>
                    <a:close/>
                    <a:moveTo>
                      <a:pt x="179" y="322"/>
                    </a:moveTo>
                    <a:cubicBezTo>
                      <a:pt x="185" y="322"/>
                      <a:pt x="190" y="326"/>
                      <a:pt x="190" y="332"/>
                    </a:cubicBezTo>
                    <a:cubicBezTo>
                      <a:pt x="190" y="338"/>
                      <a:pt x="185" y="342"/>
                      <a:pt x="179" y="342"/>
                    </a:cubicBezTo>
                    <a:cubicBezTo>
                      <a:pt x="174" y="342"/>
                      <a:pt x="169" y="338"/>
                      <a:pt x="169" y="332"/>
                    </a:cubicBezTo>
                    <a:cubicBezTo>
                      <a:pt x="169" y="326"/>
                      <a:pt x="174" y="322"/>
                      <a:pt x="179" y="322"/>
                    </a:cubicBezTo>
                    <a:close/>
                    <a:moveTo>
                      <a:pt x="433" y="295"/>
                    </a:moveTo>
                    <a:cubicBezTo>
                      <a:pt x="439" y="295"/>
                      <a:pt x="443" y="300"/>
                      <a:pt x="443" y="305"/>
                    </a:cubicBezTo>
                    <a:cubicBezTo>
                      <a:pt x="443" y="311"/>
                      <a:pt x="439" y="316"/>
                      <a:pt x="433" y="316"/>
                    </a:cubicBezTo>
                    <a:cubicBezTo>
                      <a:pt x="427" y="316"/>
                      <a:pt x="423" y="311"/>
                      <a:pt x="423" y="305"/>
                    </a:cubicBezTo>
                    <a:cubicBezTo>
                      <a:pt x="423" y="300"/>
                      <a:pt x="427" y="295"/>
                      <a:pt x="433" y="295"/>
                    </a:cubicBezTo>
                    <a:close/>
                    <a:moveTo>
                      <a:pt x="405" y="295"/>
                    </a:moveTo>
                    <a:cubicBezTo>
                      <a:pt x="411" y="295"/>
                      <a:pt x="415" y="300"/>
                      <a:pt x="415" y="305"/>
                    </a:cubicBezTo>
                    <a:cubicBezTo>
                      <a:pt x="415" y="311"/>
                      <a:pt x="411" y="316"/>
                      <a:pt x="405" y="316"/>
                    </a:cubicBezTo>
                    <a:cubicBezTo>
                      <a:pt x="399" y="316"/>
                      <a:pt x="394" y="311"/>
                      <a:pt x="394" y="305"/>
                    </a:cubicBezTo>
                    <a:cubicBezTo>
                      <a:pt x="394" y="300"/>
                      <a:pt x="399" y="295"/>
                      <a:pt x="405" y="295"/>
                    </a:cubicBezTo>
                    <a:close/>
                    <a:moveTo>
                      <a:pt x="377" y="295"/>
                    </a:moveTo>
                    <a:cubicBezTo>
                      <a:pt x="382" y="295"/>
                      <a:pt x="387" y="300"/>
                      <a:pt x="387" y="305"/>
                    </a:cubicBezTo>
                    <a:cubicBezTo>
                      <a:pt x="387" y="311"/>
                      <a:pt x="382" y="316"/>
                      <a:pt x="377" y="316"/>
                    </a:cubicBezTo>
                    <a:cubicBezTo>
                      <a:pt x="371" y="316"/>
                      <a:pt x="366" y="311"/>
                      <a:pt x="366" y="305"/>
                    </a:cubicBezTo>
                    <a:cubicBezTo>
                      <a:pt x="366" y="300"/>
                      <a:pt x="371" y="295"/>
                      <a:pt x="377" y="295"/>
                    </a:cubicBezTo>
                    <a:close/>
                    <a:moveTo>
                      <a:pt x="320" y="295"/>
                    </a:moveTo>
                    <a:cubicBezTo>
                      <a:pt x="326" y="295"/>
                      <a:pt x="331" y="300"/>
                      <a:pt x="331" y="305"/>
                    </a:cubicBezTo>
                    <a:cubicBezTo>
                      <a:pt x="331" y="311"/>
                      <a:pt x="326" y="316"/>
                      <a:pt x="320" y="316"/>
                    </a:cubicBezTo>
                    <a:cubicBezTo>
                      <a:pt x="315" y="316"/>
                      <a:pt x="310" y="311"/>
                      <a:pt x="310" y="305"/>
                    </a:cubicBezTo>
                    <a:cubicBezTo>
                      <a:pt x="310" y="300"/>
                      <a:pt x="315" y="295"/>
                      <a:pt x="320" y="295"/>
                    </a:cubicBezTo>
                    <a:close/>
                    <a:moveTo>
                      <a:pt x="292" y="295"/>
                    </a:moveTo>
                    <a:cubicBezTo>
                      <a:pt x="298" y="295"/>
                      <a:pt x="302" y="300"/>
                      <a:pt x="302" y="305"/>
                    </a:cubicBezTo>
                    <a:cubicBezTo>
                      <a:pt x="302" y="311"/>
                      <a:pt x="298" y="316"/>
                      <a:pt x="292" y="316"/>
                    </a:cubicBezTo>
                    <a:cubicBezTo>
                      <a:pt x="286" y="316"/>
                      <a:pt x="282" y="311"/>
                      <a:pt x="282" y="305"/>
                    </a:cubicBezTo>
                    <a:cubicBezTo>
                      <a:pt x="282" y="300"/>
                      <a:pt x="286" y="295"/>
                      <a:pt x="292" y="295"/>
                    </a:cubicBezTo>
                    <a:close/>
                    <a:moveTo>
                      <a:pt x="264" y="295"/>
                    </a:moveTo>
                    <a:cubicBezTo>
                      <a:pt x="270" y="295"/>
                      <a:pt x="274" y="300"/>
                      <a:pt x="274" y="305"/>
                    </a:cubicBezTo>
                    <a:cubicBezTo>
                      <a:pt x="274" y="311"/>
                      <a:pt x="270" y="316"/>
                      <a:pt x="264" y="316"/>
                    </a:cubicBezTo>
                    <a:cubicBezTo>
                      <a:pt x="258" y="316"/>
                      <a:pt x="254" y="311"/>
                      <a:pt x="254" y="305"/>
                    </a:cubicBezTo>
                    <a:cubicBezTo>
                      <a:pt x="254" y="300"/>
                      <a:pt x="258" y="295"/>
                      <a:pt x="264" y="295"/>
                    </a:cubicBezTo>
                    <a:close/>
                    <a:moveTo>
                      <a:pt x="236" y="295"/>
                    </a:moveTo>
                    <a:cubicBezTo>
                      <a:pt x="241" y="295"/>
                      <a:pt x="246" y="300"/>
                      <a:pt x="246" y="305"/>
                    </a:cubicBezTo>
                    <a:cubicBezTo>
                      <a:pt x="246" y="311"/>
                      <a:pt x="241" y="316"/>
                      <a:pt x="236" y="316"/>
                    </a:cubicBezTo>
                    <a:cubicBezTo>
                      <a:pt x="230" y="316"/>
                      <a:pt x="225" y="311"/>
                      <a:pt x="225" y="305"/>
                    </a:cubicBezTo>
                    <a:cubicBezTo>
                      <a:pt x="225" y="300"/>
                      <a:pt x="230" y="295"/>
                      <a:pt x="236" y="295"/>
                    </a:cubicBezTo>
                    <a:close/>
                    <a:moveTo>
                      <a:pt x="433" y="268"/>
                    </a:moveTo>
                    <a:cubicBezTo>
                      <a:pt x="439" y="268"/>
                      <a:pt x="443" y="273"/>
                      <a:pt x="443" y="278"/>
                    </a:cubicBezTo>
                    <a:cubicBezTo>
                      <a:pt x="443" y="284"/>
                      <a:pt x="439" y="289"/>
                      <a:pt x="433" y="289"/>
                    </a:cubicBezTo>
                    <a:cubicBezTo>
                      <a:pt x="427" y="289"/>
                      <a:pt x="423" y="284"/>
                      <a:pt x="423" y="278"/>
                    </a:cubicBezTo>
                    <a:cubicBezTo>
                      <a:pt x="423" y="273"/>
                      <a:pt x="427" y="268"/>
                      <a:pt x="433" y="268"/>
                    </a:cubicBezTo>
                    <a:close/>
                    <a:moveTo>
                      <a:pt x="405" y="268"/>
                    </a:moveTo>
                    <a:cubicBezTo>
                      <a:pt x="411" y="268"/>
                      <a:pt x="415" y="273"/>
                      <a:pt x="415" y="278"/>
                    </a:cubicBezTo>
                    <a:cubicBezTo>
                      <a:pt x="415" y="284"/>
                      <a:pt x="411" y="289"/>
                      <a:pt x="405" y="289"/>
                    </a:cubicBezTo>
                    <a:cubicBezTo>
                      <a:pt x="399" y="289"/>
                      <a:pt x="394" y="284"/>
                      <a:pt x="394" y="278"/>
                    </a:cubicBezTo>
                    <a:cubicBezTo>
                      <a:pt x="394" y="273"/>
                      <a:pt x="399" y="268"/>
                      <a:pt x="405" y="268"/>
                    </a:cubicBezTo>
                    <a:close/>
                    <a:moveTo>
                      <a:pt x="377" y="268"/>
                    </a:moveTo>
                    <a:cubicBezTo>
                      <a:pt x="382" y="268"/>
                      <a:pt x="387" y="273"/>
                      <a:pt x="387" y="278"/>
                    </a:cubicBezTo>
                    <a:cubicBezTo>
                      <a:pt x="387" y="284"/>
                      <a:pt x="382" y="289"/>
                      <a:pt x="377" y="289"/>
                    </a:cubicBezTo>
                    <a:cubicBezTo>
                      <a:pt x="371" y="289"/>
                      <a:pt x="366" y="284"/>
                      <a:pt x="366" y="278"/>
                    </a:cubicBezTo>
                    <a:cubicBezTo>
                      <a:pt x="366" y="273"/>
                      <a:pt x="371" y="268"/>
                      <a:pt x="377" y="268"/>
                    </a:cubicBezTo>
                    <a:close/>
                    <a:moveTo>
                      <a:pt x="320" y="268"/>
                    </a:moveTo>
                    <a:cubicBezTo>
                      <a:pt x="326" y="268"/>
                      <a:pt x="331" y="273"/>
                      <a:pt x="331" y="278"/>
                    </a:cubicBezTo>
                    <a:cubicBezTo>
                      <a:pt x="331" y="284"/>
                      <a:pt x="326" y="289"/>
                      <a:pt x="320" y="289"/>
                    </a:cubicBezTo>
                    <a:cubicBezTo>
                      <a:pt x="315" y="289"/>
                      <a:pt x="310" y="284"/>
                      <a:pt x="310" y="278"/>
                    </a:cubicBezTo>
                    <a:cubicBezTo>
                      <a:pt x="310" y="273"/>
                      <a:pt x="315" y="268"/>
                      <a:pt x="320" y="268"/>
                    </a:cubicBezTo>
                    <a:close/>
                    <a:moveTo>
                      <a:pt x="292" y="268"/>
                    </a:moveTo>
                    <a:cubicBezTo>
                      <a:pt x="298" y="268"/>
                      <a:pt x="302" y="273"/>
                      <a:pt x="302" y="278"/>
                    </a:cubicBezTo>
                    <a:cubicBezTo>
                      <a:pt x="302" y="284"/>
                      <a:pt x="298" y="289"/>
                      <a:pt x="292" y="289"/>
                    </a:cubicBezTo>
                    <a:cubicBezTo>
                      <a:pt x="286" y="289"/>
                      <a:pt x="282" y="284"/>
                      <a:pt x="282" y="278"/>
                    </a:cubicBezTo>
                    <a:cubicBezTo>
                      <a:pt x="282" y="273"/>
                      <a:pt x="286" y="268"/>
                      <a:pt x="292" y="268"/>
                    </a:cubicBezTo>
                    <a:close/>
                    <a:moveTo>
                      <a:pt x="264" y="268"/>
                    </a:moveTo>
                    <a:cubicBezTo>
                      <a:pt x="270" y="268"/>
                      <a:pt x="274" y="273"/>
                      <a:pt x="274" y="278"/>
                    </a:cubicBezTo>
                    <a:cubicBezTo>
                      <a:pt x="274" y="284"/>
                      <a:pt x="270" y="289"/>
                      <a:pt x="264" y="289"/>
                    </a:cubicBezTo>
                    <a:cubicBezTo>
                      <a:pt x="258" y="289"/>
                      <a:pt x="254" y="284"/>
                      <a:pt x="254" y="278"/>
                    </a:cubicBezTo>
                    <a:cubicBezTo>
                      <a:pt x="254" y="273"/>
                      <a:pt x="258" y="268"/>
                      <a:pt x="264" y="268"/>
                    </a:cubicBezTo>
                    <a:close/>
                    <a:moveTo>
                      <a:pt x="67" y="268"/>
                    </a:moveTo>
                    <a:cubicBezTo>
                      <a:pt x="72" y="268"/>
                      <a:pt x="77" y="273"/>
                      <a:pt x="77" y="278"/>
                    </a:cubicBezTo>
                    <a:cubicBezTo>
                      <a:pt x="77" y="284"/>
                      <a:pt x="72" y="289"/>
                      <a:pt x="67" y="289"/>
                    </a:cubicBezTo>
                    <a:cubicBezTo>
                      <a:pt x="61" y="289"/>
                      <a:pt x="56" y="284"/>
                      <a:pt x="56" y="278"/>
                    </a:cubicBezTo>
                    <a:cubicBezTo>
                      <a:pt x="56" y="273"/>
                      <a:pt x="61" y="268"/>
                      <a:pt x="67" y="268"/>
                    </a:cubicBezTo>
                    <a:close/>
                    <a:moveTo>
                      <a:pt x="38" y="268"/>
                    </a:moveTo>
                    <a:cubicBezTo>
                      <a:pt x="44" y="268"/>
                      <a:pt x="49" y="273"/>
                      <a:pt x="49" y="278"/>
                    </a:cubicBezTo>
                    <a:cubicBezTo>
                      <a:pt x="49" y="284"/>
                      <a:pt x="44" y="289"/>
                      <a:pt x="38" y="289"/>
                    </a:cubicBezTo>
                    <a:cubicBezTo>
                      <a:pt x="33" y="289"/>
                      <a:pt x="28" y="284"/>
                      <a:pt x="28" y="278"/>
                    </a:cubicBezTo>
                    <a:cubicBezTo>
                      <a:pt x="28" y="273"/>
                      <a:pt x="33" y="268"/>
                      <a:pt x="38" y="268"/>
                    </a:cubicBezTo>
                    <a:close/>
                    <a:moveTo>
                      <a:pt x="10" y="268"/>
                    </a:moveTo>
                    <a:cubicBezTo>
                      <a:pt x="16" y="268"/>
                      <a:pt x="20" y="273"/>
                      <a:pt x="20" y="278"/>
                    </a:cubicBezTo>
                    <a:cubicBezTo>
                      <a:pt x="20" y="284"/>
                      <a:pt x="16" y="289"/>
                      <a:pt x="10" y="289"/>
                    </a:cubicBezTo>
                    <a:cubicBezTo>
                      <a:pt x="4" y="289"/>
                      <a:pt x="0" y="284"/>
                      <a:pt x="0" y="278"/>
                    </a:cubicBezTo>
                    <a:cubicBezTo>
                      <a:pt x="0" y="273"/>
                      <a:pt x="4" y="268"/>
                      <a:pt x="10" y="268"/>
                    </a:cubicBezTo>
                    <a:close/>
                    <a:moveTo>
                      <a:pt x="433" y="241"/>
                    </a:moveTo>
                    <a:cubicBezTo>
                      <a:pt x="439" y="241"/>
                      <a:pt x="443" y="246"/>
                      <a:pt x="443" y="252"/>
                    </a:cubicBezTo>
                    <a:cubicBezTo>
                      <a:pt x="443" y="257"/>
                      <a:pt x="439" y="262"/>
                      <a:pt x="433" y="262"/>
                    </a:cubicBezTo>
                    <a:cubicBezTo>
                      <a:pt x="427" y="262"/>
                      <a:pt x="423" y="257"/>
                      <a:pt x="423" y="252"/>
                    </a:cubicBezTo>
                    <a:cubicBezTo>
                      <a:pt x="423" y="246"/>
                      <a:pt x="427" y="241"/>
                      <a:pt x="433" y="241"/>
                    </a:cubicBezTo>
                    <a:close/>
                    <a:moveTo>
                      <a:pt x="405" y="241"/>
                    </a:moveTo>
                    <a:cubicBezTo>
                      <a:pt x="411" y="241"/>
                      <a:pt x="415" y="246"/>
                      <a:pt x="415" y="252"/>
                    </a:cubicBezTo>
                    <a:cubicBezTo>
                      <a:pt x="415" y="257"/>
                      <a:pt x="411" y="262"/>
                      <a:pt x="405" y="262"/>
                    </a:cubicBezTo>
                    <a:cubicBezTo>
                      <a:pt x="399" y="262"/>
                      <a:pt x="394" y="257"/>
                      <a:pt x="394" y="252"/>
                    </a:cubicBezTo>
                    <a:cubicBezTo>
                      <a:pt x="394" y="246"/>
                      <a:pt x="399" y="241"/>
                      <a:pt x="405" y="241"/>
                    </a:cubicBezTo>
                    <a:close/>
                    <a:moveTo>
                      <a:pt x="377" y="241"/>
                    </a:moveTo>
                    <a:cubicBezTo>
                      <a:pt x="382" y="241"/>
                      <a:pt x="387" y="246"/>
                      <a:pt x="387" y="252"/>
                    </a:cubicBezTo>
                    <a:cubicBezTo>
                      <a:pt x="387" y="257"/>
                      <a:pt x="382" y="262"/>
                      <a:pt x="377" y="262"/>
                    </a:cubicBezTo>
                    <a:cubicBezTo>
                      <a:pt x="371" y="262"/>
                      <a:pt x="366" y="257"/>
                      <a:pt x="366" y="252"/>
                    </a:cubicBezTo>
                    <a:cubicBezTo>
                      <a:pt x="366" y="246"/>
                      <a:pt x="371" y="241"/>
                      <a:pt x="377" y="241"/>
                    </a:cubicBezTo>
                    <a:close/>
                    <a:moveTo>
                      <a:pt x="348" y="241"/>
                    </a:moveTo>
                    <a:cubicBezTo>
                      <a:pt x="354" y="241"/>
                      <a:pt x="359" y="246"/>
                      <a:pt x="359" y="252"/>
                    </a:cubicBezTo>
                    <a:cubicBezTo>
                      <a:pt x="359" y="257"/>
                      <a:pt x="354" y="262"/>
                      <a:pt x="348" y="262"/>
                    </a:cubicBezTo>
                    <a:cubicBezTo>
                      <a:pt x="343" y="262"/>
                      <a:pt x="338" y="257"/>
                      <a:pt x="338" y="252"/>
                    </a:cubicBezTo>
                    <a:cubicBezTo>
                      <a:pt x="338" y="246"/>
                      <a:pt x="343" y="241"/>
                      <a:pt x="348" y="241"/>
                    </a:cubicBezTo>
                    <a:close/>
                    <a:moveTo>
                      <a:pt x="320" y="241"/>
                    </a:moveTo>
                    <a:cubicBezTo>
                      <a:pt x="326" y="241"/>
                      <a:pt x="331" y="246"/>
                      <a:pt x="331" y="252"/>
                    </a:cubicBezTo>
                    <a:cubicBezTo>
                      <a:pt x="331" y="257"/>
                      <a:pt x="326" y="262"/>
                      <a:pt x="320" y="262"/>
                    </a:cubicBezTo>
                    <a:cubicBezTo>
                      <a:pt x="315" y="262"/>
                      <a:pt x="310" y="257"/>
                      <a:pt x="310" y="252"/>
                    </a:cubicBezTo>
                    <a:cubicBezTo>
                      <a:pt x="310" y="246"/>
                      <a:pt x="315" y="241"/>
                      <a:pt x="320" y="241"/>
                    </a:cubicBezTo>
                    <a:close/>
                    <a:moveTo>
                      <a:pt x="292" y="241"/>
                    </a:moveTo>
                    <a:cubicBezTo>
                      <a:pt x="298" y="241"/>
                      <a:pt x="302" y="246"/>
                      <a:pt x="302" y="252"/>
                    </a:cubicBezTo>
                    <a:cubicBezTo>
                      <a:pt x="302" y="257"/>
                      <a:pt x="298" y="262"/>
                      <a:pt x="292" y="262"/>
                    </a:cubicBezTo>
                    <a:cubicBezTo>
                      <a:pt x="286" y="262"/>
                      <a:pt x="282" y="257"/>
                      <a:pt x="282" y="252"/>
                    </a:cubicBezTo>
                    <a:cubicBezTo>
                      <a:pt x="282" y="246"/>
                      <a:pt x="286" y="241"/>
                      <a:pt x="292" y="241"/>
                    </a:cubicBezTo>
                    <a:close/>
                    <a:moveTo>
                      <a:pt x="67" y="241"/>
                    </a:moveTo>
                    <a:cubicBezTo>
                      <a:pt x="72" y="241"/>
                      <a:pt x="77" y="246"/>
                      <a:pt x="77" y="252"/>
                    </a:cubicBezTo>
                    <a:cubicBezTo>
                      <a:pt x="77" y="257"/>
                      <a:pt x="72" y="262"/>
                      <a:pt x="67" y="262"/>
                    </a:cubicBezTo>
                    <a:cubicBezTo>
                      <a:pt x="61" y="262"/>
                      <a:pt x="56" y="257"/>
                      <a:pt x="56" y="252"/>
                    </a:cubicBezTo>
                    <a:cubicBezTo>
                      <a:pt x="56" y="246"/>
                      <a:pt x="61" y="241"/>
                      <a:pt x="67" y="241"/>
                    </a:cubicBezTo>
                    <a:close/>
                    <a:moveTo>
                      <a:pt x="38" y="241"/>
                    </a:moveTo>
                    <a:cubicBezTo>
                      <a:pt x="44" y="241"/>
                      <a:pt x="49" y="246"/>
                      <a:pt x="49" y="252"/>
                    </a:cubicBezTo>
                    <a:cubicBezTo>
                      <a:pt x="49" y="257"/>
                      <a:pt x="44" y="262"/>
                      <a:pt x="38" y="262"/>
                    </a:cubicBezTo>
                    <a:cubicBezTo>
                      <a:pt x="33" y="262"/>
                      <a:pt x="28" y="257"/>
                      <a:pt x="28" y="252"/>
                    </a:cubicBezTo>
                    <a:cubicBezTo>
                      <a:pt x="28" y="246"/>
                      <a:pt x="33" y="241"/>
                      <a:pt x="38" y="241"/>
                    </a:cubicBezTo>
                    <a:close/>
                    <a:moveTo>
                      <a:pt x="433" y="214"/>
                    </a:moveTo>
                    <a:cubicBezTo>
                      <a:pt x="439" y="214"/>
                      <a:pt x="443" y="219"/>
                      <a:pt x="443" y="225"/>
                    </a:cubicBezTo>
                    <a:cubicBezTo>
                      <a:pt x="443" y="231"/>
                      <a:pt x="439" y="235"/>
                      <a:pt x="433" y="235"/>
                    </a:cubicBezTo>
                    <a:cubicBezTo>
                      <a:pt x="427" y="235"/>
                      <a:pt x="423" y="231"/>
                      <a:pt x="423" y="225"/>
                    </a:cubicBezTo>
                    <a:cubicBezTo>
                      <a:pt x="423" y="219"/>
                      <a:pt x="427" y="214"/>
                      <a:pt x="433" y="214"/>
                    </a:cubicBezTo>
                    <a:close/>
                    <a:moveTo>
                      <a:pt x="405" y="214"/>
                    </a:moveTo>
                    <a:cubicBezTo>
                      <a:pt x="411" y="214"/>
                      <a:pt x="415" y="219"/>
                      <a:pt x="415" y="225"/>
                    </a:cubicBezTo>
                    <a:cubicBezTo>
                      <a:pt x="415" y="231"/>
                      <a:pt x="411" y="235"/>
                      <a:pt x="405" y="235"/>
                    </a:cubicBezTo>
                    <a:cubicBezTo>
                      <a:pt x="399" y="235"/>
                      <a:pt x="394" y="231"/>
                      <a:pt x="394" y="225"/>
                    </a:cubicBezTo>
                    <a:cubicBezTo>
                      <a:pt x="394" y="219"/>
                      <a:pt x="399" y="214"/>
                      <a:pt x="405" y="214"/>
                    </a:cubicBezTo>
                    <a:close/>
                    <a:moveTo>
                      <a:pt x="377" y="214"/>
                    </a:moveTo>
                    <a:cubicBezTo>
                      <a:pt x="382" y="214"/>
                      <a:pt x="387" y="219"/>
                      <a:pt x="387" y="225"/>
                    </a:cubicBezTo>
                    <a:cubicBezTo>
                      <a:pt x="387" y="231"/>
                      <a:pt x="382" y="235"/>
                      <a:pt x="377" y="235"/>
                    </a:cubicBezTo>
                    <a:cubicBezTo>
                      <a:pt x="371" y="235"/>
                      <a:pt x="366" y="231"/>
                      <a:pt x="366" y="225"/>
                    </a:cubicBezTo>
                    <a:cubicBezTo>
                      <a:pt x="366" y="219"/>
                      <a:pt x="371" y="214"/>
                      <a:pt x="377" y="214"/>
                    </a:cubicBezTo>
                    <a:close/>
                    <a:moveTo>
                      <a:pt x="348" y="214"/>
                    </a:moveTo>
                    <a:cubicBezTo>
                      <a:pt x="354" y="214"/>
                      <a:pt x="359" y="219"/>
                      <a:pt x="359" y="225"/>
                    </a:cubicBezTo>
                    <a:cubicBezTo>
                      <a:pt x="359" y="231"/>
                      <a:pt x="354" y="235"/>
                      <a:pt x="348" y="235"/>
                    </a:cubicBezTo>
                    <a:cubicBezTo>
                      <a:pt x="343" y="235"/>
                      <a:pt x="338" y="231"/>
                      <a:pt x="338" y="225"/>
                    </a:cubicBezTo>
                    <a:cubicBezTo>
                      <a:pt x="338" y="219"/>
                      <a:pt x="343" y="214"/>
                      <a:pt x="348" y="214"/>
                    </a:cubicBezTo>
                    <a:close/>
                    <a:moveTo>
                      <a:pt x="320" y="214"/>
                    </a:moveTo>
                    <a:cubicBezTo>
                      <a:pt x="326" y="214"/>
                      <a:pt x="331" y="219"/>
                      <a:pt x="331" y="225"/>
                    </a:cubicBezTo>
                    <a:cubicBezTo>
                      <a:pt x="331" y="231"/>
                      <a:pt x="326" y="235"/>
                      <a:pt x="320" y="235"/>
                    </a:cubicBezTo>
                    <a:cubicBezTo>
                      <a:pt x="315" y="235"/>
                      <a:pt x="310" y="231"/>
                      <a:pt x="310" y="225"/>
                    </a:cubicBezTo>
                    <a:cubicBezTo>
                      <a:pt x="310" y="219"/>
                      <a:pt x="315" y="214"/>
                      <a:pt x="320" y="214"/>
                    </a:cubicBezTo>
                    <a:close/>
                    <a:moveTo>
                      <a:pt x="292" y="214"/>
                    </a:moveTo>
                    <a:cubicBezTo>
                      <a:pt x="298" y="214"/>
                      <a:pt x="302" y="219"/>
                      <a:pt x="302" y="225"/>
                    </a:cubicBezTo>
                    <a:cubicBezTo>
                      <a:pt x="302" y="231"/>
                      <a:pt x="298" y="235"/>
                      <a:pt x="292" y="235"/>
                    </a:cubicBezTo>
                    <a:cubicBezTo>
                      <a:pt x="286" y="235"/>
                      <a:pt x="282" y="231"/>
                      <a:pt x="282" y="225"/>
                    </a:cubicBezTo>
                    <a:cubicBezTo>
                      <a:pt x="282" y="219"/>
                      <a:pt x="286" y="214"/>
                      <a:pt x="292" y="214"/>
                    </a:cubicBezTo>
                    <a:close/>
                    <a:moveTo>
                      <a:pt x="433" y="188"/>
                    </a:moveTo>
                    <a:cubicBezTo>
                      <a:pt x="439" y="188"/>
                      <a:pt x="443" y="192"/>
                      <a:pt x="443" y="198"/>
                    </a:cubicBezTo>
                    <a:cubicBezTo>
                      <a:pt x="443" y="204"/>
                      <a:pt x="439" y="208"/>
                      <a:pt x="433" y="208"/>
                    </a:cubicBezTo>
                    <a:cubicBezTo>
                      <a:pt x="427" y="208"/>
                      <a:pt x="423" y="204"/>
                      <a:pt x="423" y="198"/>
                    </a:cubicBezTo>
                    <a:cubicBezTo>
                      <a:pt x="423" y="192"/>
                      <a:pt x="427" y="188"/>
                      <a:pt x="433" y="188"/>
                    </a:cubicBezTo>
                    <a:close/>
                    <a:moveTo>
                      <a:pt x="405" y="188"/>
                    </a:moveTo>
                    <a:cubicBezTo>
                      <a:pt x="411" y="188"/>
                      <a:pt x="415" y="192"/>
                      <a:pt x="415" y="198"/>
                    </a:cubicBezTo>
                    <a:cubicBezTo>
                      <a:pt x="415" y="204"/>
                      <a:pt x="411" y="208"/>
                      <a:pt x="405" y="208"/>
                    </a:cubicBezTo>
                    <a:cubicBezTo>
                      <a:pt x="399" y="208"/>
                      <a:pt x="394" y="204"/>
                      <a:pt x="394" y="198"/>
                    </a:cubicBezTo>
                    <a:cubicBezTo>
                      <a:pt x="394" y="192"/>
                      <a:pt x="399" y="188"/>
                      <a:pt x="405" y="188"/>
                    </a:cubicBezTo>
                    <a:close/>
                    <a:moveTo>
                      <a:pt x="377" y="188"/>
                    </a:moveTo>
                    <a:cubicBezTo>
                      <a:pt x="382" y="188"/>
                      <a:pt x="387" y="192"/>
                      <a:pt x="387" y="198"/>
                    </a:cubicBezTo>
                    <a:cubicBezTo>
                      <a:pt x="387" y="204"/>
                      <a:pt x="382" y="208"/>
                      <a:pt x="377" y="208"/>
                    </a:cubicBezTo>
                    <a:cubicBezTo>
                      <a:pt x="371" y="208"/>
                      <a:pt x="366" y="204"/>
                      <a:pt x="366" y="198"/>
                    </a:cubicBezTo>
                    <a:cubicBezTo>
                      <a:pt x="366" y="192"/>
                      <a:pt x="371" y="188"/>
                      <a:pt x="377" y="188"/>
                    </a:cubicBezTo>
                    <a:close/>
                    <a:moveTo>
                      <a:pt x="348" y="188"/>
                    </a:moveTo>
                    <a:cubicBezTo>
                      <a:pt x="354" y="188"/>
                      <a:pt x="359" y="192"/>
                      <a:pt x="359" y="198"/>
                    </a:cubicBezTo>
                    <a:cubicBezTo>
                      <a:pt x="359" y="204"/>
                      <a:pt x="354" y="208"/>
                      <a:pt x="348" y="208"/>
                    </a:cubicBezTo>
                    <a:cubicBezTo>
                      <a:pt x="343" y="208"/>
                      <a:pt x="338" y="204"/>
                      <a:pt x="338" y="198"/>
                    </a:cubicBezTo>
                    <a:cubicBezTo>
                      <a:pt x="338" y="192"/>
                      <a:pt x="343" y="188"/>
                      <a:pt x="348" y="188"/>
                    </a:cubicBezTo>
                    <a:close/>
                    <a:moveTo>
                      <a:pt x="320" y="188"/>
                    </a:moveTo>
                    <a:cubicBezTo>
                      <a:pt x="326" y="188"/>
                      <a:pt x="331" y="192"/>
                      <a:pt x="331" y="198"/>
                    </a:cubicBezTo>
                    <a:cubicBezTo>
                      <a:pt x="331" y="204"/>
                      <a:pt x="326" y="208"/>
                      <a:pt x="320" y="208"/>
                    </a:cubicBezTo>
                    <a:cubicBezTo>
                      <a:pt x="315" y="208"/>
                      <a:pt x="310" y="204"/>
                      <a:pt x="310" y="198"/>
                    </a:cubicBezTo>
                    <a:cubicBezTo>
                      <a:pt x="310" y="192"/>
                      <a:pt x="315" y="188"/>
                      <a:pt x="320" y="188"/>
                    </a:cubicBezTo>
                    <a:close/>
                    <a:moveTo>
                      <a:pt x="405" y="161"/>
                    </a:moveTo>
                    <a:cubicBezTo>
                      <a:pt x="411" y="161"/>
                      <a:pt x="415" y="165"/>
                      <a:pt x="415" y="171"/>
                    </a:cubicBezTo>
                    <a:cubicBezTo>
                      <a:pt x="415" y="177"/>
                      <a:pt x="411" y="182"/>
                      <a:pt x="405" y="182"/>
                    </a:cubicBezTo>
                    <a:cubicBezTo>
                      <a:pt x="399" y="182"/>
                      <a:pt x="394" y="177"/>
                      <a:pt x="394" y="171"/>
                    </a:cubicBezTo>
                    <a:cubicBezTo>
                      <a:pt x="394" y="165"/>
                      <a:pt x="399" y="161"/>
                      <a:pt x="405" y="161"/>
                    </a:cubicBezTo>
                    <a:close/>
                    <a:moveTo>
                      <a:pt x="377" y="161"/>
                    </a:moveTo>
                    <a:cubicBezTo>
                      <a:pt x="382" y="161"/>
                      <a:pt x="387" y="165"/>
                      <a:pt x="387" y="171"/>
                    </a:cubicBezTo>
                    <a:cubicBezTo>
                      <a:pt x="387" y="177"/>
                      <a:pt x="382" y="182"/>
                      <a:pt x="377" y="182"/>
                    </a:cubicBezTo>
                    <a:cubicBezTo>
                      <a:pt x="371" y="182"/>
                      <a:pt x="366" y="177"/>
                      <a:pt x="366" y="171"/>
                    </a:cubicBezTo>
                    <a:cubicBezTo>
                      <a:pt x="366" y="165"/>
                      <a:pt x="371" y="161"/>
                      <a:pt x="377" y="161"/>
                    </a:cubicBezTo>
                    <a:close/>
                    <a:moveTo>
                      <a:pt x="348" y="161"/>
                    </a:moveTo>
                    <a:cubicBezTo>
                      <a:pt x="354" y="161"/>
                      <a:pt x="359" y="165"/>
                      <a:pt x="359" y="171"/>
                    </a:cubicBezTo>
                    <a:cubicBezTo>
                      <a:pt x="359" y="177"/>
                      <a:pt x="354" y="182"/>
                      <a:pt x="348" y="182"/>
                    </a:cubicBezTo>
                    <a:cubicBezTo>
                      <a:pt x="343" y="182"/>
                      <a:pt x="338" y="177"/>
                      <a:pt x="338" y="171"/>
                    </a:cubicBezTo>
                    <a:cubicBezTo>
                      <a:pt x="338" y="165"/>
                      <a:pt x="343" y="161"/>
                      <a:pt x="348" y="161"/>
                    </a:cubicBezTo>
                    <a:close/>
                    <a:moveTo>
                      <a:pt x="320" y="161"/>
                    </a:moveTo>
                    <a:cubicBezTo>
                      <a:pt x="326" y="161"/>
                      <a:pt x="331" y="165"/>
                      <a:pt x="331" y="171"/>
                    </a:cubicBezTo>
                    <a:cubicBezTo>
                      <a:pt x="331" y="177"/>
                      <a:pt x="326" y="182"/>
                      <a:pt x="320" y="182"/>
                    </a:cubicBezTo>
                    <a:cubicBezTo>
                      <a:pt x="315" y="182"/>
                      <a:pt x="310" y="177"/>
                      <a:pt x="310" y="171"/>
                    </a:cubicBezTo>
                    <a:cubicBezTo>
                      <a:pt x="310" y="165"/>
                      <a:pt x="315" y="161"/>
                      <a:pt x="320" y="161"/>
                    </a:cubicBezTo>
                    <a:close/>
                    <a:moveTo>
                      <a:pt x="377" y="80"/>
                    </a:moveTo>
                    <a:cubicBezTo>
                      <a:pt x="382" y="80"/>
                      <a:pt x="387" y="85"/>
                      <a:pt x="387" y="91"/>
                    </a:cubicBezTo>
                    <a:cubicBezTo>
                      <a:pt x="387" y="96"/>
                      <a:pt x="382" y="101"/>
                      <a:pt x="377" y="101"/>
                    </a:cubicBezTo>
                    <a:cubicBezTo>
                      <a:pt x="371" y="101"/>
                      <a:pt x="366" y="96"/>
                      <a:pt x="366" y="91"/>
                    </a:cubicBezTo>
                    <a:cubicBezTo>
                      <a:pt x="366" y="85"/>
                      <a:pt x="371" y="80"/>
                      <a:pt x="377" y="80"/>
                    </a:cubicBezTo>
                    <a:close/>
                    <a:moveTo>
                      <a:pt x="348" y="80"/>
                    </a:moveTo>
                    <a:cubicBezTo>
                      <a:pt x="354" y="80"/>
                      <a:pt x="359" y="85"/>
                      <a:pt x="359" y="91"/>
                    </a:cubicBezTo>
                    <a:cubicBezTo>
                      <a:pt x="359" y="96"/>
                      <a:pt x="354" y="101"/>
                      <a:pt x="348" y="101"/>
                    </a:cubicBezTo>
                    <a:cubicBezTo>
                      <a:pt x="343" y="101"/>
                      <a:pt x="338" y="96"/>
                      <a:pt x="338" y="91"/>
                    </a:cubicBezTo>
                    <a:cubicBezTo>
                      <a:pt x="338" y="85"/>
                      <a:pt x="343" y="80"/>
                      <a:pt x="348" y="80"/>
                    </a:cubicBezTo>
                    <a:close/>
                    <a:moveTo>
                      <a:pt x="320" y="80"/>
                    </a:moveTo>
                    <a:cubicBezTo>
                      <a:pt x="326" y="80"/>
                      <a:pt x="331" y="85"/>
                      <a:pt x="331" y="91"/>
                    </a:cubicBezTo>
                    <a:cubicBezTo>
                      <a:pt x="331" y="96"/>
                      <a:pt x="326" y="101"/>
                      <a:pt x="320" y="101"/>
                    </a:cubicBezTo>
                    <a:cubicBezTo>
                      <a:pt x="315" y="101"/>
                      <a:pt x="310" y="96"/>
                      <a:pt x="310" y="91"/>
                    </a:cubicBezTo>
                    <a:cubicBezTo>
                      <a:pt x="310" y="85"/>
                      <a:pt x="315" y="80"/>
                      <a:pt x="320" y="80"/>
                    </a:cubicBezTo>
                    <a:close/>
                    <a:moveTo>
                      <a:pt x="348" y="54"/>
                    </a:moveTo>
                    <a:cubicBezTo>
                      <a:pt x="354" y="54"/>
                      <a:pt x="359" y="58"/>
                      <a:pt x="359" y="64"/>
                    </a:cubicBezTo>
                    <a:cubicBezTo>
                      <a:pt x="359" y="70"/>
                      <a:pt x="354" y="74"/>
                      <a:pt x="348" y="74"/>
                    </a:cubicBezTo>
                    <a:cubicBezTo>
                      <a:pt x="343" y="74"/>
                      <a:pt x="338" y="70"/>
                      <a:pt x="338" y="64"/>
                    </a:cubicBezTo>
                    <a:cubicBezTo>
                      <a:pt x="338" y="58"/>
                      <a:pt x="343" y="54"/>
                      <a:pt x="348" y="54"/>
                    </a:cubicBezTo>
                    <a:close/>
                    <a:moveTo>
                      <a:pt x="320" y="54"/>
                    </a:moveTo>
                    <a:cubicBezTo>
                      <a:pt x="326" y="54"/>
                      <a:pt x="331" y="58"/>
                      <a:pt x="331" y="64"/>
                    </a:cubicBezTo>
                    <a:cubicBezTo>
                      <a:pt x="331" y="70"/>
                      <a:pt x="326" y="74"/>
                      <a:pt x="320" y="74"/>
                    </a:cubicBezTo>
                    <a:cubicBezTo>
                      <a:pt x="315" y="74"/>
                      <a:pt x="310" y="70"/>
                      <a:pt x="310" y="64"/>
                    </a:cubicBezTo>
                    <a:cubicBezTo>
                      <a:pt x="310" y="58"/>
                      <a:pt x="315" y="54"/>
                      <a:pt x="320" y="54"/>
                    </a:cubicBezTo>
                    <a:close/>
                    <a:moveTo>
                      <a:pt x="377" y="27"/>
                    </a:moveTo>
                    <a:cubicBezTo>
                      <a:pt x="382" y="27"/>
                      <a:pt x="387" y="31"/>
                      <a:pt x="387" y="37"/>
                    </a:cubicBezTo>
                    <a:cubicBezTo>
                      <a:pt x="387" y="43"/>
                      <a:pt x="382" y="47"/>
                      <a:pt x="377" y="47"/>
                    </a:cubicBezTo>
                    <a:cubicBezTo>
                      <a:pt x="371" y="47"/>
                      <a:pt x="366" y="43"/>
                      <a:pt x="366" y="37"/>
                    </a:cubicBezTo>
                    <a:cubicBezTo>
                      <a:pt x="366" y="31"/>
                      <a:pt x="371" y="27"/>
                      <a:pt x="377" y="27"/>
                    </a:cubicBezTo>
                    <a:close/>
                    <a:moveTo>
                      <a:pt x="348" y="27"/>
                    </a:moveTo>
                    <a:cubicBezTo>
                      <a:pt x="354" y="27"/>
                      <a:pt x="359" y="31"/>
                      <a:pt x="359" y="37"/>
                    </a:cubicBezTo>
                    <a:cubicBezTo>
                      <a:pt x="359" y="43"/>
                      <a:pt x="354" y="47"/>
                      <a:pt x="348" y="47"/>
                    </a:cubicBezTo>
                    <a:cubicBezTo>
                      <a:pt x="343" y="47"/>
                      <a:pt x="338" y="43"/>
                      <a:pt x="338" y="37"/>
                    </a:cubicBezTo>
                    <a:cubicBezTo>
                      <a:pt x="338" y="31"/>
                      <a:pt x="343" y="27"/>
                      <a:pt x="348" y="27"/>
                    </a:cubicBezTo>
                    <a:close/>
                    <a:moveTo>
                      <a:pt x="320" y="27"/>
                    </a:moveTo>
                    <a:cubicBezTo>
                      <a:pt x="326" y="27"/>
                      <a:pt x="331" y="31"/>
                      <a:pt x="331" y="37"/>
                    </a:cubicBezTo>
                    <a:cubicBezTo>
                      <a:pt x="331" y="43"/>
                      <a:pt x="326" y="47"/>
                      <a:pt x="320" y="47"/>
                    </a:cubicBezTo>
                    <a:cubicBezTo>
                      <a:pt x="315" y="47"/>
                      <a:pt x="310" y="43"/>
                      <a:pt x="310" y="37"/>
                    </a:cubicBezTo>
                    <a:cubicBezTo>
                      <a:pt x="310" y="31"/>
                      <a:pt x="315" y="27"/>
                      <a:pt x="320" y="27"/>
                    </a:cubicBezTo>
                    <a:close/>
                    <a:moveTo>
                      <a:pt x="377" y="0"/>
                    </a:moveTo>
                    <a:cubicBezTo>
                      <a:pt x="382" y="0"/>
                      <a:pt x="387" y="5"/>
                      <a:pt x="387" y="10"/>
                    </a:cubicBezTo>
                    <a:cubicBezTo>
                      <a:pt x="387" y="16"/>
                      <a:pt x="382" y="21"/>
                      <a:pt x="377" y="21"/>
                    </a:cubicBezTo>
                    <a:cubicBezTo>
                      <a:pt x="371" y="21"/>
                      <a:pt x="366" y="16"/>
                      <a:pt x="366" y="10"/>
                    </a:cubicBezTo>
                    <a:cubicBezTo>
                      <a:pt x="366" y="5"/>
                      <a:pt x="371" y="0"/>
                      <a:pt x="3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40218"/>
              <p:cNvSpPr>
                <a:spLocks noEditPoints="1"/>
              </p:cNvSpPr>
              <p:nvPr/>
            </p:nvSpPr>
            <p:spPr bwMode="auto">
              <a:xfrm>
                <a:off x="4674828" y="3007189"/>
                <a:ext cx="1762125" cy="2024063"/>
              </a:xfrm>
              <a:custGeom>
                <a:avLst/>
                <a:gdLst>
                  <a:gd name="T0" fmla="*/ 247 w 416"/>
                  <a:gd name="T1" fmla="*/ 466 h 477"/>
                  <a:gd name="T2" fmla="*/ 254 w 416"/>
                  <a:gd name="T3" fmla="*/ 439 h 477"/>
                  <a:gd name="T4" fmla="*/ 264 w 416"/>
                  <a:gd name="T5" fmla="*/ 402 h 477"/>
                  <a:gd name="T6" fmla="*/ 208 w 416"/>
                  <a:gd name="T7" fmla="*/ 423 h 477"/>
                  <a:gd name="T8" fmla="*/ 377 w 416"/>
                  <a:gd name="T9" fmla="*/ 376 h 477"/>
                  <a:gd name="T10" fmla="*/ 275 w 416"/>
                  <a:gd name="T11" fmla="*/ 386 h 477"/>
                  <a:gd name="T12" fmla="*/ 198 w 416"/>
                  <a:gd name="T13" fmla="*/ 386 h 477"/>
                  <a:gd name="T14" fmla="*/ 293 w 416"/>
                  <a:gd name="T15" fmla="*/ 349 h 477"/>
                  <a:gd name="T16" fmla="*/ 236 w 416"/>
                  <a:gd name="T17" fmla="*/ 369 h 477"/>
                  <a:gd name="T18" fmla="*/ 180 w 416"/>
                  <a:gd name="T19" fmla="*/ 349 h 477"/>
                  <a:gd name="T20" fmla="*/ 331 w 416"/>
                  <a:gd name="T21" fmla="*/ 332 h 477"/>
                  <a:gd name="T22" fmla="*/ 254 w 416"/>
                  <a:gd name="T23" fmla="*/ 332 h 477"/>
                  <a:gd name="T24" fmla="*/ 180 w 416"/>
                  <a:gd name="T25" fmla="*/ 322 h 477"/>
                  <a:gd name="T26" fmla="*/ 321 w 416"/>
                  <a:gd name="T27" fmla="*/ 316 h 477"/>
                  <a:gd name="T28" fmla="*/ 264 w 416"/>
                  <a:gd name="T29" fmla="*/ 295 h 477"/>
                  <a:gd name="T30" fmla="*/ 190 w 416"/>
                  <a:gd name="T31" fmla="*/ 305 h 477"/>
                  <a:gd name="T32" fmla="*/ 310 w 416"/>
                  <a:gd name="T33" fmla="*/ 279 h 477"/>
                  <a:gd name="T34" fmla="*/ 236 w 416"/>
                  <a:gd name="T35" fmla="*/ 268 h 477"/>
                  <a:gd name="T36" fmla="*/ 180 w 416"/>
                  <a:gd name="T37" fmla="*/ 289 h 477"/>
                  <a:gd name="T38" fmla="*/ 321 w 416"/>
                  <a:gd name="T39" fmla="*/ 241 h 477"/>
                  <a:gd name="T40" fmla="*/ 247 w 416"/>
                  <a:gd name="T41" fmla="*/ 252 h 477"/>
                  <a:gd name="T42" fmla="*/ 170 w 416"/>
                  <a:gd name="T43" fmla="*/ 252 h 477"/>
                  <a:gd name="T44" fmla="*/ 321 w 416"/>
                  <a:gd name="T45" fmla="*/ 215 h 477"/>
                  <a:gd name="T46" fmla="*/ 264 w 416"/>
                  <a:gd name="T47" fmla="*/ 235 h 477"/>
                  <a:gd name="T48" fmla="*/ 208 w 416"/>
                  <a:gd name="T49" fmla="*/ 215 h 477"/>
                  <a:gd name="T50" fmla="*/ 388 w 416"/>
                  <a:gd name="T51" fmla="*/ 198 h 477"/>
                  <a:gd name="T52" fmla="*/ 310 w 416"/>
                  <a:gd name="T53" fmla="*/ 198 h 477"/>
                  <a:gd name="T54" fmla="*/ 236 w 416"/>
                  <a:gd name="T55" fmla="*/ 188 h 477"/>
                  <a:gd name="T56" fmla="*/ 180 w 416"/>
                  <a:gd name="T57" fmla="*/ 209 h 477"/>
                  <a:gd name="T58" fmla="*/ 123 w 416"/>
                  <a:gd name="T59" fmla="*/ 188 h 477"/>
                  <a:gd name="T60" fmla="*/ 359 w 416"/>
                  <a:gd name="T61" fmla="*/ 171 h 477"/>
                  <a:gd name="T62" fmla="*/ 282 w 416"/>
                  <a:gd name="T63" fmla="*/ 171 h 477"/>
                  <a:gd name="T64" fmla="*/ 208 w 416"/>
                  <a:gd name="T65" fmla="*/ 161 h 477"/>
                  <a:gd name="T66" fmla="*/ 152 w 416"/>
                  <a:gd name="T67" fmla="*/ 182 h 477"/>
                  <a:gd name="T68" fmla="*/ 95 w 416"/>
                  <a:gd name="T69" fmla="*/ 161 h 477"/>
                  <a:gd name="T70" fmla="*/ 359 w 416"/>
                  <a:gd name="T71" fmla="*/ 145 h 477"/>
                  <a:gd name="T72" fmla="*/ 282 w 416"/>
                  <a:gd name="T73" fmla="*/ 145 h 477"/>
                  <a:gd name="T74" fmla="*/ 208 w 416"/>
                  <a:gd name="T75" fmla="*/ 134 h 477"/>
                  <a:gd name="T76" fmla="*/ 152 w 416"/>
                  <a:gd name="T77" fmla="*/ 155 h 477"/>
                  <a:gd name="T78" fmla="*/ 95 w 416"/>
                  <a:gd name="T79" fmla="*/ 134 h 477"/>
                  <a:gd name="T80" fmla="*/ 21 w 416"/>
                  <a:gd name="T81" fmla="*/ 145 h 477"/>
                  <a:gd name="T82" fmla="*/ 310 w 416"/>
                  <a:gd name="T83" fmla="*/ 118 h 477"/>
                  <a:gd name="T84" fmla="*/ 236 w 416"/>
                  <a:gd name="T85" fmla="*/ 107 h 477"/>
                  <a:gd name="T86" fmla="*/ 180 w 416"/>
                  <a:gd name="T87" fmla="*/ 128 h 477"/>
                  <a:gd name="T88" fmla="*/ 123 w 416"/>
                  <a:gd name="T89" fmla="*/ 107 h 477"/>
                  <a:gd name="T90" fmla="*/ 49 w 416"/>
                  <a:gd name="T91" fmla="*/ 118 h 477"/>
                  <a:gd name="T92" fmla="*/ 310 w 416"/>
                  <a:gd name="T93" fmla="*/ 91 h 477"/>
                  <a:gd name="T94" fmla="*/ 236 w 416"/>
                  <a:gd name="T95" fmla="*/ 81 h 477"/>
                  <a:gd name="T96" fmla="*/ 180 w 416"/>
                  <a:gd name="T97" fmla="*/ 101 h 477"/>
                  <a:gd name="T98" fmla="*/ 123 w 416"/>
                  <a:gd name="T99" fmla="*/ 81 h 477"/>
                  <a:gd name="T100" fmla="*/ 49 w 416"/>
                  <a:gd name="T101" fmla="*/ 91 h 477"/>
                  <a:gd name="T102" fmla="*/ 282 w 416"/>
                  <a:gd name="T103" fmla="*/ 64 h 477"/>
                  <a:gd name="T104" fmla="*/ 208 w 416"/>
                  <a:gd name="T105" fmla="*/ 54 h 477"/>
                  <a:gd name="T106" fmla="*/ 152 w 416"/>
                  <a:gd name="T107" fmla="*/ 74 h 477"/>
                  <a:gd name="T108" fmla="*/ 95 w 416"/>
                  <a:gd name="T109" fmla="*/ 54 h 477"/>
                  <a:gd name="T110" fmla="*/ 218 w 416"/>
                  <a:gd name="T111" fmla="*/ 37 h 477"/>
                  <a:gd name="T112" fmla="*/ 141 w 416"/>
                  <a:gd name="T113" fmla="*/ 37 h 477"/>
                  <a:gd name="T114" fmla="*/ 67 w 416"/>
                  <a:gd name="T115" fmla="*/ 27 h 477"/>
                  <a:gd name="T116" fmla="*/ 123 w 416"/>
                  <a:gd name="T117" fmla="*/ 21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" h="477">
                    <a:moveTo>
                      <a:pt x="95" y="0"/>
                    </a:moveTo>
                    <a:cubicBezTo>
                      <a:pt x="101" y="0"/>
                      <a:pt x="106" y="5"/>
                      <a:pt x="106" y="11"/>
                    </a:cubicBezTo>
                    <a:cubicBezTo>
                      <a:pt x="106" y="16"/>
                      <a:pt x="101" y="21"/>
                      <a:pt x="95" y="21"/>
                    </a:cubicBezTo>
                    <a:cubicBezTo>
                      <a:pt x="90" y="21"/>
                      <a:pt x="85" y="16"/>
                      <a:pt x="85" y="11"/>
                    </a:cubicBezTo>
                    <a:cubicBezTo>
                      <a:pt x="85" y="5"/>
                      <a:pt x="90" y="0"/>
                      <a:pt x="95" y="0"/>
                    </a:cubicBezTo>
                    <a:close/>
                    <a:moveTo>
                      <a:pt x="264" y="456"/>
                    </a:moveTo>
                    <a:cubicBezTo>
                      <a:pt x="270" y="456"/>
                      <a:pt x="275" y="461"/>
                      <a:pt x="275" y="466"/>
                    </a:cubicBezTo>
                    <a:cubicBezTo>
                      <a:pt x="275" y="472"/>
                      <a:pt x="270" y="477"/>
                      <a:pt x="264" y="477"/>
                    </a:cubicBezTo>
                    <a:cubicBezTo>
                      <a:pt x="259" y="477"/>
                      <a:pt x="254" y="472"/>
                      <a:pt x="254" y="466"/>
                    </a:cubicBezTo>
                    <a:cubicBezTo>
                      <a:pt x="254" y="461"/>
                      <a:pt x="259" y="456"/>
                      <a:pt x="264" y="456"/>
                    </a:cubicBezTo>
                    <a:close/>
                    <a:moveTo>
                      <a:pt x="236" y="456"/>
                    </a:moveTo>
                    <a:cubicBezTo>
                      <a:pt x="242" y="456"/>
                      <a:pt x="247" y="461"/>
                      <a:pt x="247" y="466"/>
                    </a:cubicBezTo>
                    <a:cubicBezTo>
                      <a:pt x="247" y="472"/>
                      <a:pt x="242" y="477"/>
                      <a:pt x="236" y="477"/>
                    </a:cubicBezTo>
                    <a:cubicBezTo>
                      <a:pt x="231" y="477"/>
                      <a:pt x="226" y="472"/>
                      <a:pt x="226" y="466"/>
                    </a:cubicBezTo>
                    <a:cubicBezTo>
                      <a:pt x="226" y="461"/>
                      <a:pt x="231" y="456"/>
                      <a:pt x="236" y="456"/>
                    </a:cubicBezTo>
                    <a:close/>
                    <a:moveTo>
                      <a:pt x="293" y="429"/>
                    </a:moveTo>
                    <a:cubicBezTo>
                      <a:pt x="298" y="429"/>
                      <a:pt x="303" y="434"/>
                      <a:pt x="303" y="439"/>
                    </a:cubicBezTo>
                    <a:cubicBezTo>
                      <a:pt x="303" y="445"/>
                      <a:pt x="298" y="450"/>
                      <a:pt x="293" y="450"/>
                    </a:cubicBezTo>
                    <a:cubicBezTo>
                      <a:pt x="287" y="450"/>
                      <a:pt x="282" y="445"/>
                      <a:pt x="282" y="439"/>
                    </a:cubicBezTo>
                    <a:cubicBezTo>
                      <a:pt x="282" y="434"/>
                      <a:pt x="287" y="429"/>
                      <a:pt x="293" y="429"/>
                    </a:cubicBezTo>
                    <a:close/>
                    <a:moveTo>
                      <a:pt x="264" y="429"/>
                    </a:moveTo>
                    <a:cubicBezTo>
                      <a:pt x="270" y="429"/>
                      <a:pt x="275" y="434"/>
                      <a:pt x="275" y="439"/>
                    </a:cubicBezTo>
                    <a:cubicBezTo>
                      <a:pt x="275" y="445"/>
                      <a:pt x="270" y="450"/>
                      <a:pt x="264" y="450"/>
                    </a:cubicBezTo>
                    <a:cubicBezTo>
                      <a:pt x="259" y="450"/>
                      <a:pt x="254" y="445"/>
                      <a:pt x="254" y="439"/>
                    </a:cubicBezTo>
                    <a:cubicBezTo>
                      <a:pt x="254" y="434"/>
                      <a:pt x="259" y="429"/>
                      <a:pt x="264" y="429"/>
                    </a:cubicBezTo>
                    <a:close/>
                    <a:moveTo>
                      <a:pt x="236" y="429"/>
                    </a:moveTo>
                    <a:cubicBezTo>
                      <a:pt x="242" y="429"/>
                      <a:pt x="247" y="434"/>
                      <a:pt x="247" y="439"/>
                    </a:cubicBezTo>
                    <a:cubicBezTo>
                      <a:pt x="247" y="445"/>
                      <a:pt x="242" y="450"/>
                      <a:pt x="236" y="450"/>
                    </a:cubicBezTo>
                    <a:cubicBezTo>
                      <a:pt x="231" y="450"/>
                      <a:pt x="226" y="445"/>
                      <a:pt x="226" y="439"/>
                    </a:cubicBezTo>
                    <a:cubicBezTo>
                      <a:pt x="226" y="434"/>
                      <a:pt x="231" y="429"/>
                      <a:pt x="236" y="429"/>
                    </a:cubicBezTo>
                    <a:close/>
                    <a:moveTo>
                      <a:pt x="293" y="402"/>
                    </a:moveTo>
                    <a:cubicBezTo>
                      <a:pt x="298" y="402"/>
                      <a:pt x="303" y="407"/>
                      <a:pt x="303" y="413"/>
                    </a:cubicBezTo>
                    <a:cubicBezTo>
                      <a:pt x="303" y="418"/>
                      <a:pt x="298" y="423"/>
                      <a:pt x="293" y="423"/>
                    </a:cubicBezTo>
                    <a:cubicBezTo>
                      <a:pt x="287" y="423"/>
                      <a:pt x="282" y="418"/>
                      <a:pt x="282" y="413"/>
                    </a:cubicBezTo>
                    <a:cubicBezTo>
                      <a:pt x="282" y="407"/>
                      <a:pt x="287" y="402"/>
                      <a:pt x="293" y="402"/>
                    </a:cubicBezTo>
                    <a:close/>
                    <a:moveTo>
                      <a:pt x="264" y="402"/>
                    </a:moveTo>
                    <a:cubicBezTo>
                      <a:pt x="270" y="402"/>
                      <a:pt x="275" y="407"/>
                      <a:pt x="275" y="413"/>
                    </a:cubicBezTo>
                    <a:cubicBezTo>
                      <a:pt x="275" y="418"/>
                      <a:pt x="270" y="423"/>
                      <a:pt x="264" y="423"/>
                    </a:cubicBezTo>
                    <a:cubicBezTo>
                      <a:pt x="259" y="423"/>
                      <a:pt x="254" y="418"/>
                      <a:pt x="254" y="413"/>
                    </a:cubicBezTo>
                    <a:cubicBezTo>
                      <a:pt x="254" y="407"/>
                      <a:pt x="259" y="402"/>
                      <a:pt x="264" y="402"/>
                    </a:cubicBezTo>
                    <a:close/>
                    <a:moveTo>
                      <a:pt x="236" y="402"/>
                    </a:moveTo>
                    <a:cubicBezTo>
                      <a:pt x="242" y="402"/>
                      <a:pt x="247" y="407"/>
                      <a:pt x="247" y="413"/>
                    </a:cubicBezTo>
                    <a:cubicBezTo>
                      <a:pt x="247" y="418"/>
                      <a:pt x="242" y="423"/>
                      <a:pt x="236" y="423"/>
                    </a:cubicBezTo>
                    <a:cubicBezTo>
                      <a:pt x="231" y="423"/>
                      <a:pt x="226" y="418"/>
                      <a:pt x="226" y="413"/>
                    </a:cubicBezTo>
                    <a:cubicBezTo>
                      <a:pt x="226" y="407"/>
                      <a:pt x="231" y="402"/>
                      <a:pt x="236" y="402"/>
                    </a:cubicBezTo>
                    <a:close/>
                    <a:moveTo>
                      <a:pt x="208" y="402"/>
                    </a:moveTo>
                    <a:cubicBezTo>
                      <a:pt x="214" y="402"/>
                      <a:pt x="218" y="407"/>
                      <a:pt x="218" y="413"/>
                    </a:cubicBezTo>
                    <a:cubicBezTo>
                      <a:pt x="218" y="418"/>
                      <a:pt x="214" y="423"/>
                      <a:pt x="208" y="423"/>
                    </a:cubicBezTo>
                    <a:cubicBezTo>
                      <a:pt x="202" y="423"/>
                      <a:pt x="198" y="418"/>
                      <a:pt x="198" y="413"/>
                    </a:cubicBezTo>
                    <a:cubicBezTo>
                      <a:pt x="198" y="407"/>
                      <a:pt x="202" y="402"/>
                      <a:pt x="208" y="402"/>
                    </a:cubicBezTo>
                    <a:close/>
                    <a:moveTo>
                      <a:pt x="405" y="376"/>
                    </a:moveTo>
                    <a:cubicBezTo>
                      <a:pt x="411" y="376"/>
                      <a:pt x="416" y="380"/>
                      <a:pt x="416" y="386"/>
                    </a:cubicBezTo>
                    <a:cubicBezTo>
                      <a:pt x="416" y="392"/>
                      <a:pt x="411" y="396"/>
                      <a:pt x="405" y="396"/>
                    </a:cubicBezTo>
                    <a:cubicBezTo>
                      <a:pt x="400" y="396"/>
                      <a:pt x="395" y="392"/>
                      <a:pt x="395" y="386"/>
                    </a:cubicBezTo>
                    <a:cubicBezTo>
                      <a:pt x="395" y="380"/>
                      <a:pt x="400" y="376"/>
                      <a:pt x="405" y="376"/>
                    </a:cubicBezTo>
                    <a:close/>
                    <a:moveTo>
                      <a:pt x="377" y="376"/>
                    </a:moveTo>
                    <a:cubicBezTo>
                      <a:pt x="383" y="376"/>
                      <a:pt x="388" y="380"/>
                      <a:pt x="388" y="386"/>
                    </a:cubicBezTo>
                    <a:cubicBezTo>
                      <a:pt x="388" y="392"/>
                      <a:pt x="383" y="396"/>
                      <a:pt x="377" y="396"/>
                    </a:cubicBezTo>
                    <a:cubicBezTo>
                      <a:pt x="372" y="396"/>
                      <a:pt x="367" y="392"/>
                      <a:pt x="367" y="386"/>
                    </a:cubicBezTo>
                    <a:cubicBezTo>
                      <a:pt x="367" y="380"/>
                      <a:pt x="372" y="376"/>
                      <a:pt x="377" y="376"/>
                    </a:cubicBezTo>
                    <a:close/>
                    <a:moveTo>
                      <a:pt x="321" y="376"/>
                    </a:moveTo>
                    <a:cubicBezTo>
                      <a:pt x="327" y="376"/>
                      <a:pt x="331" y="380"/>
                      <a:pt x="331" y="386"/>
                    </a:cubicBezTo>
                    <a:cubicBezTo>
                      <a:pt x="331" y="392"/>
                      <a:pt x="327" y="396"/>
                      <a:pt x="321" y="396"/>
                    </a:cubicBezTo>
                    <a:cubicBezTo>
                      <a:pt x="315" y="396"/>
                      <a:pt x="310" y="392"/>
                      <a:pt x="310" y="386"/>
                    </a:cubicBezTo>
                    <a:cubicBezTo>
                      <a:pt x="310" y="380"/>
                      <a:pt x="315" y="376"/>
                      <a:pt x="321" y="376"/>
                    </a:cubicBezTo>
                    <a:close/>
                    <a:moveTo>
                      <a:pt x="293" y="376"/>
                    </a:moveTo>
                    <a:cubicBezTo>
                      <a:pt x="298" y="376"/>
                      <a:pt x="303" y="380"/>
                      <a:pt x="303" y="386"/>
                    </a:cubicBezTo>
                    <a:cubicBezTo>
                      <a:pt x="303" y="392"/>
                      <a:pt x="298" y="396"/>
                      <a:pt x="293" y="396"/>
                    </a:cubicBezTo>
                    <a:cubicBezTo>
                      <a:pt x="287" y="396"/>
                      <a:pt x="282" y="392"/>
                      <a:pt x="282" y="386"/>
                    </a:cubicBezTo>
                    <a:cubicBezTo>
                      <a:pt x="282" y="380"/>
                      <a:pt x="287" y="376"/>
                      <a:pt x="293" y="376"/>
                    </a:cubicBezTo>
                    <a:close/>
                    <a:moveTo>
                      <a:pt x="264" y="376"/>
                    </a:moveTo>
                    <a:cubicBezTo>
                      <a:pt x="270" y="376"/>
                      <a:pt x="275" y="380"/>
                      <a:pt x="275" y="386"/>
                    </a:cubicBezTo>
                    <a:cubicBezTo>
                      <a:pt x="275" y="392"/>
                      <a:pt x="270" y="396"/>
                      <a:pt x="264" y="396"/>
                    </a:cubicBezTo>
                    <a:cubicBezTo>
                      <a:pt x="259" y="396"/>
                      <a:pt x="254" y="392"/>
                      <a:pt x="254" y="386"/>
                    </a:cubicBezTo>
                    <a:cubicBezTo>
                      <a:pt x="254" y="380"/>
                      <a:pt x="259" y="376"/>
                      <a:pt x="264" y="376"/>
                    </a:cubicBezTo>
                    <a:close/>
                    <a:moveTo>
                      <a:pt x="236" y="376"/>
                    </a:moveTo>
                    <a:cubicBezTo>
                      <a:pt x="242" y="376"/>
                      <a:pt x="247" y="380"/>
                      <a:pt x="247" y="386"/>
                    </a:cubicBezTo>
                    <a:cubicBezTo>
                      <a:pt x="247" y="392"/>
                      <a:pt x="242" y="396"/>
                      <a:pt x="236" y="396"/>
                    </a:cubicBezTo>
                    <a:cubicBezTo>
                      <a:pt x="231" y="396"/>
                      <a:pt x="226" y="392"/>
                      <a:pt x="226" y="386"/>
                    </a:cubicBezTo>
                    <a:cubicBezTo>
                      <a:pt x="226" y="380"/>
                      <a:pt x="231" y="376"/>
                      <a:pt x="236" y="376"/>
                    </a:cubicBezTo>
                    <a:close/>
                    <a:moveTo>
                      <a:pt x="208" y="376"/>
                    </a:moveTo>
                    <a:cubicBezTo>
                      <a:pt x="214" y="376"/>
                      <a:pt x="218" y="380"/>
                      <a:pt x="218" y="386"/>
                    </a:cubicBezTo>
                    <a:cubicBezTo>
                      <a:pt x="218" y="392"/>
                      <a:pt x="214" y="396"/>
                      <a:pt x="208" y="396"/>
                    </a:cubicBezTo>
                    <a:cubicBezTo>
                      <a:pt x="202" y="396"/>
                      <a:pt x="198" y="392"/>
                      <a:pt x="198" y="386"/>
                    </a:cubicBezTo>
                    <a:cubicBezTo>
                      <a:pt x="198" y="380"/>
                      <a:pt x="202" y="376"/>
                      <a:pt x="208" y="376"/>
                    </a:cubicBezTo>
                    <a:close/>
                    <a:moveTo>
                      <a:pt x="405" y="349"/>
                    </a:moveTo>
                    <a:cubicBezTo>
                      <a:pt x="411" y="349"/>
                      <a:pt x="416" y="353"/>
                      <a:pt x="416" y="359"/>
                    </a:cubicBezTo>
                    <a:cubicBezTo>
                      <a:pt x="416" y="365"/>
                      <a:pt x="411" y="369"/>
                      <a:pt x="405" y="369"/>
                    </a:cubicBezTo>
                    <a:cubicBezTo>
                      <a:pt x="400" y="369"/>
                      <a:pt x="395" y="365"/>
                      <a:pt x="395" y="359"/>
                    </a:cubicBezTo>
                    <a:cubicBezTo>
                      <a:pt x="395" y="353"/>
                      <a:pt x="400" y="349"/>
                      <a:pt x="405" y="349"/>
                    </a:cubicBezTo>
                    <a:close/>
                    <a:moveTo>
                      <a:pt x="321" y="349"/>
                    </a:moveTo>
                    <a:cubicBezTo>
                      <a:pt x="327" y="349"/>
                      <a:pt x="331" y="353"/>
                      <a:pt x="331" y="359"/>
                    </a:cubicBezTo>
                    <a:cubicBezTo>
                      <a:pt x="331" y="365"/>
                      <a:pt x="327" y="369"/>
                      <a:pt x="321" y="369"/>
                    </a:cubicBezTo>
                    <a:cubicBezTo>
                      <a:pt x="315" y="369"/>
                      <a:pt x="310" y="365"/>
                      <a:pt x="310" y="359"/>
                    </a:cubicBezTo>
                    <a:cubicBezTo>
                      <a:pt x="310" y="353"/>
                      <a:pt x="315" y="349"/>
                      <a:pt x="321" y="349"/>
                    </a:cubicBezTo>
                    <a:close/>
                    <a:moveTo>
                      <a:pt x="293" y="349"/>
                    </a:moveTo>
                    <a:cubicBezTo>
                      <a:pt x="298" y="349"/>
                      <a:pt x="303" y="353"/>
                      <a:pt x="303" y="359"/>
                    </a:cubicBezTo>
                    <a:cubicBezTo>
                      <a:pt x="303" y="365"/>
                      <a:pt x="298" y="369"/>
                      <a:pt x="293" y="369"/>
                    </a:cubicBezTo>
                    <a:cubicBezTo>
                      <a:pt x="287" y="369"/>
                      <a:pt x="282" y="365"/>
                      <a:pt x="282" y="359"/>
                    </a:cubicBezTo>
                    <a:cubicBezTo>
                      <a:pt x="282" y="353"/>
                      <a:pt x="287" y="349"/>
                      <a:pt x="293" y="349"/>
                    </a:cubicBezTo>
                    <a:close/>
                    <a:moveTo>
                      <a:pt x="264" y="349"/>
                    </a:moveTo>
                    <a:cubicBezTo>
                      <a:pt x="270" y="349"/>
                      <a:pt x="275" y="353"/>
                      <a:pt x="275" y="359"/>
                    </a:cubicBezTo>
                    <a:cubicBezTo>
                      <a:pt x="275" y="365"/>
                      <a:pt x="270" y="369"/>
                      <a:pt x="264" y="369"/>
                    </a:cubicBezTo>
                    <a:cubicBezTo>
                      <a:pt x="259" y="369"/>
                      <a:pt x="254" y="365"/>
                      <a:pt x="254" y="359"/>
                    </a:cubicBezTo>
                    <a:cubicBezTo>
                      <a:pt x="254" y="353"/>
                      <a:pt x="259" y="349"/>
                      <a:pt x="264" y="349"/>
                    </a:cubicBezTo>
                    <a:close/>
                    <a:moveTo>
                      <a:pt x="236" y="349"/>
                    </a:moveTo>
                    <a:cubicBezTo>
                      <a:pt x="242" y="349"/>
                      <a:pt x="247" y="353"/>
                      <a:pt x="247" y="359"/>
                    </a:cubicBezTo>
                    <a:cubicBezTo>
                      <a:pt x="247" y="365"/>
                      <a:pt x="242" y="369"/>
                      <a:pt x="236" y="369"/>
                    </a:cubicBezTo>
                    <a:cubicBezTo>
                      <a:pt x="231" y="369"/>
                      <a:pt x="226" y="365"/>
                      <a:pt x="226" y="359"/>
                    </a:cubicBezTo>
                    <a:cubicBezTo>
                      <a:pt x="226" y="353"/>
                      <a:pt x="231" y="349"/>
                      <a:pt x="236" y="349"/>
                    </a:cubicBezTo>
                    <a:close/>
                    <a:moveTo>
                      <a:pt x="208" y="349"/>
                    </a:moveTo>
                    <a:cubicBezTo>
                      <a:pt x="214" y="349"/>
                      <a:pt x="218" y="353"/>
                      <a:pt x="218" y="359"/>
                    </a:cubicBezTo>
                    <a:cubicBezTo>
                      <a:pt x="218" y="365"/>
                      <a:pt x="214" y="369"/>
                      <a:pt x="208" y="369"/>
                    </a:cubicBezTo>
                    <a:cubicBezTo>
                      <a:pt x="202" y="369"/>
                      <a:pt x="198" y="365"/>
                      <a:pt x="198" y="359"/>
                    </a:cubicBezTo>
                    <a:cubicBezTo>
                      <a:pt x="198" y="353"/>
                      <a:pt x="202" y="349"/>
                      <a:pt x="208" y="349"/>
                    </a:cubicBezTo>
                    <a:close/>
                    <a:moveTo>
                      <a:pt x="180" y="349"/>
                    </a:moveTo>
                    <a:cubicBezTo>
                      <a:pt x="186" y="349"/>
                      <a:pt x="190" y="353"/>
                      <a:pt x="190" y="359"/>
                    </a:cubicBezTo>
                    <a:cubicBezTo>
                      <a:pt x="190" y="365"/>
                      <a:pt x="186" y="369"/>
                      <a:pt x="180" y="369"/>
                    </a:cubicBezTo>
                    <a:cubicBezTo>
                      <a:pt x="174" y="369"/>
                      <a:pt x="170" y="365"/>
                      <a:pt x="170" y="359"/>
                    </a:cubicBezTo>
                    <a:cubicBezTo>
                      <a:pt x="170" y="353"/>
                      <a:pt x="174" y="349"/>
                      <a:pt x="180" y="349"/>
                    </a:cubicBezTo>
                    <a:close/>
                    <a:moveTo>
                      <a:pt x="405" y="322"/>
                    </a:moveTo>
                    <a:cubicBezTo>
                      <a:pt x="411" y="322"/>
                      <a:pt x="416" y="327"/>
                      <a:pt x="416" y="332"/>
                    </a:cubicBezTo>
                    <a:cubicBezTo>
                      <a:pt x="416" y="338"/>
                      <a:pt x="411" y="343"/>
                      <a:pt x="405" y="343"/>
                    </a:cubicBezTo>
                    <a:cubicBezTo>
                      <a:pt x="400" y="343"/>
                      <a:pt x="395" y="338"/>
                      <a:pt x="395" y="332"/>
                    </a:cubicBezTo>
                    <a:cubicBezTo>
                      <a:pt x="395" y="327"/>
                      <a:pt x="400" y="322"/>
                      <a:pt x="405" y="322"/>
                    </a:cubicBezTo>
                    <a:close/>
                    <a:moveTo>
                      <a:pt x="349" y="322"/>
                    </a:moveTo>
                    <a:cubicBezTo>
                      <a:pt x="355" y="322"/>
                      <a:pt x="359" y="327"/>
                      <a:pt x="359" y="332"/>
                    </a:cubicBezTo>
                    <a:cubicBezTo>
                      <a:pt x="359" y="338"/>
                      <a:pt x="355" y="343"/>
                      <a:pt x="349" y="343"/>
                    </a:cubicBezTo>
                    <a:cubicBezTo>
                      <a:pt x="343" y="343"/>
                      <a:pt x="339" y="338"/>
                      <a:pt x="339" y="332"/>
                    </a:cubicBezTo>
                    <a:cubicBezTo>
                      <a:pt x="339" y="327"/>
                      <a:pt x="343" y="322"/>
                      <a:pt x="349" y="322"/>
                    </a:cubicBezTo>
                    <a:close/>
                    <a:moveTo>
                      <a:pt x="321" y="322"/>
                    </a:moveTo>
                    <a:cubicBezTo>
                      <a:pt x="327" y="322"/>
                      <a:pt x="331" y="327"/>
                      <a:pt x="331" y="332"/>
                    </a:cubicBezTo>
                    <a:cubicBezTo>
                      <a:pt x="331" y="338"/>
                      <a:pt x="327" y="343"/>
                      <a:pt x="321" y="343"/>
                    </a:cubicBezTo>
                    <a:cubicBezTo>
                      <a:pt x="315" y="343"/>
                      <a:pt x="310" y="338"/>
                      <a:pt x="310" y="332"/>
                    </a:cubicBezTo>
                    <a:cubicBezTo>
                      <a:pt x="310" y="327"/>
                      <a:pt x="315" y="322"/>
                      <a:pt x="321" y="322"/>
                    </a:cubicBezTo>
                    <a:close/>
                    <a:moveTo>
                      <a:pt x="293" y="322"/>
                    </a:moveTo>
                    <a:cubicBezTo>
                      <a:pt x="298" y="322"/>
                      <a:pt x="303" y="327"/>
                      <a:pt x="303" y="332"/>
                    </a:cubicBezTo>
                    <a:cubicBezTo>
                      <a:pt x="303" y="338"/>
                      <a:pt x="298" y="343"/>
                      <a:pt x="293" y="343"/>
                    </a:cubicBezTo>
                    <a:cubicBezTo>
                      <a:pt x="287" y="343"/>
                      <a:pt x="282" y="338"/>
                      <a:pt x="282" y="332"/>
                    </a:cubicBezTo>
                    <a:cubicBezTo>
                      <a:pt x="282" y="327"/>
                      <a:pt x="287" y="322"/>
                      <a:pt x="293" y="322"/>
                    </a:cubicBezTo>
                    <a:close/>
                    <a:moveTo>
                      <a:pt x="264" y="322"/>
                    </a:moveTo>
                    <a:cubicBezTo>
                      <a:pt x="270" y="322"/>
                      <a:pt x="275" y="327"/>
                      <a:pt x="275" y="332"/>
                    </a:cubicBezTo>
                    <a:cubicBezTo>
                      <a:pt x="275" y="338"/>
                      <a:pt x="270" y="343"/>
                      <a:pt x="264" y="343"/>
                    </a:cubicBezTo>
                    <a:cubicBezTo>
                      <a:pt x="259" y="343"/>
                      <a:pt x="254" y="338"/>
                      <a:pt x="254" y="332"/>
                    </a:cubicBezTo>
                    <a:cubicBezTo>
                      <a:pt x="254" y="327"/>
                      <a:pt x="259" y="322"/>
                      <a:pt x="264" y="322"/>
                    </a:cubicBezTo>
                    <a:close/>
                    <a:moveTo>
                      <a:pt x="236" y="322"/>
                    </a:moveTo>
                    <a:cubicBezTo>
                      <a:pt x="242" y="322"/>
                      <a:pt x="247" y="327"/>
                      <a:pt x="247" y="332"/>
                    </a:cubicBezTo>
                    <a:cubicBezTo>
                      <a:pt x="247" y="338"/>
                      <a:pt x="242" y="343"/>
                      <a:pt x="236" y="343"/>
                    </a:cubicBezTo>
                    <a:cubicBezTo>
                      <a:pt x="231" y="343"/>
                      <a:pt x="226" y="338"/>
                      <a:pt x="226" y="332"/>
                    </a:cubicBezTo>
                    <a:cubicBezTo>
                      <a:pt x="226" y="327"/>
                      <a:pt x="231" y="322"/>
                      <a:pt x="236" y="322"/>
                    </a:cubicBezTo>
                    <a:close/>
                    <a:moveTo>
                      <a:pt x="208" y="322"/>
                    </a:moveTo>
                    <a:cubicBezTo>
                      <a:pt x="214" y="322"/>
                      <a:pt x="218" y="327"/>
                      <a:pt x="218" y="332"/>
                    </a:cubicBezTo>
                    <a:cubicBezTo>
                      <a:pt x="218" y="338"/>
                      <a:pt x="214" y="343"/>
                      <a:pt x="208" y="343"/>
                    </a:cubicBezTo>
                    <a:cubicBezTo>
                      <a:pt x="202" y="343"/>
                      <a:pt x="198" y="338"/>
                      <a:pt x="198" y="332"/>
                    </a:cubicBezTo>
                    <a:cubicBezTo>
                      <a:pt x="198" y="327"/>
                      <a:pt x="202" y="322"/>
                      <a:pt x="208" y="322"/>
                    </a:cubicBezTo>
                    <a:close/>
                    <a:moveTo>
                      <a:pt x="180" y="322"/>
                    </a:moveTo>
                    <a:cubicBezTo>
                      <a:pt x="186" y="322"/>
                      <a:pt x="190" y="327"/>
                      <a:pt x="190" y="332"/>
                    </a:cubicBezTo>
                    <a:cubicBezTo>
                      <a:pt x="190" y="338"/>
                      <a:pt x="186" y="343"/>
                      <a:pt x="180" y="343"/>
                    </a:cubicBezTo>
                    <a:cubicBezTo>
                      <a:pt x="174" y="343"/>
                      <a:pt x="170" y="338"/>
                      <a:pt x="170" y="332"/>
                    </a:cubicBezTo>
                    <a:cubicBezTo>
                      <a:pt x="170" y="327"/>
                      <a:pt x="174" y="322"/>
                      <a:pt x="180" y="322"/>
                    </a:cubicBezTo>
                    <a:close/>
                    <a:moveTo>
                      <a:pt x="349" y="295"/>
                    </a:moveTo>
                    <a:cubicBezTo>
                      <a:pt x="355" y="295"/>
                      <a:pt x="359" y="300"/>
                      <a:pt x="359" y="305"/>
                    </a:cubicBezTo>
                    <a:cubicBezTo>
                      <a:pt x="359" y="311"/>
                      <a:pt x="355" y="316"/>
                      <a:pt x="349" y="316"/>
                    </a:cubicBezTo>
                    <a:cubicBezTo>
                      <a:pt x="343" y="316"/>
                      <a:pt x="339" y="311"/>
                      <a:pt x="339" y="305"/>
                    </a:cubicBezTo>
                    <a:cubicBezTo>
                      <a:pt x="339" y="300"/>
                      <a:pt x="343" y="295"/>
                      <a:pt x="349" y="295"/>
                    </a:cubicBezTo>
                    <a:close/>
                    <a:moveTo>
                      <a:pt x="321" y="295"/>
                    </a:moveTo>
                    <a:cubicBezTo>
                      <a:pt x="327" y="295"/>
                      <a:pt x="331" y="300"/>
                      <a:pt x="331" y="305"/>
                    </a:cubicBezTo>
                    <a:cubicBezTo>
                      <a:pt x="331" y="311"/>
                      <a:pt x="327" y="316"/>
                      <a:pt x="321" y="316"/>
                    </a:cubicBezTo>
                    <a:cubicBezTo>
                      <a:pt x="315" y="316"/>
                      <a:pt x="310" y="311"/>
                      <a:pt x="310" y="305"/>
                    </a:cubicBezTo>
                    <a:cubicBezTo>
                      <a:pt x="310" y="300"/>
                      <a:pt x="315" y="295"/>
                      <a:pt x="321" y="295"/>
                    </a:cubicBezTo>
                    <a:close/>
                    <a:moveTo>
                      <a:pt x="293" y="295"/>
                    </a:moveTo>
                    <a:cubicBezTo>
                      <a:pt x="298" y="295"/>
                      <a:pt x="303" y="300"/>
                      <a:pt x="303" y="305"/>
                    </a:cubicBezTo>
                    <a:cubicBezTo>
                      <a:pt x="303" y="311"/>
                      <a:pt x="298" y="316"/>
                      <a:pt x="293" y="316"/>
                    </a:cubicBezTo>
                    <a:cubicBezTo>
                      <a:pt x="287" y="316"/>
                      <a:pt x="282" y="311"/>
                      <a:pt x="282" y="305"/>
                    </a:cubicBezTo>
                    <a:cubicBezTo>
                      <a:pt x="282" y="300"/>
                      <a:pt x="287" y="295"/>
                      <a:pt x="293" y="295"/>
                    </a:cubicBezTo>
                    <a:close/>
                    <a:moveTo>
                      <a:pt x="264" y="295"/>
                    </a:moveTo>
                    <a:cubicBezTo>
                      <a:pt x="270" y="295"/>
                      <a:pt x="275" y="300"/>
                      <a:pt x="275" y="305"/>
                    </a:cubicBezTo>
                    <a:cubicBezTo>
                      <a:pt x="275" y="311"/>
                      <a:pt x="270" y="316"/>
                      <a:pt x="264" y="316"/>
                    </a:cubicBezTo>
                    <a:cubicBezTo>
                      <a:pt x="259" y="316"/>
                      <a:pt x="254" y="311"/>
                      <a:pt x="254" y="305"/>
                    </a:cubicBezTo>
                    <a:cubicBezTo>
                      <a:pt x="254" y="300"/>
                      <a:pt x="259" y="295"/>
                      <a:pt x="264" y="295"/>
                    </a:cubicBezTo>
                    <a:close/>
                    <a:moveTo>
                      <a:pt x="236" y="295"/>
                    </a:moveTo>
                    <a:cubicBezTo>
                      <a:pt x="242" y="295"/>
                      <a:pt x="247" y="300"/>
                      <a:pt x="247" y="305"/>
                    </a:cubicBezTo>
                    <a:cubicBezTo>
                      <a:pt x="247" y="311"/>
                      <a:pt x="242" y="316"/>
                      <a:pt x="236" y="316"/>
                    </a:cubicBezTo>
                    <a:cubicBezTo>
                      <a:pt x="231" y="316"/>
                      <a:pt x="226" y="311"/>
                      <a:pt x="226" y="305"/>
                    </a:cubicBezTo>
                    <a:cubicBezTo>
                      <a:pt x="226" y="300"/>
                      <a:pt x="231" y="295"/>
                      <a:pt x="236" y="295"/>
                    </a:cubicBezTo>
                    <a:close/>
                    <a:moveTo>
                      <a:pt x="208" y="295"/>
                    </a:moveTo>
                    <a:cubicBezTo>
                      <a:pt x="214" y="295"/>
                      <a:pt x="218" y="300"/>
                      <a:pt x="218" y="305"/>
                    </a:cubicBezTo>
                    <a:cubicBezTo>
                      <a:pt x="218" y="311"/>
                      <a:pt x="214" y="316"/>
                      <a:pt x="208" y="316"/>
                    </a:cubicBezTo>
                    <a:cubicBezTo>
                      <a:pt x="202" y="316"/>
                      <a:pt x="198" y="311"/>
                      <a:pt x="198" y="305"/>
                    </a:cubicBezTo>
                    <a:cubicBezTo>
                      <a:pt x="198" y="300"/>
                      <a:pt x="202" y="295"/>
                      <a:pt x="208" y="295"/>
                    </a:cubicBezTo>
                    <a:close/>
                    <a:moveTo>
                      <a:pt x="180" y="295"/>
                    </a:moveTo>
                    <a:cubicBezTo>
                      <a:pt x="186" y="295"/>
                      <a:pt x="190" y="300"/>
                      <a:pt x="190" y="305"/>
                    </a:cubicBezTo>
                    <a:cubicBezTo>
                      <a:pt x="190" y="311"/>
                      <a:pt x="186" y="316"/>
                      <a:pt x="180" y="316"/>
                    </a:cubicBezTo>
                    <a:cubicBezTo>
                      <a:pt x="174" y="316"/>
                      <a:pt x="170" y="311"/>
                      <a:pt x="170" y="305"/>
                    </a:cubicBezTo>
                    <a:cubicBezTo>
                      <a:pt x="170" y="300"/>
                      <a:pt x="174" y="295"/>
                      <a:pt x="180" y="295"/>
                    </a:cubicBezTo>
                    <a:close/>
                    <a:moveTo>
                      <a:pt x="349" y="268"/>
                    </a:moveTo>
                    <a:cubicBezTo>
                      <a:pt x="355" y="268"/>
                      <a:pt x="359" y="273"/>
                      <a:pt x="359" y="279"/>
                    </a:cubicBezTo>
                    <a:cubicBezTo>
                      <a:pt x="359" y="284"/>
                      <a:pt x="355" y="289"/>
                      <a:pt x="349" y="289"/>
                    </a:cubicBezTo>
                    <a:cubicBezTo>
                      <a:pt x="343" y="289"/>
                      <a:pt x="339" y="284"/>
                      <a:pt x="339" y="279"/>
                    </a:cubicBezTo>
                    <a:cubicBezTo>
                      <a:pt x="339" y="273"/>
                      <a:pt x="343" y="268"/>
                      <a:pt x="349" y="268"/>
                    </a:cubicBezTo>
                    <a:close/>
                    <a:moveTo>
                      <a:pt x="321" y="268"/>
                    </a:moveTo>
                    <a:cubicBezTo>
                      <a:pt x="327" y="268"/>
                      <a:pt x="331" y="273"/>
                      <a:pt x="331" y="279"/>
                    </a:cubicBezTo>
                    <a:cubicBezTo>
                      <a:pt x="331" y="284"/>
                      <a:pt x="327" y="289"/>
                      <a:pt x="321" y="289"/>
                    </a:cubicBezTo>
                    <a:cubicBezTo>
                      <a:pt x="315" y="289"/>
                      <a:pt x="310" y="284"/>
                      <a:pt x="310" y="279"/>
                    </a:cubicBezTo>
                    <a:cubicBezTo>
                      <a:pt x="310" y="273"/>
                      <a:pt x="315" y="268"/>
                      <a:pt x="321" y="268"/>
                    </a:cubicBezTo>
                    <a:close/>
                    <a:moveTo>
                      <a:pt x="293" y="268"/>
                    </a:moveTo>
                    <a:cubicBezTo>
                      <a:pt x="298" y="268"/>
                      <a:pt x="303" y="273"/>
                      <a:pt x="303" y="279"/>
                    </a:cubicBezTo>
                    <a:cubicBezTo>
                      <a:pt x="303" y="284"/>
                      <a:pt x="298" y="289"/>
                      <a:pt x="293" y="289"/>
                    </a:cubicBezTo>
                    <a:cubicBezTo>
                      <a:pt x="287" y="289"/>
                      <a:pt x="282" y="284"/>
                      <a:pt x="282" y="279"/>
                    </a:cubicBezTo>
                    <a:cubicBezTo>
                      <a:pt x="282" y="273"/>
                      <a:pt x="287" y="268"/>
                      <a:pt x="293" y="268"/>
                    </a:cubicBezTo>
                    <a:close/>
                    <a:moveTo>
                      <a:pt x="264" y="268"/>
                    </a:moveTo>
                    <a:cubicBezTo>
                      <a:pt x="270" y="268"/>
                      <a:pt x="275" y="273"/>
                      <a:pt x="275" y="279"/>
                    </a:cubicBezTo>
                    <a:cubicBezTo>
                      <a:pt x="275" y="284"/>
                      <a:pt x="270" y="289"/>
                      <a:pt x="264" y="289"/>
                    </a:cubicBezTo>
                    <a:cubicBezTo>
                      <a:pt x="259" y="289"/>
                      <a:pt x="254" y="284"/>
                      <a:pt x="254" y="279"/>
                    </a:cubicBezTo>
                    <a:cubicBezTo>
                      <a:pt x="254" y="273"/>
                      <a:pt x="259" y="268"/>
                      <a:pt x="264" y="268"/>
                    </a:cubicBezTo>
                    <a:close/>
                    <a:moveTo>
                      <a:pt x="236" y="268"/>
                    </a:moveTo>
                    <a:cubicBezTo>
                      <a:pt x="242" y="268"/>
                      <a:pt x="247" y="273"/>
                      <a:pt x="247" y="279"/>
                    </a:cubicBezTo>
                    <a:cubicBezTo>
                      <a:pt x="247" y="284"/>
                      <a:pt x="242" y="289"/>
                      <a:pt x="236" y="289"/>
                    </a:cubicBezTo>
                    <a:cubicBezTo>
                      <a:pt x="231" y="289"/>
                      <a:pt x="226" y="284"/>
                      <a:pt x="226" y="279"/>
                    </a:cubicBezTo>
                    <a:cubicBezTo>
                      <a:pt x="226" y="273"/>
                      <a:pt x="231" y="268"/>
                      <a:pt x="236" y="268"/>
                    </a:cubicBezTo>
                    <a:close/>
                    <a:moveTo>
                      <a:pt x="208" y="268"/>
                    </a:moveTo>
                    <a:cubicBezTo>
                      <a:pt x="214" y="268"/>
                      <a:pt x="218" y="273"/>
                      <a:pt x="218" y="279"/>
                    </a:cubicBezTo>
                    <a:cubicBezTo>
                      <a:pt x="218" y="284"/>
                      <a:pt x="214" y="289"/>
                      <a:pt x="208" y="289"/>
                    </a:cubicBezTo>
                    <a:cubicBezTo>
                      <a:pt x="202" y="289"/>
                      <a:pt x="198" y="284"/>
                      <a:pt x="198" y="279"/>
                    </a:cubicBezTo>
                    <a:cubicBezTo>
                      <a:pt x="198" y="273"/>
                      <a:pt x="202" y="268"/>
                      <a:pt x="208" y="268"/>
                    </a:cubicBezTo>
                    <a:close/>
                    <a:moveTo>
                      <a:pt x="180" y="268"/>
                    </a:moveTo>
                    <a:cubicBezTo>
                      <a:pt x="186" y="268"/>
                      <a:pt x="190" y="273"/>
                      <a:pt x="190" y="279"/>
                    </a:cubicBezTo>
                    <a:cubicBezTo>
                      <a:pt x="190" y="284"/>
                      <a:pt x="186" y="289"/>
                      <a:pt x="180" y="289"/>
                    </a:cubicBezTo>
                    <a:cubicBezTo>
                      <a:pt x="174" y="289"/>
                      <a:pt x="170" y="284"/>
                      <a:pt x="170" y="279"/>
                    </a:cubicBezTo>
                    <a:cubicBezTo>
                      <a:pt x="170" y="273"/>
                      <a:pt x="174" y="268"/>
                      <a:pt x="180" y="268"/>
                    </a:cubicBezTo>
                    <a:close/>
                    <a:moveTo>
                      <a:pt x="349" y="241"/>
                    </a:moveTo>
                    <a:cubicBezTo>
                      <a:pt x="355" y="241"/>
                      <a:pt x="359" y="246"/>
                      <a:pt x="359" y="252"/>
                    </a:cubicBezTo>
                    <a:cubicBezTo>
                      <a:pt x="359" y="258"/>
                      <a:pt x="355" y="262"/>
                      <a:pt x="349" y="262"/>
                    </a:cubicBezTo>
                    <a:cubicBezTo>
                      <a:pt x="343" y="262"/>
                      <a:pt x="339" y="258"/>
                      <a:pt x="339" y="252"/>
                    </a:cubicBezTo>
                    <a:cubicBezTo>
                      <a:pt x="339" y="246"/>
                      <a:pt x="343" y="241"/>
                      <a:pt x="349" y="241"/>
                    </a:cubicBezTo>
                    <a:close/>
                    <a:moveTo>
                      <a:pt x="321" y="241"/>
                    </a:moveTo>
                    <a:cubicBezTo>
                      <a:pt x="327" y="241"/>
                      <a:pt x="331" y="246"/>
                      <a:pt x="331" y="252"/>
                    </a:cubicBezTo>
                    <a:cubicBezTo>
                      <a:pt x="331" y="258"/>
                      <a:pt x="327" y="262"/>
                      <a:pt x="321" y="262"/>
                    </a:cubicBezTo>
                    <a:cubicBezTo>
                      <a:pt x="315" y="262"/>
                      <a:pt x="310" y="258"/>
                      <a:pt x="310" y="252"/>
                    </a:cubicBezTo>
                    <a:cubicBezTo>
                      <a:pt x="310" y="246"/>
                      <a:pt x="315" y="241"/>
                      <a:pt x="321" y="241"/>
                    </a:cubicBezTo>
                    <a:close/>
                    <a:moveTo>
                      <a:pt x="293" y="241"/>
                    </a:moveTo>
                    <a:cubicBezTo>
                      <a:pt x="298" y="241"/>
                      <a:pt x="303" y="246"/>
                      <a:pt x="303" y="252"/>
                    </a:cubicBezTo>
                    <a:cubicBezTo>
                      <a:pt x="303" y="258"/>
                      <a:pt x="298" y="262"/>
                      <a:pt x="293" y="262"/>
                    </a:cubicBezTo>
                    <a:cubicBezTo>
                      <a:pt x="287" y="262"/>
                      <a:pt x="282" y="258"/>
                      <a:pt x="282" y="252"/>
                    </a:cubicBezTo>
                    <a:cubicBezTo>
                      <a:pt x="282" y="246"/>
                      <a:pt x="287" y="241"/>
                      <a:pt x="293" y="241"/>
                    </a:cubicBezTo>
                    <a:close/>
                    <a:moveTo>
                      <a:pt x="264" y="241"/>
                    </a:moveTo>
                    <a:cubicBezTo>
                      <a:pt x="270" y="241"/>
                      <a:pt x="275" y="246"/>
                      <a:pt x="275" y="252"/>
                    </a:cubicBezTo>
                    <a:cubicBezTo>
                      <a:pt x="275" y="258"/>
                      <a:pt x="270" y="262"/>
                      <a:pt x="264" y="262"/>
                    </a:cubicBezTo>
                    <a:cubicBezTo>
                      <a:pt x="259" y="262"/>
                      <a:pt x="254" y="258"/>
                      <a:pt x="254" y="252"/>
                    </a:cubicBezTo>
                    <a:cubicBezTo>
                      <a:pt x="254" y="246"/>
                      <a:pt x="259" y="241"/>
                      <a:pt x="264" y="241"/>
                    </a:cubicBezTo>
                    <a:close/>
                    <a:moveTo>
                      <a:pt x="236" y="241"/>
                    </a:moveTo>
                    <a:cubicBezTo>
                      <a:pt x="242" y="241"/>
                      <a:pt x="247" y="246"/>
                      <a:pt x="247" y="252"/>
                    </a:cubicBezTo>
                    <a:cubicBezTo>
                      <a:pt x="247" y="258"/>
                      <a:pt x="242" y="262"/>
                      <a:pt x="236" y="262"/>
                    </a:cubicBezTo>
                    <a:cubicBezTo>
                      <a:pt x="231" y="262"/>
                      <a:pt x="226" y="258"/>
                      <a:pt x="226" y="252"/>
                    </a:cubicBezTo>
                    <a:cubicBezTo>
                      <a:pt x="226" y="246"/>
                      <a:pt x="231" y="241"/>
                      <a:pt x="236" y="241"/>
                    </a:cubicBezTo>
                    <a:close/>
                    <a:moveTo>
                      <a:pt x="208" y="241"/>
                    </a:moveTo>
                    <a:cubicBezTo>
                      <a:pt x="214" y="241"/>
                      <a:pt x="218" y="246"/>
                      <a:pt x="218" y="252"/>
                    </a:cubicBezTo>
                    <a:cubicBezTo>
                      <a:pt x="218" y="258"/>
                      <a:pt x="214" y="262"/>
                      <a:pt x="208" y="262"/>
                    </a:cubicBezTo>
                    <a:cubicBezTo>
                      <a:pt x="202" y="262"/>
                      <a:pt x="198" y="258"/>
                      <a:pt x="198" y="252"/>
                    </a:cubicBezTo>
                    <a:cubicBezTo>
                      <a:pt x="198" y="246"/>
                      <a:pt x="202" y="241"/>
                      <a:pt x="208" y="241"/>
                    </a:cubicBezTo>
                    <a:close/>
                    <a:moveTo>
                      <a:pt x="180" y="241"/>
                    </a:moveTo>
                    <a:cubicBezTo>
                      <a:pt x="186" y="241"/>
                      <a:pt x="190" y="246"/>
                      <a:pt x="190" y="252"/>
                    </a:cubicBezTo>
                    <a:cubicBezTo>
                      <a:pt x="190" y="258"/>
                      <a:pt x="186" y="262"/>
                      <a:pt x="180" y="262"/>
                    </a:cubicBezTo>
                    <a:cubicBezTo>
                      <a:pt x="174" y="262"/>
                      <a:pt x="170" y="258"/>
                      <a:pt x="170" y="252"/>
                    </a:cubicBezTo>
                    <a:cubicBezTo>
                      <a:pt x="170" y="246"/>
                      <a:pt x="174" y="241"/>
                      <a:pt x="180" y="241"/>
                    </a:cubicBezTo>
                    <a:close/>
                    <a:moveTo>
                      <a:pt x="377" y="215"/>
                    </a:moveTo>
                    <a:cubicBezTo>
                      <a:pt x="383" y="215"/>
                      <a:pt x="388" y="219"/>
                      <a:pt x="388" y="225"/>
                    </a:cubicBezTo>
                    <a:cubicBezTo>
                      <a:pt x="388" y="231"/>
                      <a:pt x="383" y="235"/>
                      <a:pt x="377" y="235"/>
                    </a:cubicBezTo>
                    <a:cubicBezTo>
                      <a:pt x="372" y="235"/>
                      <a:pt x="367" y="231"/>
                      <a:pt x="367" y="225"/>
                    </a:cubicBezTo>
                    <a:cubicBezTo>
                      <a:pt x="367" y="219"/>
                      <a:pt x="372" y="215"/>
                      <a:pt x="377" y="215"/>
                    </a:cubicBezTo>
                    <a:close/>
                    <a:moveTo>
                      <a:pt x="349" y="215"/>
                    </a:moveTo>
                    <a:cubicBezTo>
                      <a:pt x="355" y="215"/>
                      <a:pt x="359" y="219"/>
                      <a:pt x="359" y="225"/>
                    </a:cubicBezTo>
                    <a:cubicBezTo>
                      <a:pt x="359" y="231"/>
                      <a:pt x="355" y="235"/>
                      <a:pt x="349" y="235"/>
                    </a:cubicBezTo>
                    <a:cubicBezTo>
                      <a:pt x="343" y="235"/>
                      <a:pt x="339" y="231"/>
                      <a:pt x="339" y="225"/>
                    </a:cubicBezTo>
                    <a:cubicBezTo>
                      <a:pt x="339" y="219"/>
                      <a:pt x="343" y="215"/>
                      <a:pt x="349" y="215"/>
                    </a:cubicBezTo>
                    <a:close/>
                    <a:moveTo>
                      <a:pt x="321" y="215"/>
                    </a:moveTo>
                    <a:cubicBezTo>
                      <a:pt x="327" y="215"/>
                      <a:pt x="331" y="219"/>
                      <a:pt x="331" y="225"/>
                    </a:cubicBezTo>
                    <a:cubicBezTo>
                      <a:pt x="331" y="231"/>
                      <a:pt x="327" y="235"/>
                      <a:pt x="321" y="235"/>
                    </a:cubicBezTo>
                    <a:cubicBezTo>
                      <a:pt x="315" y="235"/>
                      <a:pt x="310" y="231"/>
                      <a:pt x="310" y="225"/>
                    </a:cubicBezTo>
                    <a:cubicBezTo>
                      <a:pt x="310" y="219"/>
                      <a:pt x="315" y="215"/>
                      <a:pt x="321" y="215"/>
                    </a:cubicBezTo>
                    <a:close/>
                    <a:moveTo>
                      <a:pt x="293" y="215"/>
                    </a:moveTo>
                    <a:cubicBezTo>
                      <a:pt x="298" y="215"/>
                      <a:pt x="303" y="219"/>
                      <a:pt x="303" y="225"/>
                    </a:cubicBezTo>
                    <a:cubicBezTo>
                      <a:pt x="303" y="231"/>
                      <a:pt x="298" y="235"/>
                      <a:pt x="293" y="235"/>
                    </a:cubicBezTo>
                    <a:cubicBezTo>
                      <a:pt x="287" y="235"/>
                      <a:pt x="282" y="231"/>
                      <a:pt x="282" y="225"/>
                    </a:cubicBezTo>
                    <a:cubicBezTo>
                      <a:pt x="282" y="219"/>
                      <a:pt x="287" y="215"/>
                      <a:pt x="293" y="215"/>
                    </a:cubicBezTo>
                    <a:close/>
                    <a:moveTo>
                      <a:pt x="264" y="215"/>
                    </a:moveTo>
                    <a:cubicBezTo>
                      <a:pt x="270" y="215"/>
                      <a:pt x="275" y="219"/>
                      <a:pt x="275" y="225"/>
                    </a:cubicBezTo>
                    <a:cubicBezTo>
                      <a:pt x="275" y="231"/>
                      <a:pt x="270" y="235"/>
                      <a:pt x="264" y="235"/>
                    </a:cubicBezTo>
                    <a:cubicBezTo>
                      <a:pt x="259" y="235"/>
                      <a:pt x="254" y="231"/>
                      <a:pt x="254" y="225"/>
                    </a:cubicBezTo>
                    <a:cubicBezTo>
                      <a:pt x="254" y="219"/>
                      <a:pt x="259" y="215"/>
                      <a:pt x="264" y="215"/>
                    </a:cubicBezTo>
                    <a:close/>
                    <a:moveTo>
                      <a:pt x="236" y="215"/>
                    </a:moveTo>
                    <a:cubicBezTo>
                      <a:pt x="242" y="215"/>
                      <a:pt x="247" y="219"/>
                      <a:pt x="247" y="225"/>
                    </a:cubicBezTo>
                    <a:cubicBezTo>
                      <a:pt x="247" y="231"/>
                      <a:pt x="242" y="235"/>
                      <a:pt x="236" y="235"/>
                    </a:cubicBezTo>
                    <a:cubicBezTo>
                      <a:pt x="231" y="235"/>
                      <a:pt x="226" y="231"/>
                      <a:pt x="226" y="225"/>
                    </a:cubicBezTo>
                    <a:cubicBezTo>
                      <a:pt x="226" y="219"/>
                      <a:pt x="231" y="215"/>
                      <a:pt x="236" y="215"/>
                    </a:cubicBezTo>
                    <a:close/>
                    <a:moveTo>
                      <a:pt x="208" y="215"/>
                    </a:moveTo>
                    <a:cubicBezTo>
                      <a:pt x="214" y="215"/>
                      <a:pt x="218" y="219"/>
                      <a:pt x="218" y="225"/>
                    </a:cubicBezTo>
                    <a:cubicBezTo>
                      <a:pt x="218" y="231"/>
                      <a:pt x="214" y="235"/>
                      <a:pt x="208" y="235"/>
                    </a:cubicBezTo>
                    <a:cubicBezTo>
                      <a:pt x="202" y="235"/>
                      <a:pt x="198" y="231"/>
                      <a:pt x="198" y="225"/>
                    </a:cubicBezTo>
                    <a:cubicBezTo>
                      <a:pt x="198" y="219"/>
                      <a:pt x="202" y="215"/>
                      <a:pt x="208" y="215"/>
                    </a:cubicBezTo>
                    <a:close/>
                    <a:moveTo>
                      <a:pt x="180" y="215"/>
                    </a:moveTo>
                    <a:cubicBezTo>
                      <a:pt x="186" y="215"/>
                      <a:pt x="190" y="219"/>
                      <a:pt x="190" y="225"/>
                    </a:cubicBezTo>
                    <a:cubicBezTo>
                      <a:pt x="190" y="231"/>
                      <a:pt x="186" y="235"/>
                      <a:pt x="180" y="235"/>
                    </a:cubicBezTo>
                    <a:cubicBezTo>
                      <a:pt x="174" y="235"/>
                      <a:pt x="170" y="231"/>
                      <a:pt x="170" y="225"/>
                    </a:cubicBezTo>
                    <a:cubicBezTo>
                      <a:pt x="170" y="219"/>
                      <a:pt x="174" y="215"/>
                      <a:pt x="180" y="215"/>
                    </a:cubicBezTo>
                    <a:close/>
                    <a:moveTo>
                      <a:pt x="405" y="188"/>
                    </a:moveTo>
                    <a:cubicBezTo>
                      <a:pt x="411" y="188"/>
                      <a:pt x="416" y="192"/>
                      <a:pt x="416" y="198"/>
                    </a:cubicBezTo>
                    <a:cubicBezTo>
                      <a:pt x="416" y="204"/>
                      <a:pt x="411" y="209"/>
                      <a:pt x="405" y="209"/>
                    </a:cubicBezTo>
                    <a:cubicBezTo>
                      <a:pt x="400" y="209"/>
                      <a:pt x="395" y="204"/>
                      <a:pt x="395" y="198"/>
                    </a:cubicBezTo>
                    <a:cubicBezTo>
                      <a:pt x="395" y="192"/>
                      <a:pt x="400" y="188"/>
                      <a:pt x="405" y="188"/>
                    </a:cubicBezTo>
                    <a:close/>
                    <a:moveTo>
                      <a:pt x="377" y="188"/>
                    </a:moveTo>
                    <a:cubicBezTo>
                      <a:pt x="383" y="188"/>
                      <a:pt x="388" y="192"/>
                      <a:pt x="388" y="198"/>
                    </a:cubicBezTo>
                    <a:cubicBezTo>
                      <a:pt x="388" y="204"/>
                      <a:pt x="383" y="209"/>
                      <a:pt x="377" y="209"/>
                    </a:cubicBezTo>
                    <a:cubicBezTo>
                      <a:pt x="372" y="209"/>
                      <a:pt x="367" y="204"/>
                      <a:pt x="367" y="198"/>
                    </a:cubicBezTo>
                    <a:cubicBezTo>
                      <a:pt x="367" y="192"/>
                      <a:pt x="372" y="188"/>
                      <a:pt x="377" y="188"/>
                    </a:cubicBezTo>
                    <a:close/>
                    <a:moveTo>
                      <a:pt x="349" y="188"/>
                    </a:moveTo>
                    <a:cubicBezTo>
                      <a:pt x="355" y="188"/>
                      <a:pt x="359" y="192"/>
                      <a:pt x="359" y="198"/>
                    </a:cubicBezTo>
                    <a:cubicBezTo>
                      <a:pt x="359" y="204"/>
                      <a:pt x="355" y="209"/>
                      <a:pt x="349" y="209"/>
                    </a:cubicBezTo>
                    <a:cubicBezTo>
                      <a:pt x="343" y="209"/>
                      <a:pt x="339" y="204"/>
                      <a:pt x="339" y="198"/>
                    </a:cubicBezTo>
                    <a:cubicBezTo>
                      <a:pt x="339" y="192"/>
                      <a:pt x="343" y="188"/>
                      <a:pt x="349" y="188"/>
                    </a:cubicBezTo>
                    <a:close/>
                    <a:moveTo>
                      <a:pt x="321" y="188"/>
                    </a:moveTo>
                    <a:cubicBezTo>
                      <a:pt x="327" y="188"/>
                      <a:pt x="331" y="192"/>
                      <a:pt x="331" y="198"/>
                    </a:cubicBezTo>
                    <a:cubicBezTo>
                      <a:pt x="331" y="204"/>
                      <a:pt x="327" y="209"/>
                      <a:pt x="321" y="209"/>
                    </a:cubicBezTo>
                    <a:cubicBezTo>
                      <a:pt x="315" y="209"/>
                      <a:pt x="310" y="204"/>
                      <a:pt x="310" y="198"/>
                    </a:cubicBezTo>
                    <a:cubicBezTo>
                      <a:pt x="310" y="192"/>
                      <a:pt x="315" y="188"/>
                      <a:pt x="321" y="188"/>
                    </a:cubicBezTo>
                    <a:close/>
                    <a:moveTo>
                      <a:pt x="293" y="188"/>
                    </a:moveTo>
                    <a:cubicBezTo>
                      <a:pt x="298" y="188"/>
                      <a:pt x="303" y="192"/>
                      <a:pt x="303" y="198"/>
                    </a:cubicBezTo>
                    <a:cubicBezTo>
                      <a:pt x="303" y="204"/>
                      <a:pt x="298" y="209"/>
                      <a:pt x="293" y="209"/>
                    </a:cubicBezTo>
                    <a:cubicBezTo>
                      <a:pt x="287" y="209"/>
                      <a:pt x="282" y="204"/>
                      <a:pt x="282" y="198"/>
                    </a:cubicBezTo>
                    <a:cubicBezTo>
                      <a:pt x="282" y="192"/>
                      <a:pt x="287" y="188"/>
                      <a:pt x="293" y="188"/>
                    </a:cubicBezTo>
                    <a:close/>
                    <a:moveTo>
                      <a:pt x="264" y="188"/>
                    </a:moveTo>
                    <a:cubicBezTo>
                      <a:pt x="270" y="188"/>
                      <a:pt x="275" y="192"/>
                      <a:pt x="275" y="198"/>
                    </a:cubicBezTo>
                    <a:cubicBezTo>
                      <a:pt x="275" y="204"/>
                      <a:pt x="270" y="209"/>
                      <a:pt x="264" y="209"/>
                    </a:cubicBezTo>
                    <a:cubicBezTo>
                      <a:pt x="259" y="209"/>
                      <a:pt x="254" y="204"/>
                      <a:pt x="254" y="198"/>
                    </a:cubicBezTo>
                    <a:cubicBezTo>
                      <a:pt x="254" y="192"/>
                      <a:pt x="259" y="188"/>
                      <a:pt x="264" y="188"/>
                    </a:cubicBezTo>
                    <a:close/>
                    <a:moveTo>
                      <a:pt x="236" y="188"/>
                    </a:moveTo>
                    <a:cubicBezTo>
                      <a:pt x="242" y="188"/>
                      <a:pt x="247" y="192"/>
                      <a:pt x="247" y="198"/>
                    </a:cubicBezTo>
                    <a:cubicBezTo>
                      <a:pt x="247" y="204"/>
                      <a:pt x="242" y="209"/>
                      <a:pt x="236" y="209"/>
                    </a:cubicBezTo>
                    <a:cubicBezTo>
                      <a:pt x="231" y="209"/>
                      <a:pt x="226" y="204"/>
                      <a:pt x="226" y="198"/>
                    </a:cubicBezTo>
                    <a:cubicBezTo>
                      <a:pt x="226" y="192"/>
                      <a:pt x="231" y="188"/>
                      <a:pt x="236" y="188"/>
                    </a:cubicBezTo>
                    <a:close/>
                    <a:moveTo>
                      <a:pt x="208" y="188"/>
                    </a:moveTo>
                    <a:cubicBezTo>
                      <a:pt x="214" y="188"/>
                      <a:pt x="218" y="192"/>
                      <a:pt x="218" y="198"/>
                    </a:cubicBezTo>
                    <a:cubicBezTo>
                      <a:pt x="218" y="204"/>
                      <a:pt x="214" y="209"/>
                      <a:pt x="208" y="209"/>
                    </a:cubicBezTo>
                    <a:cubicBezTo>
                      <a:pt x="202" y="209"/>
                      <a:pt x="198" y="204"/>
                      <a:pt x="198" y="198"/>
                    </a:cubicBezTo>
                    <a:cubicBezTo>
                      <a:pt x="198" y="192"/>
                      <a:pt x="202" y="188"/>
                      <a:pt x="208" y="188"/>
                    </a:cubicBezTo>
                    <a:close/>
                    <a:moveTo>
                      <a:pt x="180" y="188"/>
                    </a:moveTo>
                    <a:cubicBezTo>
                      <a:pt x="186" y="188"/>
                      <a:pt x="190" y="192"/>
                      <a:pt x="190" y="198"/>
                    </a:cubicBezTo>
                    <a:cubicBezTo>
                      <a:pt x="190" y="204"/>
                      <a:pt x="186" y="209"/>
                      <a:pt x="180" y="209"/>
                    </a:cubicBezTo>
                    <a:cubicBezTo>
                      <a:pt x="174" y="209"/>
                      <a:pt x="170" y="204"/>
                      <a:pt x="170" y="198"/>
                    </a:cubicBezTo>
                    <a:cubicBezTo>
                      <a:pt x="170" y="192"/>
                      <a:pt x="174" y="188"/>
                      <a:pt x="180" y="188"/>
                    </a:cubicBezTo>
                    <a:close/>
                    <a:moveTo>
                      <a:pt x="152" y="188"/>
                    </a:moveTo>
                    <a:cubicBezTo>
                      <a:pt x="157" y="188"/>
                      <a:pt x="162" y="192"/>
                      <a:pt x="162" y="198"/>
                    </a:cubicBezTo>
                    <a:cubicBezTo>
                      <a:pt x="162" y="204"/>
                      <a:pt x="157" y="209"/>
                      <a:pt x="152" y="209"/>
                    </a:cubicBezTo>
                    <a:cubicBezTo>
                      <a:pt x="146" y="209"/>
                      <a:pt x="141" y="204"/>
                      <a:pt x="141" y="198"/>
                    </a:cubicBezTo>
                    <a:cubicBezTo>
                      <a:pt x="141" y="192"/>
                      <a:pt x="146" y="188"/>
                      <a:pt x="152" y="188"/>
                    </a:cubicBezTo>
                    <a:close/>
                    <a:moveTo>
                      <a:pt x="123" y="188"/>
                    </a:moveTo>
                    <a:cubicBezTo>
                      <a:pt x="129" y="188"/>
                      <a:pt x="134" y="192"/>
                      <a:pt x="134" y="198"/>
                    </a:cubicBezTo>
                    <a:cubicBezTo>
                      <a:pt x="134" y="204"/>
                      <a:pt x="129" y="209"/>
                      <a:pt x="123" y="209"/>
                    </a:cubicBezTo>
                    <a:cubicBezTo>
                      <a:pt x="118" y="209"/>
                      <a:pt x="113" y="204"/>
                      <a:pt x="113" y="198"/>
                    </a:cubicBezTo>
                    <a:cubicBezTo>
                      <a:pt x="113" y="192"/>
                      <a:pt x="118" y="188"/>
                      <a:pt x="123" y="188"/>
                    </a:cubicBezTo>
                    <a:close/>
                    <a:moveTo>
                      <a:pt x="95" y="188"/>
                    </a:moveTo>
                    <a:cubicBezTo>
                      <a:pt x="101" y="188"/>
                      <a:pt x="106" y="192"/>
                      <a:pt x="106" y="198"/>
                    </a:cubicBezTo>
                    <a:cubicBezTo>
                      <a:pt x="106" y="204"/>
                      <a:pt x="101" y="209"/>
                      <a:pt x="95" y="209"/>
                    </a:cubicBezTo>
                    <a:cubicBezTo>
                      <a:pt x="90" y="209"/>
                      <a:pt x="85" y="204"/>
                      <a:pt x="85" y="198"/>
                    </a:cubicBezTo>
                    <a:cubicBezTo>
                      <a:pt x="85" y="192"/>
                      <a:pt x="90" y="188"/>
                      <a:pt x="95" y="188"/>
                    </a:cubicBezTo>
                    <a:close/>
                    <a:moveTo>
                      <a:pt x="67" y="188"/>
                    </a:moveTo>
                    <a:cubicBezTo>
                      <a:pt x="73" y="188"/>
                      <a:pt x="77" y="192"/>
                      <a:pt x="77" y="198"/>
                    </a:cubicBezTo>
                    <a:cubicBezTo>
                      <a:pt x="77" y="204"/>
                      <a:pt x="73" y="209"/>
                      <a:pt x="67" y="209"/>
                    </a:cubicBezTo>
                    <a:cubicBezTo>
                      <a:pt x="61" y="209"/>
                      <a:pt x="57" y="204"/>
                      <a:pt x="57" y="198"/>
                    </a:cubicBezTo>
                    <a:cubicBezTo>
                      <a:pt x="57" y="192"/>
                      <a:pt x="61" y="188"/>
                      <a:pt x="67" y="188"/>
                    </a:cubicBezTo>
                    <a:close/>
                    <a:moveTo>
                      <a:pt x="349" y="161"/>
                    </a:moveTo>
                    <a:cubicBezTo>
                      <a:pt x="355" y="161"/>
                      <a:pt x="359" y="166"/>
                      <a:pt x="359" y="171"/>
                    </a:cubicBezTo>
                    <a:cubicBezTo>
                      <a:pt x="359" y="177"/>
                      <a:pt x="355" y="182"/>
                      <a:pt x="349" y="182"/>
                    </a:cubicBezTo>
                    <a:cubicBezTo>
                      <a:pt x="343" y="182"/>
                      <a:pt x="339" y="177"/>
                      <a:pt x="339" y="171"/>
                    </a:cubicBezTo>
                    <a:cubicBezTo>
                      <a:pt x="339" y="166"/>
                      <a:pt x="343" y="161"/>
                      <a:pt x="349" y="161"/>
                    </a:cubicBezTo>
                    <a:close/>
                    <a:moveTo>
                      <a:pt x="321" y="161"/>
                    </a:moveTo>
                    <a:cubicBezTo>
                      <a:pt x="327" y="161"/>
                      <a:pt x="331" y="166"/>
                      <a:pt x="331" y="171"/>
                    </a:cubicBezTo>
                    <a:cubicBezTo>
                      <a:pt x="331" y="177"/>
                      <a:pt x="327" y="182"/>
                      <a:pt x="321" y="182"/>
                    </a:cubicBezTo>
                    <a:cubicBezTo>
                      <a:pt x="315" y="182"/>
                      <a:pt x="310" y="177"/>
                      <a:pt x="310" y="171"/>
                    </a:cubicBezTo>
                    <a:cubicBezTo>
                      <a:pt x="310" y="166"/>
                      <a:pt x="315" y="161"/>
                      <a:pt x="321" y="161"/>
                    </a:cubicBezTo>
                    <a:close/>
                    <a:moveTo>
                      <a:pt x="293" y="161"/>
                    </a:moveTo>
                    <a:cubicBezTo>
                      <a:pt x="298" y="161"/>
                      <a:pt x="303" y="166"/>
                      <a:pt x="303" y="171"/>
                    </a:cubicBezTo>
                    <a:cubicBezTo>
                      <a:pt x="303" y="177"/>
                      <a:pt x="298" y="182"/>
                      <a:pt x="293" y="182"/>
                    </a:cubicBezTo>
                    <a:cubicBezTo>
                      <a:pt x="287" y="182"/>
                      <a:pt x="282" y="177"/>
                      <a:pt x="282" y="171"/>
                    </a:cubicBezTo>
                    <a:cubicBezTo>
                      <a:pt x="282" y="166"/>
                      <a:pt x="287" y="161"/>
                      <a:pt x="293" y="161"/>
                    </a:cubicBezTo>
                    <a:close/>
                    <a:moveTo>
                      <a:pt x="264" y="161"/>
                    </a:moveTo>
                    <a:cubicBezTo>
                      <a:pt x="270" y="161"/>
                      <a:pt x="275" y="166"/>
                      <a:pt x="275" y="171"/>
                    </a:cubicBezTo>
                    <a:cubicBezTo>
                      <a:pt x="275" y="177"/>
                      <a:pt x="270" y="182"/>
                      <a:pt x="264" y="182"/>
                    </a:cubicBezTo>
                    <a:cubicBezTo>
                      <a:pt x="259" y="182"/>
                      <a:pt x="254" y="177"/>
                      <a:pt x="254" y="171"/>
                    </a:cubicBezTo>
                    <a:cubicBezTo>
                      <a:pt x="254" y="166"/>
                      <a:pt x="259" y="161"/>
                      <a:pt x="264" y="161"/>
                    </a:cubicBezTo>
                    <a:close/>
                    <a:moveTo>
                      <a:pt x="236" y="161"/>
                    </a:moveTo>
                    <a:cubicBezTo>
                      <a:pt x="242" y="161"/>
                      <a:pt x="247" y="166"/>
                      <a:pt x="247" y="171"/>
                    </a:cubicBezTo>
                    <a:cubicBezTo>
                      <a:pt x="247" y="177"/>
                      <a:pt x="242" y="182"/>
                      <a:pt x="236" y="182"/>
                    </a:cubicBezTo>
                    <a:cubicBezTo>
                      <a:pt x="231" y="182"/>
                      <a:pt x="226" y="177"/>
                      <a:pt x="226" y="171"/>
                    </a:cubicBezTo>
                    <a:cubicBezTo>
                      <a:pt x="226" y="166"/>
                      <a:pt x="231" y="161"/>
                      <a:pt x="236" y="161"/>
                    </a:cubicBezTo>
                    <a:close/>
                    <a:moveTo>
                      <a:pt x="208" y="161"/>
                    </a:moveTo>
                    <a:cubicBezTo>
                      <a:pt x="214" y="161"/>
                      <a:pt x="218" y="166"/>
                      <a:pt x="218" y="171"/>
                    </a:cubicBezTo>
                    <a:cubicBezTo>
                      <a:pt x="218" y="177"/>
                      <a:pt x="214" y="182"/>
                      <a:pt x="208" y="182"/>
                    </a:cubicBezTo>
                    <a:cubicBezTo>
                      <a:pt x="202" y="182"/>
                      <a:pt x="198" y="177"/>
                      <a:pt x="198" y="171"/>
                    </a:cubicBezTo>
                    <a:cubicBezTo>
                      <a:pt x="198" y="166"/>
                      <a:pt x="202" y="161"/>
                      <a:pt x="208" y="161"/>
                    </a:cubicBezTo>
                    <a:close/>
                    <a:moveTo>
                      <a:pt x="180" y="161"/>
                    </a:moveTo>
                    <a:cubicBezTo>
                      <a:pt x="186" y="161"/>
                      <a:pt x="190" y="166"/>
                      <a:pt x="190" y="171"/>
                    </a:cubicBezTo>
                    <a:cubicBezTo>
                      <a:pt x="190" y="177"/>
                      <a:pt x="186" y="182"/>
                      <a:pt x="180" y="182"/>
                    </a:cubicBezTo>
                    <a:cubicBezTo>
                      <a:pt x="174" y="182"/>
                      <a:pt x="170" y="177"/>
                      <a:pt x="170" y="171"/>
                    </a:cubicBezTo>
                    <a:cubicBezTo>
                      <a:pt x="170" y="166"/>
                      <a:pt x="174" y="161"/>
                      <a:pt x="180" y="161"/>
                    </a:cubicBezTo>
                    <a:close/>
                    <a:moveTo>
                      <a:pt x="152" y="161"/>
                    </a:moveTo>
                    <a:cubicBezTo>
                      <a:pt x="157" y="161"/>
                      <a:pt x="162" y="166"/>
                      <a:pt x="162" y="171"/>
                    </a:cubicBezTo>
                    <a:cubicBezTo>
                      <a:pt x="162" y="177"/>
                      <a:pt x="157" y="182"/>
                      <a:pt x="152" y="182"/>
                    </a:cubicBezTo>
                    <a:cubicBezTo>
                      <a:pt x="146" y="182"/>
                      <a:pt x="141" y="177"/>
                      <a:pt x="141" y="171"/>
                    </a:cubicBezTo>
                    <a:cubicBezTo>
                      <a:pt x="141" y="166"/>
                      <a:pt x="146" y="161"/>
                      <a:pt x="152" y="161"/>
                    </a:cubicBezTo>
                    <a:close/>
                    <a:moveTo>
                      <a:pt x="123" y="161"/>
                    </a:moveTo>
                    <a:cubicBezTo>
                      <a:pt x="129" y="161"/>
                      <a:pt x="134" y="166"/>
                      <a:pt x="134" y="171"/>
                    </a:cubicBezTo>
                    <a:cubicBezTo>
                      <a:pt x="134" y="177"/>
                      <a:pt x="129" y="182"/>
                      <a:pt x="123" y="182"/>
                    </a:cubicBezTo>
                    <a:cubicBezTo>
                      <a:pt x="118" y="182"/>
                      <a:pt x="113" y="177"/>
                      <a:pt x="113" y="171"/>
                    </a:cubicBezTo>
                    <a:cubicBezTo>
                      <a:pt x="113" y="166"/>
                      <a:pt x="118" y="161"/>
                      <a:pt x="123" y="161"/>
                    </a:cubicBezTo>
                    <a:close/>
                    <a:moveTo>
                      <a:pt x="95" y="161"/>
                    </a:moveTo>
                    <a:cubicBezTo>
                      <a:pt x="101" y="161"/>
                      <a:pt x="106" y="166"/>
                      <a:pt x="106" y="171"/>
                    </a:cubicBezTo>
                    <a:cubicBezTo>
                      <a:pt x="106" y="177"/>
                      <a:pt x="101" y="182"/>
                      <a:pt x="95" y="182"/>
                    </a:cubicBezTo>
                    <a:cubicBezTo>
                      <a:pt x="90" y="182"/>
                      <a:pt x="85" y="177"/>
                      <a:pt x="85" y="171"/>
                    </a:cubicBezTo>
                    <a:cubicBezTo>
                      <a:pt x="85" y="166"/>
                      <a:pt x="90" y="161"/>
                      <a:pt x="95" y="161"/>
                    </a:cubicBezTo>
                    <a:close/>
                    <a:moveTo>
                      <a:pt x="67" y="161"/>
                    </a:moveTo>
                    <a:cubicBezTo>
                      <a:pt x="73" y="161"/>
                      <a:pt x="77" y="166"/>
                      <a:pt x="77" y="171"/>
                    </a:cubicBezTo>
                    <a:cubicBezTo>
                      <a:pt x="77" y="177"/>
                      <a:pt x="73" y="182"/>
                      <a:pt x="67" y="182"/>
                    </a:cubicBezTo>
                    <a:cubicBezTo>
                      <a:pt x="61" y="182"/>
                      <a:pt x="57" y="177"/>
                      <a:pt x="57" y="171"/>
                    </a:cubicBezTo>
                    <a:cubicBezTo>
                      <a:pt x="57" y="166"/>
                      <a:pt x="61" y="161"/>
                      <a:pt x="67" y="161"/>
                    </a:cubicBezTo>
                    <a:close/>
                    <a:moveTo>
                      <a:pt x="39" y="161"/>
                    </a:moveTo>
                    <a:cubicBezTo>
                      <a:pt x="45" y="161"/>
                      <a:pt x="49" y="166"/>
                      <a:pt x="49" y="171"/>
                    </a:cubicBezTo>
                    <a:cubicBezTo>
                      <a:pt x="49" y="177"/>
                      <a:pt x="45" y="182"/>
                      <a:pt x="39" y="182"/>
                    </a:cubicBezTo>
                    <a:cubicBezTo>
                      <a:pt x="33" y="182"/>
                      <a:pt x="29" y="177"/>
                      <a:pt x="29" y="171"/>
                    </a:cubicBezTo>
                    <a:cubicBezTo>
                      <a:pt x="29" y="166"/>
                      <a:pt x="33" y="161"/>
                      <a:pt x="39" y="161"/>
                    </a:cubicBezTo>
                    <a:close/>
                    <a:moveTo>
                      <a:pt x="349" y="134"/>
                    </a:moveTo>
                    <a:cubicBezTo>
                      <a:pt x="355" y="134"/>
                      <a:pt x="359" y="139"/>
                      <a:pt x="359" y="145"/>
                    </a:cubicBezTo>
                    <a:cubicBezTo>
                      <a:pt x="359" y="150"/>
                      <a:pt x="355" y="155"/>
                      <a:pt x="349" y="155"/>
                    </a:cubicBezTo>
                    <a:cubicBezTo>
                      <a:pt x="343" y="155"/>
                      <a:pt x="339" y="150"/>
                      <a:pt x="339" y="145"/>
                    </a:cubicBezTo>
                    <a:cubicBezTo>
                      <a:pt x="339" y="139"/>
                      <a:pt x="343" y="134"/>
                      <a:pt x="349" y="134"/>
                    </a:cubicBezTo>
                    <a:close/>
                    <a:moveTo>
                      <a:pt x="321" y="134"/>
                    </a:moveTo>
                    <a:cubicBezTo>
                      <a:pt x="327" y="134"/>
                      <a:pt x="331" y="139"/>
                      <a:pt x="331" y="145"/>
                    </a:cubicBezTo>
                    <a:cubicBezTo>
                      <a:pt x="331" y="150"/>
                      <a:pt x="327" y="155"/>
                      <a:pt x="321" y="155"/>
                    </a:cubicBezTo>
                    <a:cubicBezTo>
                      <a:pt x="315" y="155"/>
                      <a:pt x="310" y="150"/>
                      <a:pt x="310" y="145"/>
                    </a:cubicBezTo>
                    <a:cubicBezTo>
                      <a:pt x="310" y="139"/>
                      <a:pt x="315" y="134"/>
                      <a:pt x="321" y="134"/>
                    </a:cubicBezTo>
                    <a:close/>
                    <a:moveTo>
                      <a:pt x="293" y="134"/>
                    </a:moveTo>
                    <a:cubicBezTo>
                      <a:pt x="298" y="134"/>
                      <a:pt x="303" y="139"/>
                      <a:pt x="303" y="145"/>
                    </a:cubicBezTo>
                    <a:cubicBezTo>
                      <a:pt x="303" y="150"/>
                      <a:pt x="298" y="155"/>
                      <a:pt x="293" y="155"/>
                    </a:cubicBezTo>
                    <a:cubicBezTo>
                      <a:pt x="287" y="155"/>
                      <a:pt x="282" y="150"/>
                      <a:pt x="282" y="145"/>
                    </a:cubicBezTo>
                    <a:cubicBezTo>
                      <a:pt x="282" y="139"/>
                      <a:pt x="287" y="134"/>
                      <a:pt x="293" y="134"/>
                    </a:cubicBezTo>
                    <a:close/>
                    <a:moveTo>
                      <a:pt x="264" y="134"/>
                    </a:moveTo>
                    <a:cubicBezTo>
                      <a:pt x="270" y="134"/>
                      <a:pt x="275" y="139"/>
                      <a:pt x="275" y="145"/>
                    </a:cubicBezTo>
                    <a:cubicBezTo>
                      <a:pt x="275" y="150"/>
                      <a:pt x="270" y="155"/>
                      <a:pt x="264" y="155"/>
                    </a:cubicBezTo>
                    <a:cubicBezTo>
                      <a:pt x="259" y="155"/>
                      <a:pt x="254" y="150"/>
                      <a:pt x="254" y="145"/>
                    </a:cubicBezTo>
                    <a:cubicBezTo>
                      <a:pt x="254" y="139"/>
                      <a:pt x="259" y="134"/>
                      <a:pt x="264" y="134"/>
                    </a:cubicBezTo>
                    <a:close/>
                    <a:moveTo>
                      <a:pt x="236" y="134"/>
                    </a:moveTo>
                    <a:cubicBezTo>
                      <a:pt x="242" y="134"/>
                      <a:pt x="247" y="139"/>
                      <a:pt x="247" y="145"/>
                    </a:cubicBezTo>
                    <a:cubicBezTo>
                      <a:pt x="247" y="150"/>
                      <a:pt x="242" y="155"/>
                      <a:pt x="236" y="155"/>
                    </a:cubicBezTo>
                    <a:cubicBezTo>
                      <a:pt x="231" y="155"/>
                      <a:pt x="226" y="150"/>
                      <a:pt x="226" y="145"/>
                    </a:cubicBezTo>
                    <a:cubicBezTo>
                      <a:pt x="226" y="139"/>
                      <a:pt x="231" y="134"/>
                      <a:pt x="236" y="134"/>
                    </a:cubicBezTo>
                    <a:close/>
                    <a:moveTo>
                      <a:pt x="208" y="134"/>
                    </a:moveTo>
                    <a:cubicBezTo>
                      <a:pt x="214" y="134"/>
                      <a:pt x="218" y="139"/>
                      <a:pt x="218" y="145"/>
                    </a:cubicBezTo>
                    <a:cubicBezTo>
                      <a:pt x="218" y="150"/>
                      <a:pt x="214" y="155"/>
                      <a:pt x="208" y="155"/>
                    </a:cubicBezTo>
                    <a:cubicBezTo>
                      <a:pt x="202" y="155"/>
                      <a:pt x="198" y="150"/>
                      <a:pt x="198" y="145"/>
                    </a:cubicBezTo>
                    <a:cubicBezTo>
                      <a:pt x="198" y="139"/>
                      <a:pt x="202" y="134"/>
                      <a:pt x="208" y="134"/>
                    </a:cubicBezTo>
                    <a:close/>
                    <a:moveTo>
                      <a:pt x="180" y="134"/>
                    </a:moveTo>
                    <a:cubicBezTo>
                      <a:pt x="186" y="134"/>
                      <a:pt x="190" y="139"/>
                      <a:pt x="190" y="145"/>
                    </a:cubicBezTo>
                    <a:cubicBezTo>
                      <a:pt x="190" y="150"/>
                      <a:pt x="186" y="155"/>
                      <a:pt x="180" y="155"/>
                    </a:cubicBezTo>
                    <a:cubicBezTo>
                      <a:pt x="174" y="155"/>
                      <a:pt x="170" y="150"/>
                      <a:pt x="170" y="145"/>
                    </a:cubicBezTo>
                    <a:cubicBezTo>
                      <a:pt x="170" y="139"/>
                      <a:pt x="174" y="134"/>
                      <a:pt x="180" y="134"/>
                    </a:cubicBezTo>
                    <a:close/>
                    <a:moveTo>
                      <a:pt x="152" y="134"/>
                    </a:moveTo>
                    <a:cubicBezTo>
                      <a:pt x="157" y="134"/>
                      <a:pt x="162" y="139"/>
                      <a:pt x="162" y="145"/>
                    </a:cubicBezTo>
                    <a:cubicBezTo>
                      <a:pt x="162" y="150"/>
                      <a:pt x="157" y="155"/>
                      <a:pt x="152" y="155"/>
                    </a:cubicBezTo>
                    <a:cubicBezTo>
                      <a:pt x="146" y="155"/>
                      <a:pt x="141" y="150"/>
                      <a:pt x="141" y="145"/>
                    </a:cubicBezTo>
                    <a:cubicBezTo>
                      <a:pt x="141" y="139"/>
                      <a:pt x="146" y="134"/>
                      <a:pt x="152" y="134"/>
                    </a:cubicBezTo>
                    <a:close/>
                    <a:moveTo>
                      <a:pt x="123" y="134"/>
                    </a:moveTo>
                    <a:cubicBezTo>
                      <a:pt x="129" y="134"/>
                      <a:pt x="134" y="139"/>
                      <a:pt x="134" y="145"/>
                    </a:cubicBezTo>
                    <a:cubicBezTo>
                      <a:pt x="134" y="150"/>
                      <a:pt x="129" y="155"/>
                      <a:pt x="123" y="155"/>
                    </a:cubicBezTo>
                    <a:cubicBezTo>
                      <a:pt x="118" y="155"/>
                      <a:pt x="113" y="150"/>
                      <a:pt x="113" y="145"/>
                    </a:cubicBezTo>
                    <a:cubicBezTo>
                      <a:pt x="113" y="139"/>
                      <a:pt x="118" y="134"/>
                      <a:pt x="123" y="134"/>
                    </a:cubicBezTo>
                    <a:close/>
                    <a:moveTo>
                      <a:pt x="95" y="134"/>
                    </a:moveTo>
                    <a:cubicBezTo>
                      <a:pt x="101" y="134"/>
                      <a:pt x="106" y="139"/>
                      <a:pt x="106" y="145"/>
                    </a:cubicBezTo>
                    <a:cubicBezTo>
                      <a:pt x="106" y="150"/>
                      <a:pt x="101" y="155"/>
                      <a:pt x="95" y="155"/>
                    </a:cubicBezTo>
                    <a:cubicBezTo>
                      <a:pt x="90" y="155"/>
                      <a:pt x="85" y="150"/>
                      <a:pt x="85" y="145"/>
                    </a:cubicBezTo>
                    <a:cubicBezTo>
                      <a:pt x="85" y="139"/>
                      <a:pt x="90" y="134"/>
                      <a:pt x="95" y="134"/>
                    </a:cubicBezTo>
                    <a:close/>
                    <a:moveTo>
                      <a:pt x="67" y="134"/>
                    </a:moveTo>
                    <a:cubicBezTo>
                      <a:pt x="73" y="134"/>
                      <a:pt x="77" y="139"/>
                      <a:pt x="77" y="145"/>
                    </a:cubicBezTo>
                    <a:cubicBezTo>
                      <a:pt x="77" y="150"/>
                      <a:pt x="73" y="155"/>
                      <a:pt x="67" y="155"/>
                    </a:cubicBezTo>
                    <a:cubicBezTo>
                      <a:pt x="61" y="155"/>
                      <a:pt x="57" y="150"/>
                      <a:pt x="57" y="145"/>
                    </a:cubicBezTo>
                    <a:cubicBezTo>
                      <a:pt x="57" y="139"/>
                      <a:pt x="61" y="134"/>
                      <a:pt x="67" y="134"/>
                    </a:cubicBezTo>
                    <a:close/>
                    <a:moveTo>
                      <a:pt x="39" y="134"/>
                    </a:moveTo>
                    <a:cubicBezTo>
                      <a:pt x="45" y="134"/>
                      <a:pt x="49" y="139"/>
                      <a:pt x="49" y="145"/>
                    </a:cubicBezTo>
                    <a:cubicBezTo>
                      <a:pt x="49" y="150"/>
                      <a:pt x="45" y="155"/>
                      <a:pt x="39" y="155"/>
                    </a:cubicBezTo>
                    <a:cubicBezTo>
                      <a:pt x="33" y="155"/>
                      <a:pt x="29" y="150"/>
                      <a:pt x="29" y="145"/>
                    </a:cubicBezTo>
                    <a:cubicBezTo>
                      <a:pt x="29" y="139"/>
                      <a:pt x="33" y="134"/>
                      <a:pt x="39" y="134"/>
                    </a:cubicBezTo>
                    <a:close/>
                    <a:moveTo>
                      <a:pt x="11" y="134"/>
                    </a:moveTo>
                    <a:cubicBezTo>
                      <a:pt x="16" y="134"/>
                      <a:pt x="21" y="139"/>
                      <a:pt x="21" y="145"/>
                    </a:cubicBezTo>
                    <a:cubicBezTo>
                      <a:pt x="21" y="150"/>
                      <a:pt x="16" y="155"/>
                      <a:pt x="11" y="155"/>
                    </a:cubicBezTo>
                    <a:cubicBezTo>
                      <a:pt x="5" y="155"/>
                      <a:pt x="0" y="150"/>
                      <a:pt x="0" y="145"/>
                    </a:cubicBezTo>
                    <a:cubicBezTo>
                      <a:pt x="0" y="139"/>
                      <a:pt x="5" y="134"/>
                      <a:pt x="11" y="134"/>
                    </a:cubicBezTo>
                    <a:close/>
                    <a:moveTo>
                      <a:pt x="349" y="107"/>
                    </a:moveTo>
                    <a:cubicBezTo>
                      <a:pt x="355" y="107"/>
                      <a:pt x="359" y="112"/>
                      <a:pt x="359" y="118"/>
                    </a:cubicBezTo>
                    <a:cubicBezTo>
                      <a:pt x="359" y="123"/>
                      <a:pt x="355" y="128"/>
                      <a:pt x="349" y="128"/>
                    </a:cubicBezTo>
                    <a:cubicBezTo>
                      <a:pt x="343" y="128"/>
                      <a:pt x="339" y="123"/>
                      <a:pt x="339" y="118"/>
                    </a:cubicBezTo>
                    <a:cubicBezTo>
                      <a:pt x="339" y="112"/>
                      <a:pt x="343" y="107"/>
                      <a:pt x="349" y="107"/>
                    </a:cubicBezTo>
                    <a:close/>
                    <a:moveTo>
                      <a:pt x="321" y="107"/>
                    </a:moveTo>
                    <a:cubicBezTo>
                      <a:pt x="327" y="107"/>
                      <a:pt x="331" y="112"/>
                      <a:pt x="331" y="118"/>
                    </a:cubicBezTo>
                    <a:cubicBezTo>
                      <a:pt x="331" y="123"/>
                      <a:pt x="327" y="128"/>
                      <a:pt x="321" y="128"/>
                    </a:cubicBezTo>
                    <a:cubicBezTo>
                      <a:pt x="315" y="128"/>
                      <a:pt x="310" y="123"/>
                      <a:pt x="310" y="118"/>
                    </a:cubicBezTo>
                    <a:cubicBezTo>
                      <a:pt x="310" y="112"/>
                      <a:pt x="315" y="107"/>
                      <a:pt x="321" y="107"/>
                    </a:cubicBezTo>
                    <a:close/>
                    <a:moveTo>
                      <a:pt x="293" y="107"/>
                    </a:moveTo>
                    <a:cubicBezTo>
                      <a:pt x="298" y="107"/>
                      <a:pt x="303" y="112"/>
                      <a:pt x="303" y="118"/>
                    </a:cubicBezTo>
                    <a:cubicBezTo>
                      <a:pt x="303" y="123"/>
                      <a:pt x="298" y="128"/>
                      <a:pt x="293" y="128"/>
                    </a:cubicBezTo>
                    <a:cubicBezTo>
                      <a:pt x="287" y="128"/>
                      <a:pt x="282" y="123"/>
                      <a:pt x="282" y="118"/>
                    </a:cubicBezTo>
                    <a:cubicBezTo>
                      <a:pt x="282" y="112"/>
                      <a:pt x="287" y="107"/>
                      <a:pt x="293" y="107"/>
                    </a:cubicBezTo>
                    <a:close/>
                    <a:moveTo>
                      <a:pt x="264" y="107"/>
                    </a:moveTo>
                    <a:cubicBezTo>
                      <a:pt x="270" y="107"/>
                      <a:pt x="275" y="112"/>
                      <a:pt x="275" y="118"/>
                    </a:cubicBezTo>
                    <a:cubicBezTo>
                      <a:pt x="275" y="123"/>
                      <a:pt x="270" y="128"/>
                      <a:pt x="264" y="128"/>
                    </a:cubicBezTo>
                    <a:cubicBezTo>
                      <a:pt x="259" y="128"/>
                      <a:pt x="254" y="123"/>
                      <a:pt x="254" y="118"/>
                    </a:cubicBezTo>
                    <a:cubicBezTo>
                      <a:pt x="254" y="112"/>
                      <a:pt x="259" y="107"/>
                      <a:pt x="264" y="107"/>
                    </a:cubicBezTo>
                    <a:close/>
                    <a:moveTo>
                      <a:pt x="236" y="107"/>
                    </a:moveTo>
                    <a:cubicBezTo>
                      <a:pt x="242" y="107"/>
                      <a:pt x="247" y="112"/>
                      <a:pt x="247" y="118"/>
                    </a:cubicBezTo>
                    <a:cubicBezTo>
                      <a:pt x="247" y="123"/>
                      <a:pt x="242" y="128"/>
                      <a:pt x="236" y="128"/>
                    </a:cubicBezTo>
                    <a:cubicBezTo>
                      <a:pt x="231" y="128"/>
                      <a:pt x="226" y="123"/>
                      <a:pt x="226" y="118"/>
                    </a:cubicBezTo>
                    <a:cubicBezTo>
                      <a:pt x="226" y="112"/>
                      <a:pt x="231" y="107"/>
                      <a:pt x="236" y="107"/>
                    </a:cubicBezTo>
                    <a:close/>
                    <a:moveTo>
                      <a:pt x="208" y="107"/>
                    </a:moveTo>
                    <a:cubicBezTo>
                      <a:pt x="214" y="107"/>
                      <a:pt x="218" y="112"/>
                      <a:pt x="218" y="118"/>
                    </a:cubicBezTo>
                    <a:cubicBezTo>
                      <a:pt x="218" y="123"/>
                      <a:pt x="214" y="128"/>
                      <a:pt x="208" y="128"/>
                    </a:cubicBezTo>
                    <a:cubicBezTo>
                      <a:pt x="202" y="128"/>
                      <a:pt x="198" y="123"/>
                      <a:pt x="198" y="118"/>
                    </a:cubicBezTo>
                    <a:cubicBezTo>
                      <a:pt x="198" y="112"/>
                      <a:pt x="202" y="107"/>
                      <a:pt x="208" y="107"/>
                    </a:cubicBezTo>
                    <a:close/>
                    <a:moveTo>
                      <a:pt x="180" y="107"/>
                    </a:moveTo>
                    <a:cubicBezTo>
                      <a:pt x="186" y="107"/>
                      <a:pt x="190" y="112"/>
                      <a:pt x="190" y="118"/>
                    </a:cubicBezTo>
                    <a:cubicBezTo>
                      <a:pt x="190" y="123"/>
                      <a:pt x="186" y="128"/>
                      <a:pt x="180" y="128"/>
                    </a:cubicBezTo>
                    <a:cubicBezTo>
                      <a:pt x="174" y="128"/>
                      <a:pt x="170" y="123"/>
                      <a:pt x="170" y="118"/>
                    </a:cubicBezTo>
                    <a:cubicBezTo>
                      <a:pt x="170" y="112"/>
                      <a:pt x="174" y="107"/>
                      <a:pt x="180" y="107"/>
                    </a:cubicBezTo>
                    <a:close/>
                    <a:moveTo>
                      <a:pt x="152" y="107"/>
                    </a:moveTo>
                    <a:cubicBezTo>
                      <a:pt x="157" y="107"/>
                      <a:pt x="162" y="112"/>
                      <a:pt x="162" y="118"/>
                    </a:cubicBezTo>
                    <a:cubicBezTo>
                      <a:pt x="162" y="123"/>
                      <a:pt x="157" y="128"/>
                      <a:pt x="152" y="128"/>
                    </a:cubicBezTo>
                    <a:cubicBezTo>
                      <a:pt x="146" y="128"/>
                      <a:pt x="141" y="123"/>
                      <a:pt x="141" y="118"/>
                    </a:cubicBezTo>
                    <a:cubicBezTo>
                      <a:pt x="141" y="112"/>
                      <a:pt x="146" y="107"/>
                      <a:pt x="152" y="107"/>
                    </a:cubicBezTo>
                    <a:close/>
                    <a:moveTo>
                      <a:pt x="123" y="107"/>
                    </a:moveTo>
                    <a:cubicBezTo>
                      <a:pt x="129" y="107"/>
                      <a:pt x="134" y="112"/>
                      <a:pt x="134" y="118"/>
                    </a:cubicBezTo>
                    <a:cubicBezTo>
                      <a:pt x="134" y="123"/>
                      <a:pt x="129" y="128"/>
                      <a:pt x="123" y="128"/>
                    </a:cubicBezTo>
                    <a:cubicBezTo>
                      <a:pt x="118" y="128"/>
                      <a:pt x="113" y="123"/>
                      <a:pt x="113" y="118"/>
                    </a:cubicBezTo>
                    <a:cubicBezTo>
                      <a:pt x="113" y="112"/>
                      <a:pt x="118" y="107"/>
                      <a:pt x="123" y="107"/>
                    </a:cubicBezTo>
                    <a:close/>
                    <a:moveTo>
                      <a:pt x="95" y="107"/>
                    </a:moveTo>
                    <a:cubicBezTo>
                      <a:pt x="101" y="107"/>
                      <a:pt x="106" y="112"/>
                      <a:pt x="106" y="118"/>
                    </a:cubicBezTo>
                    <a:cubicBezTo>
                      <a:pt x="106" y="123"/>
                      <a:pt x="101" y="128"/>
                      <a:pt x="95" y="128"/>
                    </a:cubicBezTo>
                    <a:cubicBezTo>
                      <a:pt x="90" y="128"/>
                      <a:pt x="85" y="123"/>
                      <a:pt x="85" y="118"/>
                    </a:cubicBezTo>
                    <a:cubicBezTo>
                      <a:pt x="85" y="112"/>
                      <a:pt x="90" y="107"/>
                      <a:pt x="95" y="107"/>
                    </a:cubicBezTo>
                    <a:close/>
                    <a:moveTo>
                      <a:pt x="67" y="107"/>
                    </a:moveTo>
                    <a:cubicBezTo>
                      <a:pt x="73" y="107"/>
                      <a:pt x="77" y="112"/>
                      <a:pt x="77" y="118"/>
                    </a:cubicBezTo>
                    <a:cubicBezTo>
                      <a:pt x="77" y="123"/>
                      <a:pt x="73" y="128"/>
                      <a:pt x="67" y="128"/>
                    </a:cubicBezTo>
                    <a:cubicBezTo>
                      <a:pt x="61" y="128"/>
                      <a:pt x="57" y="123"/>
                      <a:pt x="57" y="118"/>
                    </a:cubicBezTo>
                    <a:cubicBezTo>
                      <a:pt x="57" y="112"/>
                      <a:pt x="61" y="107"/>
                      <a:pt x="67" y="107"/>
                    </a:cubicBezTo>
                    <a:close/>
                    <a:moveTo>
                      <a:pt x="39" y="107"/>
                    </a:moveTo>
                    <a:cubicBezTo>
                      <a:pt x="45" y="107"/>
                      <a:pt x="49" y="112"/>
                      <a:pt x="49" y="118"/>
                    </a:cubicBezTo>
                    <a:cubicBezTo>
                      <a:pt x="49" y="123"/>
                      <a:pt x="45" y="128"/>
                      <a:pt x="39" y="128"/>
                    </a:cubicBezTo>
                    <a:cubicBezTo>
                      <a:pt x="33" y="128"/>
                      <a:pt x="29" y="123"/>
                      <a:pt x="29" y="118"/>
                    </a:cubicBezTo>
                    <a:cubicBezTo>
                      <a:pt x="29" y="112"/>
                      <a:pt x="33" y="107"/>
                      <a:pt x="39" y="107"/>
                    </a:cubicBezTo>
                    <a:close/>
                    <a:moveTo>
                      <a:pt x="11" y="107"/>
                    </a:moveTo>
                    <a:cubicBezTo>
                      <a:pt x="16" y="107"/>
                      <a:pt x="21" y="112"/>
                      <a:pt x="21" y="118"/>
                    </a:cubicBezTo>
                    <a:cubicBezTo>
                      <a:pt x="21" y="123"/>
                      <a:pt x="16" y="128"/>
                      <a:pt x="11" y="128"/>
                    </a:cubicBezTo>
                    <a:cubicBezTo>
                      <a:pt x="5" y="128"/>
                      <a:pt x="0" y="123"/>
                      <a:pt x="0" y="118"/>
                    </a:cubicBezTo>
                    <a:cubicBezTo>
                      <a:pt x="0" y="112"/>
                      <a:pt x="5" y="107"/>
                      <a:pt x="11" y="107"/>
                    </a:cubicBezTo>
                    <a:close/>
                    <a:moveTo>
                      <a:pt x="321" y="81"/>
                    </a:moveTo>
                    <a:cubicBezTo>
                      <a:pt x="327" y="81"/>
                      <a:pt x="331" y="85"/>
                      <a:pt x="331" y="91"/>
                    </a:cubicBezTo>
                    <a:cubicBezTo>
                      <a:pt x="331" y="97"/>
                      <a:pt x="327" y="101"/>
                      <a:pt x="321" y="101"/>
                    </a:cubicBezTo>
                    <a:cubicBezTo>
                      <a:pt x="315" y="101"/>
                      <a:pt x="310" y="97"/>
                      <a:pt x="310" y="91"/>
                    </a:cubicBezTo>
                    <a:cubicBezTo>
                      <a:pt x="310" y="85"/>
                      <a:pt x="315" y="81"/>
                      <a:pt x="321" y="81"/>
                    </a:cubicBezTo>
                    <a:close/>
                    <a:moveTo>
                      <a:pt x="293" y="81"/>
                    </a:moveTo>
                    <a:cubicBezTo>
                      <a:pt x="298" y="81"/>
                      <a:pt x="303" y="85"/>
                      <a:pt x="303" y="91"/>
                    </a:cubicBezTo>
                    <a:cubicBezTo>
                      <a:pt x="303" y="97"/>
                      <a:pt x="298" y="101"/>
                      <a:pt x="293" y="101"/>
                    </a:cubicBezTo>
                    <a:cubicBezTo>
                      <a:pt x="287" y="101"/>
                      <a:pt x="282" y="97"/>
                      <a:pt x="282" y="91"/>
                    </a:cubicBezTo>
                    <a:cubicBezTo>
                      <a:pt x="282" y="85"/>
                      <a:pt x="287" y="81"/>
                      <a:pt x="293" y="81"/>
                    </a:cubicBezTo>
                    <a:close/>
                    <a:moveTo>
                      <a:pt x="264" y="81"/>
                    </a:moveTo>
                    <a:cubicBezTo>
                      <a:pt x="270" y="81"/>
                      <a:pt x="275" y="85"/>
                      <a:pt x="275" y="91"/>
                    </a:cubicBezTo>
                    <a:cubicBezTo>
                      <a:pt x="275" y="97"/>
                      <a:pt x="270" y="101"/>
                      <a:pt x="264" y="101"/>
                    </a:cubicBezTo>
                    <a:cubicBezTo>
                      <a:pt x="259" y="101"/>
                      <a:pt x="254" y="97"/>
                      <a:pt x="254" y="91"/>
                    </a:cubicBezTo>
                    <a:cubicBezTo>
                      <a:pt x="254" y="85"/>
                      <a:pt x="259" y="81"/>
                      <a:pt x="264" y="81"/>
                    </a:cubicBezTo>
                    <a:close/>
                    <a:moveTo>
                      <a:pt x="236" y="81"/>
                    </a:moveTo>
                    <a:cubicBezTo>
                      <a:pt x="242" y="81"/>
                      <a:pt x="247" y="85"/>
                      <a:pt x="247" y="91"/>
                    </a:cubicBezTo>
                    <a:cubicBezTo>
                      <a:pt x="247" y="97"/>
                      <a:pt x="242" y="101"/>
                      <a:pt x="236" y="101"/>
                    </a:cubicBezTo>
                    <a:cubicBezTo>
                      <a:pt x="231" y="101"/>
                      <a:pt x="226" y="97"/>
                      <a:pt x="226" y="91"/>
                    </a:cubicBezTo>
                    <a:cubicBezTo>
                      <a:pt x="226" y="85"/>
                      <a:pt x="231" y="81"/>
                      <a:pt x="236" y="81"/>
                    </a:cubicBezTo>
                    <a:close/>
                    <a:moveTo>
                      <a:pt x="208" y="81"/>
                    </a:moveTo>
                    <a:cubicBezTo>
                      <a:pt x="214" y="81"/>
                      <a:pt x="218" y="85"/>
                      <a:pt x="218" y="91"/>
                    </a:cubicBezTo>
                    <a:cubicBezTo>
                      <a:pt x="218" y="97"/>
                      <a:pt x="214" y="101"/>
                      <a:pt x="208" y="101"/>
                    </a:cubicBezTo>
                    <a:cubicBezTo>
                      <a:pt x="202" y="101"/>
                      <a:pt x="198" y="97"/>
                      <a:pt x="198" y="91"/>
                    </a:cubicBezTo>
                    <a:cubicBezTo>
                      <a:pt x="198" y="85"/>
                      <a:pt x="202" y="81"/>
                      <a:pt x="208" y="81"/>
                    </a:cubicBezTo>
                    <a:close/>
                    <a:moveTo>
                      <a:pt x="180" y="81"/>
                    </a:moveTo>
                    <a:cubicBezTo>
                      <a:pt x="186" y="81"/>
                      <a:pt x="190" y="85"/>
                      <a:pt x="190" y="91"/>
                    </a:cubicBezTo>
                    <a:cubicBezTo>
                      <a:pt x="190" y="97"/>
                      <a:pt x="186" y="101"/>
                      <a:pt x="180" y="101"/>
                    </a:cubicBezTo>
                    <a:cubicBezTo>
                      <a:pt x="174" y="101"/>
                      <a:pt x="170" y="97"/>
                      <a:pt x="170" y="91"/>
                    </a:cubicBezTo>
                    <a:cubicBezTo>
                      <a:pt x="170" y="85"/>
                      <a:pt x="174" y="81"/>
                      <a:pt x="180" y="81"/>
                    </a:cubicBezTo>
                    <a:close/>
                    <a:moveTo>
                      <a:pt x="152" y="81"/>
                    </a:moveTo>
                    <a:cubicBezTo>
                      <a:pt x="157" y="81"/>
                      <a:pt x="162" y="85"/>
                      <a:pt x="162" y="91"/>
                    </a:cubicBezTo>
                    <a:cubicBezTo>
                      <a:pt x="162" y="97"/>
                      <a:pt x="157" y="101"/>
                      <a:pt x="152" y="101"/>
                    </a:cubicBezTo>
                    <a:cubicBezTo>
                      <a:pt x="146" y="101"/>
                      <a:pt x="141" y="97"/>
                      <a:pt x="141" y="91"/>
                    </a:cubicBezTo>
                    <a:cubicBezTo>
                      <a:pt x="141" y="85"/>
                      <a:pt x="146" y="81"/>
                      <a:pt x="152" y="81"/>
                    </a:cubicBezTo>
                    <a:close/>
                    <a:moveTo>
                      <a:pt x="123" y="81"/>
                    </a:moveTo>
                    <a:cubicBezTo>
                      <a:pt x="129" y="81"/>
                      <a:pt x="134" y="85"/>
                      <a:pt x="134" y="91"/>
                    </a:cubicBezTo>
                    <a:cubicBezTo>
                      <a:pt x="134" y="97"/>
                      <a:pt x="129" y="101"/>
                      <a:pt x="123" y="101"/>
                    </a:cubicBezTo>
                    <a:cubicBezTo>
                      <a:pt x="118" y="101"/>
                      <a:pt x="113" y="97"/>
                      <a:pt x="113" y="91"/>
                    </a:cubicBezTo>
                    <a:cubicBezTo>
                      <a:pt x="113" y="85"/>
                      <a:pt x="118" y="81"/>
                      <a:pt x="123" y="81"/>
                    </a:cubicBezTo>
                    <a:close/>
                    <a:moveTo>
                      <a:pt x="95" y="81"/>
                    </a:moveTo>
                    <a:cubicBezTo>
                      <a:pt x="101" y="81"/>
                      <a:pt x="106" y="85"/>
                      <a:pt x="106" y="91"/>
                    </a:cubicBezTo>
                    <a:cubicBezTo>
                      <a:pt x="106" y="97"/>
                      <a:pt x="101" y="101"/>
                      <a:pt x="95" y="101"/>
                    </a:cubicBezTo>
                    <a:cubicBezTo>
                      <a:pt x="90" y="101"/>
                      <a:pt x="85" y="97"/>
                      <a:pt x="85" y="91"/>
                    </a:cubicBezTo>
                    <a:cubicBezTo>
                      <a:pt x="85" y="85"/>
                      <a:pt x="90" y="81"/>
                      <a:pt x="95" y="81"/>
                    </a:cubicBezTo>
                    <a:close/>
                    <a:moveTo>
                      <a:pt x="67" y="81"/>
                    </a:moveTo>
                    <a:cubicBezTo>
                      <a:pt x="73" y="81"/>
                      <a:pt x="77" y="85"/>
                      <a:pt x="77" y="91"/>
                    </a:cubicBezTo>
                    <a:cubicBezTo>
                      <a:pt x="77" y="97"/>
                      <a:pt x="73" y="101"/>
                      <a:pt x="67" y="101"/>
                    </a:cubicBezTo>
                    <a:cubicBezTo>
                      <a:pt x="61" y="101"/>
                      <a:pt x="57" y="97"/>
                      <a:pt x="57" y="91"/>
                    </a:cubicBezTo>
                    <a:cubicBezTo>
                      <a:pt x="57" y="85"/>
                      <a:pt x="61" y="81"/>
                      <a:pt x="67" y="81"/>
                    </a:cubicBezTo>
                    <a:close/>
                    <a:moveTo>
                      <a:pt x="39" y="81"/>
                    </a:moveTo>
                    <a:cubicBezTo>
                      <a:pt x="45" y="81"/>
                      <a:pt x="49" y="85"/>
                      <a:pt x="49" y="91"/>
                    </a:cubicBezTo>
                    <a:cubicBezTo>
                      <a:pt x="49" y="97"/>
                      <a:pt x="45" y="101"/>
                      <a:pt x="39" y="101"/>
                    </a:cubicBezTo>
                    <a:cubicBezTo>
                      <a:pt x="33" y="101"/>
                      <a:pt x="29" y="97"/>
                      <a:pt x="29" y="91"/>
                    </a:cubicBezTo>
                    <a:cubicBezTo>
                      <a:pt x="29" y="85"/>
                      <a:pt x="33" y="81"/>
                      <a:pt x="39" y="81"/>
                    </a:cubicBezTo>
                    <a:close/>
                    <a:moveTo>
                      <a:pt x="321" y="54"/>
                    </a:moveTo>
                    <a:cubicBezTo>
                      <a:pt x="327" y="54"/>
                      <a:pt x="331" y="58"/>
                      <a:pt x="331" y="64"/>
                    </a:cubicBezTo>
                    <a:cubicBezTo>
                      <a:pt x="331" y="70"/>
                      <a:pt x="327" y="74"/>
                      <a:pt x="321" y="74"/>
                    </a:cubicBezTo>
                    <a:cubicBezTo>
                      <a:pt x="315" y="74"/>
                      <a:pt x="310" y="70"/>
                      <a:pt x="310" y="64"/>
                    </a:cubicBezTo>
                    <a:cubicBezTo>
                      <a:pt x="310" y="58"/>
                      <a:pt x="315" y="54"/>
                      <a:pt x="321" y="54"/>
                    </a:cubicBezTo>
                    <a:close/>
                    <a:moveTo>
                      <a:pt x="293" y="54"/>
                    </a:moveTo>
                    <a:cubicBezTo>
                      <a:pt x="298" y="54"/>
                      <a:pt x="303" y="58"/>
                      <a:pt x="303" y="64"/>
                    </a:cubicBezTo>
                    <a:cubicBezTo>
                      <a:pt x="303" y="70"/>
                      <a:pt x="298" y="74"/>
                      <a:pt x="293" y="74"/>
                    </a:cubicBezTo>
                    <a:cubicBezTo>
                      <a:pt x="287" y="74"/>
                      <a:pt x="282" y="70"/>
                      <a:pt x="282" y="64"/>
                    </a:cubicBezTo>
                    <a:cubicBezTo>
                      <a:pt x="282" y="58"/>
                      <a:pt x="287" y="54"/>
                      <a:pt x="293" y="54"/>
                    </a:cubicBezTo>
                    <a:close/>
                    <a:moveTo>
                      <a:pt x="264" y="54"/>
                    </a:moveTo>
                    <a:cubicBezTo>
                      <a:pt x="270" y="54"/>
                      <a:pt x="275" y="58"/>
                      <a:pt x="275" y="64"/>
                    </a:cubicBezTo>
                    <a:cubicBezTo>
                      <a:pt x="275" y="70"/>
                      <a:pt x="270" y="74"/>
                      <a:pt x="264" y="74"/>
                    </a:cubicBezTo>
                    <a:cubicBezTo>
                      <a:pt x="259" y="74"/>
                      <a:pt x="254" y="70"/>
                      <a:pt x="254" y="64"/>
                    </a:cubicBezTo>
                    <a:cubicBezTo>
                      <a:pt x="254" y="58"/>
                      <a:pt x="259" y="54"/>
                      <a:pt x="264" y="54"/>
                    </a:cubicBezTo>
                    <a:close/>
                    <a:moveTo>
                      <a:pt x="236" y="54"/>
                    </a:moveTo>
                    <a:cubicBezTo>
                      <a:pt x="242" y="54"/>
                      <a:pt x="247" y="58"/>
                      <a:pt x="247" y="64"/>
                    </a:cubicBezTo>
                    <a:cubicBezTo>
                      <a:pt x="247" y="70"/>
                      <a:pt x="242" y="74"/>
                      <a:pt x="236" y="74"/>
                    </a:cubicBezTo>
                    <a:cubicBezTo>
                      <a:pt x="231" y="74"/>
                      <a:pt x="226" y="70"/>
                      <a:pt x="226" y="64"/>
                    </a:cubicBezTo>
                    <a:cubicBezTo>
                      <a:pt x="226" y="58"/>
                      <a:pt x="231" y="54"/>
                      <a:pt x="236" y="54"/>
                    </a:cubicBezTo>
                    <a:close/>
                    <a:moveTo>
                      <a:pt x="208" y="54"/>
                    </a:moveTo>
                    <a:cubicBezTo>
                      <a:pt x="214" y="54"/>
                      <a:pt x="218" y="58"/>
                      <a:pt x="218" y="64"/>
                    </a:cubicBezTo>
                    <a:cubicBezTo>
                      <a:pt x="218" y="70"/>
                      <a:pt x="214" y="74"/>
                      <a:pt x="208" y="74"/>
                    </a:cubicBezTo>
                    <a:cubicBezTo>
                      <a:pt x="202" y="74"/>
                      <a:pt x="198" y="70"/>
                      <a:pt x="198" y="64"/>
                    </a:cubicBezTo>
                    <a:cubicBezTo>
                      <a:pt x="198" y="58"/>
                      <a:pt x="202" y="54"/>
                      <a:pt x="208" y="54"/>
                    </a:cubicBezTo>
                    <a:close/>
                    <a:moveTo>
                      <a:pt x="180" y="54"/>
                    </a:moveTo>
                    <a:cubicBezTo>
                      <a:pt x="186" y="54"/>
                      <a:pt x="190" y="58"/>
                      <a:pt x="190" y="64"/>
                    </a:cubicBezTo>
                    <a:cubicBezTo>
                      <a:pt x="190" y="70"/>
                      <a:pt x="186" y="74"/>
                      <a:pt x="180" y="74"/>
                    </a:cubicBezTo>
                    <a:cubicBezTo>
                      <a:pt x="174" y="74"/>
                      <a:pt x="170" y="70"/>
                      <a:pt x="170" y="64"/>
                    </a:cubicBezTo>
                    <a:cubicBezTo>
                      <a:pt x="170" y="58"/>
                      <a:pt x="174" y="54"/>
                      <a:pt x="180" y="54"/>
                    </a:cubicBezTo>
                    <a:close/>
                    <a:moveTo>
                      <a:pt x="152" y="54"/>
                    </a:moveTo>
                    <a:cubicBezTo>
                      <a:pt x="157" y="54"/>
                      <a:pt x="162" y="58"/>
                      <a:pt x="162" y="64"/>
                    </a:cubicBezTo>
                    <a:cubicBezTo>
                      <a:pt x="162" y="70"/>
                      <a:pt x="157" y="74"/>
                      <a:pt x="152" y="74"/>
                    </a:cubicBezTo>
                    <a:cubicBezTo>
                      <a:pt x="146" y="74"/>
                      <a:pt x="141" y="70"/>
                      <a:pt x="141" y="64"/>
                    </a:cubicBezTo>
                    <a:cubicBezTo>
                      <a:pt x="141" y="58"/>
                      <a:pt x="146" y="54"/>
                      <a:pt x="152" y="54"/>
                    </a:cubicBezTo>
                    <a:close/>
                    <a:moveTo>
                      <a:pt x="123" y="54"/>
                    </a:moveTo>
                    <a:cubicBezTo>
                      <a:pt x="129" y="54"/>
                      <a:pt x="134" y="58"/>
                      <a:pt x="134" y="64"/>
                    </a:cubicBezTo>
                    <a:cubicBezTo>
                      <a:pt x="134" y="70"/>
                      <a:pt x="129" y="74"/>
                      <a:pt x="123" y="74"/>
                    </a:cubicBezTo>
                    <a:cubicBezTo>
                      <a:pt x="118" y="74"/>
                      <a:pt x="113" y="70"/>
                      <a:pt x="113" y="64"/>
                    </a:cubicBezTo>
                    <a:cubicBezTo>
                      <a:pt x="113" y="58"/>
                      <a:pt x="118" y="54"/>
                      <a:pt x="123" y="54"/>
                    </a:cubicBezTo>
                    <a:close/>
                    <a:moveTo>
                      <a:pt x="95" y="54"/>
                    </a:moveTo>
                    <a:cubicBezTo>
                      <a:pt x="101" y="54"/>
                      <a:pt x="106" y="58"/>
                      <a:pt x="106" y="64"/>
                    </a:cubicBezTo>
                    <a:cubicBezTo>
                      <a:pt x="106" y="70"/>
                      <a:pt x="101" y="74"/>
                      <a:pt x="95" y="74"/>
                    </a:cubicBezTo>
                    <a:cubicBezTo>
                      <a:pt x="90" y="74"/>
                      <a:pt x="85" y="70"/>
                      <a:pt x="85" y="64"/>
                    </a:cubicBezTo>
                    <a:cubicBezTo>
                      <a:pt x="85" y="58"/>
                      <a:pt x="90" y="54"/>
                      <a:pt x="95" y="54"/>
                    </a:cubicBezTo>
                    <a:close/>
                    <a:moveTo>
                      <a:pt x="67" y="54"/>
                    </a:moveTo>
                    <a:cubicBezTo>
                      <a:pt x="73" y="54"/>
                      <a:pt x="77" y="58"/>
                      <a:pt x="77" y="64"/>
                    </a:cubicBezTo>
                    <a:cubicBezTo>
                      <a:pt x="77" y="70"/>
                      <a:pt x="73" y="74"/>
                      <a:pt x="67" y="74"/>
                    </a:cubicBezTo>
                    <a:cubicBezTo>
                      <a:pt x="61" y="74"/>
                      <a:pt x="57" y="70"/>
                      <a:pt x="57" y="64"/>
                    </a:cubicBezTo>
                    <a:cubicBezTo>
                      <a:pt x="57" y="58"/>
                      <a:pt x="61" y="54"/>
                      <a:pt x="67" y="54"/>
                    </a:cubicBezTo>
                    <a:close/>
                    <a:moveTo>
                      <a:pt x="39" y="54"/>
                    </a:moveTo>
                    <a:cubicBezTo>
                      <a:pt x="45" y="54"/>
                      <a:pt x="49" y="58"/>
                      <a:pt x="49" y="64"/>
                    </a:cubicBezTo>
                    <a:cubicBezTo>
                      <a:pt x="49" y="70"/>
                      <a:pt x="45" y="74"/>
                      <a:pt x="39" y="74"/>
                    </a:cubicBezTo>
                    <a:cubicBezTo>
                      <a:pt x="33" y="74"/>
                      <a:pt x="29" y="70"/>
                      <a:pt x="29" y="64"/>
                    </a:cubicBezTo>
                    <a:cubicBezTo>
                      <a:pt x="29" y="58"/>
                      <a:pt x="33" y="54"/>
                      <a:pt x="39" y="54"/>
                    </a:cubicBezTo>
                    <a:close/>
                    <a:moveTo>
                      <a:pt x="208" y="27"/>
                    </a:moveTo>
                    <a:cubicBezTo>
                      <a:pt x="214" y="27"/>
                      <a:pt x="218" y="32"/>
                      <a:pt x="218" y="37"/>
                    </a:cubicBezTo>
                    <a:cubicBezTo>
                      <a:pt x="218" y="43"/>
                      <a:pt x="214" y="48"/>
                      <a:pt x="208" y="48"/>
                    </a:cubicBezTo>
                    <a:cubicBezTo>
                      <a:pt x="202" y="48"/>
                      <a:pt x="198" y="43"/>
                      <a:pt x="198" y="37"/>
                    </a:cubicBezTo>
                    <a:cubicBezTo>
                      <a:pt x="198" y="32"/>
                      <a:pt x="202" y="27"/>
                      <a:pt x="208" y="27"/>
                    </a:cubicBezTo>
                    <a:close/>
                    <a:moveTo>
                      <a:pt x="180" y="27"/>
                    </a:moveTo>
                    <a:cubicBezTo>
                      <a:pt x="186" y="27"/>
                      <a:pt x="190" y="32"/>
                      <a:pt x="190" y="37"/>
                    </a:cubicBezTo>
                    <a:cubicBezTo>
                      <a:pt x="190" y="43"/>
                      <a:pt x="186" y="48"/>
                      <a:pt x="180" y="48"/>
                    </a:cubicBezTo>
                    <a:cubicBezTo>
                      <a:pt x="174" y="48"/>
                      <a:pt x="170" y="43"/>
                      <a:pt x="170" y="37"/>
                    </a:cubicBezTo>
                    <a:cubicBezTo>
                      <a:pt x="170" y="32"/>
                      <a:pt x="174" y="27"/>
                      <a:pt x="180" y="27"/>
                    </a:cubicBezTo>
                    <a:close/>
                    <a:moveTo>
                      <a:pt x="152" y="27"/>
                    </a:moveTo>
                    <a:cubicBezTo>
                      <a:pt x="157" y="27"/>
                      <a:pt x="162" y="32"/>
                      <a:pt x="162" y="37"/>
                    </a:cubicBezTo>
                    <a:cubicBezTo>
                      <a:pt x="162" y="43"/>
                      <a:pt x="157" y="48"/>
                      <a:pt x="152" y="48"/>
                    </a:cubicBezTo>
                    <a:cubicBezTo>
                      <a:pt x="146" y="48"/>
                      <a:pt x="141" y="43"/>
                      <a:pt x="141" y="37"/>
                    </a:cubicBezTo>
                    <a:cubicBezTo>
                      <a:pt x="141" y="32"/>
                      <a:pt x="146" y="27"/>
                      <a:pt x="152" y="27"/>
                    </a:cubicBezTo>
                    <a:close/>
                    <a:moveTo>
                      <a:pt x="123" y="27"/>
                    </a:moveTo>
                    <a:cubicBezTo>
                      <a:pt x="129" y="27"/>
                      <a:pt x="134" y="32"/>
                      <a:pt x="134" y="37"/>
                    </a:cubicBezTo>
                    <a:cubicBezTo>
                      <a:pt x="134" y="43"/>
                      <a:pt x="129" y="48"/>
                      <a:pt x="123" y="48"/>
                    </a:cubicBezTo>
                    <a:cubicBezTo>
                      <a:pt x="118" y="48"/>
                      <a:pt x="113" y="43"/>
                      <a:pt x="113" y="37"/>
                    </a:cubicBezTo>
                    <a:cubicBezTo>
                      <a:pt x="113" y="32"/>
                      <a:pt x="118" y="27"/>
                      <a:pt x="123" y="27"/>
                    </a:cubicBezTo>
                    <a:close/>
                    <a:moveTo>
                      <a:pt x="95" y="27"/>
                    </a:moveTo>
                    <a:cubicBezTo>
                      <a:pt x="101" y="27"/>
                      <a:pt x="106" y="32"/>
                      <a:pt x="106" y="37"/>
                    </a:cubicBezTo>
                    <a:cubicBezTo>
                      <a:pt x="106" y="43"/>
                      <a:pt x="101" y="48"/>
                      <a:pt x="95" y="48"/>
                    </a:cubicBezTo>
                    <a:cubicBezTo>
                      <a:pt x="90" y="48"/>
                      <a:pt x="85" y="43"/>
                      <a:pt x="85" y="37"/>
                    </a:cubicBezTo>
                    <a:cubicBezTo>
                      <a:pt x="85" y="32"/>
                      <a:pt x="90" y="27"/>
                      <a:pt x="95" y="27"/>
                    </a:cubicBezTo>
                    <a:close/>
                    <a:moveTo>
                      <a:pt x="67" y="27"/>
                    </a:moveTo>
                    <a:cubicBezTo>
                      <a:pt x="73" y="27"/>
                      <a:pt x="77" y="32"/>
                      <a:pt x="77" y="37"/>
                    </a:cubicBezTo>
                    <a:cubicBezTo>
                      <a:pt x="77" y="43"/>
                      <a:pt x="73" y="48"/>
                      <a:pt x="67" y="48"/>
                    </a:cubicBezTo>
                    <a:cubicBezTo>
                      <a:pt x="61" y="48"/>
                      <a:pt x="57" y="43"/>
                      <a:pt x="57" y="37"/>
                    </a:cubicBezTo>
                    <a:cubicBezTo>
                      <a:pt x="57" y="32"/>
                      <a:pt x="61" y="27"/>
                      <a:pt x="67" y="27"/>
                    </a:cubicBezTo>
                    <a:close/>
                    <a:moveTo>
                      <a:pt x="152" y="0"/>
                    </a:moveTo>
                    <a:cubicBezTo>
                      <a:pt x="157" y="0"/>
                      <a:pt x="162" y="5"/>
                      <a:pt x="162" y="11"/>
                    </a:cubicBezTo>
                    <a:cubicBezTo>
                      <a:pt x="162" y="16"/>
                      <a:pt x="157" y="21"/>
                      <a:pt x="152" y="21"/>
                    </a:cubicBezTo>
                    <a:cubicBezTo>
                      <a:pt x="146" y="21"/>
                      <a:pt x="141" y="16"/>
                      <a:pt x="141" y="11"/>
                    </a:cubicBezTo>
                    <a:cubicBezTo>
                      <a:pt x="141" y="5"/>
                      <a:pt x="146" y="0"/>
                      <a:pt x="152" y="0"/>
                    </a:cubicBezTo>
                    <a:close/>
                    <a:moveTo>
                      <a:pt x="123" y="0"/>
                    </a:moveTo>
                    <a:cubicBezTo>
                      <a:pt x="129" y="0"/>
                      <a:pt x="134" y="5"/>
                      <a:pt x="134" y="11"/>
                    </a:cubicBezTo>
                    <a:cubicBezTo>
                      <a:pt x="134" y="16"/>
                      <a:pt x="129" y="21"/>
                      <a:pt x="123" y="21"/>
                    </a:cubicBezTo>
                    <a:cubicBezTo>
                      <a:pt x="118" y="21"/>
                      <a:pt x="113" y="16"/>
                      <a:pt x="113" y="11"/>
                    </a:cubicBezTo>
                    <a:cubicBezTo>
                      <a:pt x="113" y="5"/>
                      <a:pt x="118" y="0"/>
                      <a:pt x="1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40220"/>
              <p:cNvSpPr>
                <a:spLocks noEditPoints="1"/>
              </p:cNvSpPr>
              <p:nvPr/>
            </p:nvSpPr>
            <p:spPr bwMode="auto">
              <a:xfrm>
                <a:off x="2164991" y="3235789"/>
                <a:ext cx="2119313" cy="2817813"/>
              </a:xfrm>
              <a:custGeom>
                <a:avLst/>
                <a:gdLst>
                  <a:gd name="T0" fmla="*/ 39 w 500"/>
                  <a:gd name="T1" fmla="*/ 0 h 664"/>
                  <a:gd name="T2" fmla="*/ 106 w 500"/>
                  <a:gd name="T3" fmla="*/ 10 h 664"/>
                  <a:gd name="T4" fmla="*/ 39 w 500"/>
                  <a:gd name="T5" fmla="*/ 47 h 664"/>
                  <a:gd name="T6" fmla="*/ 85 w 500"/>
                  <a:gd name="T7" fmla="*/ 37 h 664"/>
                  <a:gd name="T8" fmla="*/ 67 w 500"/>
                  <a:gd name="T9" fmla="*/ 53 h 664"/>
                  <a:gd name="T10" fmla="*/ 180 w 500"/>
                  <a:gd name="T11" fmla="*/ 53 h 664"/>
                  <a:gd name="T12" fmla="*/ 275 w 500"/>
                  <a:gd name="T13" fmla="*/ 64 h 664"/>
                  <a:gd name="T14" fmla="*/ 123 w 500"/>
                  <a:gd name="T15" fmla="*/ 101 h 664"/>
                  <a:gd name="T16" fmla="*/ 169 w 500"/>
                  <a:gd name="T17" fmla="*/ 91 h 664"/>
                  <a:gd name="T18" fmla="*/ 208 w 500"/>
                  <a:gd name="T19" fmla="*/ 107 h 664"/>
                  <a:gd name="T20" fmla="*/ 264 w 500"/>
                  <a:gd name="T21" fmla="*/ 134 h 664"/>
                  <a:gd name="T22" fmla="*/ 331 w 500"/>
                  <a:gd name="T23" fmla="*/ 144 h 664"/>
                  <a:gd name="T24" fmla="*/ 236 w 500"/>
                  <a:gd name="T25" fmla="*/ 181 h 664"/>
                  <a:gd name="T26" fmla="*/ 282 w 500"/>
                  <a:gd name="T27" fmla="*/ 171 h 664"/>
                  <a:gd name="T28" fmla="*/ 349 w 500"/>
                  <a:gd name="T29" fmla="*/ 161 h 664"/>
                  <a:gd name="T30" fmla="*/ 208 w 500"/>
                  <a:gd name="T31" fmla="*/ 187 h 664"/>
                  <a:gd name="T32" fmla="*/ 275 w 500"/>
                  <a:gd name="T33" fmla="*/ 198 h 664"/>
                  <a:gd name="T34" fmla="*/ 321 w 500"/>
                  <a:gd name="T35" fmla="*/ 208 h 664"/>
                  <a:gd name="T36" fmla="*/ 367 w 500"/>
                  <a:gd name="T37" fmla="*/ 198 h 664"/>
                  <a:gd name="T38" fmla="*/ 434 w 500"/>
                  <a:gd name="T39" fmla="*/ 187 h 664"/>
                  <a:gd name="T40" fmla="*/ 264 w 500"/>
                  <a:gd name="T41" fmla="*/ 214 h 664"/>
                  <a:gd name="T42" fmla="*/ 331 w 500"/>
                  <a:gd name="T43" fmla="*/ 225 h 664"/>
                  <a:gd name="T44" fmla="*/ 377 w 500"/>
                  <a:gd name="T45" fmla="*/ 235 h 664"/>
                  <a:gd name="T46" fmla="*/ 423 w 500"/>
                  <a:gd name="T47" fmla="*/ 225 h 664"/>
                  <a:gd name="T48" fmla="*/ 490 w 500"/>
                  <a:gd name="T49" fmla="*/ 214 h 664"/>
                  <a:gd name="T50" fmla="*/ 293 w 500"/>
                  <a:gd name="T51" fmla="*/ 241 h 664"/>
                  <a:gd name="T52" fmla="*/ 359 w 500"/>
                  <a:gd name="T53" fmla="*/ 251 h 664"/>
                  <a:gd name="T54" fmla="*/ 405 w 500"/>
                  <a:gd name="T55" fmla="*/ 262 h 664"/>
                  <a:gd name="T56" fmla="*/ 451 w 500"/>
                  <a:gd name="T57" fmla="*/ 251 h 664"/>
                  <a:gd name="T58" fmla="*/ 264 w 500"/>
                  <a:gd name="T59" fmla="*/ 268 h 664"/>
                  <a:gd name="T60" fmla="*/ 349 w 500"/>
                  <a:gd name="T61" fmla="*/ 268 h 664"/>
                  <a:gd name="T62" fmla="*/ 416 w 500"/>
                  <a:gd name="T63" fmla="*/ 278 h 664"/>
                  <a:gd name="T64" fmla="*/ 462 w 500"/>
                  <a:gd name="T65" fmla="*/ 289 h 664"/>
                  <a:gd name="T66" fmla="*/ 254 w 500"/>
                  <a:gd name="T67" fmla="*/ 305 h 664"/>
                  <a:gd name="T68" fmla="*/ 321 w 500"/>
                  <a:gd name="T69" fmla="*/ 295 h 664"/>
                  <a:gd name="T70" fmla="*/ 405 w 500"/>
                  <a:gd name="T71" fmla="*/ 295 h 664"/>
                  <a:gd name="T72" fmla="*/ 472 w 500"/>
                  <a:gd name="T73" fmla="*/ 305 h 664"/>
                  <a:gd name="T74" fmla="*/ 293 w 500"/>
                  <a:gd name="T75" fmla="*/ 342 h 664"/>
                  <a:gd name="T76" fmla="*/ 339 w 500"/>
                  <a:gd name="T77" fmla="*/ 332 h 664"/>
                  <a:gd name="T78" fmla="*/ 405 w 500"/>
                  <a:gd name="T79" fmla="*/ 322 h 664"/>
                  <a:gd name="T80" fmla="*/ 264 w 500"/>
                  <a:gd name="T81" fmla="*/ 348 h 664"/>
                  <a:gd name="T82" fmla="*/ 331 w 500"/>
                  <a:gd name="T83" fmla="*/ 359 h 664"/>
                  <a:gd name="T84" fmla="*/ 377 w 500"/>
                  <a:gd name="T85" fmla="*/ 369 h 664"/>
                  <a:gd name="T86" fmla="*/ 423 w 500"/>
                  <a:gd name="T87" fmla="*/ 359 h 664"/>
                  <a:gd name="T88" fmla="*/ 293 w 500"/>
                  <a:gd name="T89" fmla="*/ 375 h 664"/>
                  <a:gd name="T90" fmla="*/ 377 w 500"/>
                  <a:gd name="T91" fmla="*/ 375 h 664"/>
                  <a:gd name="T92" fmla="*/ 275 w 500"/>
                  <a:gd name="T93" fmla="*/ 412 h 664"/>
                  <a:gd name="T94" fmla="*/ 321 w 500"/>
                  <a:gd name="T95" fmla="*/ 423 h 664"/>
                  <a:gd name="T96" fmla="*/ 367 w 500"/>
                  <a:gd name="T97" fmla="*/ 412 h 664"/>
                  <a:gd name="T98" fmla="*/ 293 w 500"/>
                  <a:gd name="T99" fmla="*/ 429 h 664"/>
                  <a:gd name="T100" fmla="*/ 377 w 500"/>
                  <a:gd name="T101" fmla="*/ 429 h 664"/>
                  <a:gd name="T102" fmla="*/ 303 w 500"/>
                  <a:gd name="T103" fmla="*/ 466 h 664"/>
                  <a:gd name="T104" fmla="*/ 349 w 500"/>
                  <a:gd name="T105" fmla="*/ 476 h 664"/>
                  <a:gd name="T106" fmla="*/ 282 w 500"/>
                  <a:gd name="T107" fmla="*/ 493 h 664"/>
                  <a:gd name="T108" fmla="*/ 264 w 500"/>
                  <a:gd name="T109" fmla="*/ 509 h 664"/>
                  <a:gd name="T110" fmla="*/ 293 w 500"/>
                  <a:gd name="T111" fmla="*/ 536 h 664"/>
                  <a:gd name="T112" fmla="*/ 303 w 500"/>
                  <a:gd name="T113" fmla="*/ 573 h 664"/>
                  <a:gd name="T114" fmla="*/ 293 w 500"/>
                  <a:gd name="T115" fmla="*/ 610 h 664"/>
                  <a:gd name="T116" fmla="*/ 282 w 500"/>
                  <a:gd name="T117" fmla="*/ 627 h 664"/>
                  <a:gd name="T118" fmla="*/ 321 w 500"/>
                  <a:gd name="T119" fmla="*/ 643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0" h="664">
                    <a:moveTo>
                      <a:pt x="264" y="107"/>
                    </a:moveTo>
                    <a:cubicBezTo>
                      <a:pt x="270" y="107"/>
                      <a:pt x="275" y="112"/>
                      <a:pt x="275" y="117"/>
                    </a:cubicBezTo>
                    <a:cubicBezTo>
                      <a:pt x="275" y="123"/>
                      <a:pt x="270" y="128"/>
                      <a:pt x="264" y="128"/>
                    </a:cubicBezTo>
                    <a:cubicBezTo>
                      <a:pt x="259" y="128"/>
                      <a:pt x="254" y="123"/>
                      <a:pt x="254" y="117"/>
                    </a:cubicBezTo>
                    <a:cubicBezTo>
                      <a:pt x="254" y="112"/>
                      <a:pt x="259" y="107"/>
                      <a:pt x="264" y="107"/>
                    </a:cubicBezTo>
                    <a:close/>
                    <a:moveTo>
                      <a:pt x="11" y="0"/>
                    </a:move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lose/>
                    <a:moveTo>
                      <a:pt x="39" y="0"/>
                    </a:moveTo>
                    <a:cubicBezTo>
                      <a:pt x="45" y="0"/>
                      <a:pt x="49" y="4"/>
                      <a:pt x="49" y="10"/>
                    </a:cubicBezTo>
                    <a:cubicBezTo>
                      <a:pt x="49" y="16"/>
                      <a:pt x="45" y="20"/>
                      <a:pt x="39" y="20"/>
                    </a:cubicBezTo>
                    <a:cubicBezTo>
                      <a:pt x="33" y="20"/>
                      <a:pt x="29" y="16"/>
                      <a:pt x="29" y="10"/>
                    </a:cubicBezTo>
                    <a:cubicBezTo>
                      <a:pt x="29" y="4"/>
                      <a:pt x="33" y="0"/>
                      <a:pt x="39" y="0"/>
                    </a:cubicBezTo>
                    <a:close/>
                    <a:moveTo>
                      <a:pt x="67" y="0"/>
                    </a:moveTo>
                    <a:cubicBezTo>
                      <a:pt x="73" y="0"/>
                      <a:pt x="77" y="4"/>
                      <a:pt x="77" y="10"/>
                    </a:cubicBezTo>
                    <a:cubicBezTo>
                      <a:pt x="77" y="16"/>
                      <a:pt x="73" y="20"/>
                      <a:pt x="67" y="20"/>
                    </a:cubicBezTo>
                    <a:cubicBezTo>
                      <a:pt x="61" y="20"/>
                      <a:pt x="57" y="16"/>
                      <a:pt x="57" y="10"/>
                    </a:cubicBezTo>
                    <a:cubicBezTo>
                      <a:pt x="57" y="4"/>
                      <a:pt x="61" y="0"/>
                      <a:pt x="67" y="0"/>
                    </a:cubicBezTo>
                    <a:close/>
                    <a:moveTo>
                      <a:pt x="95" y="0"/>
                    </a:moveTo>
                    <a:cubicBezTo>
                      <a:pt x="101" y="0"/>
                      <a:pt x="106" y="4"/>
                      <a:pt x="106" y="10"/>
                    </a:cubicBezTo>
                    <a:cubicBezTo>
                      <a:pt x="106" y="16"/>
                      <a:pt x="101" y="20"/>
                      <a:pt x="95" y="20"/>
                    </a:cubicBezTo>
                    <a:cubicBezTo>
                      <a:pt x="90" y="20"/>
                      <a:pt x="85" y="16"/>
                      <a:pt x="85" y="10"/>
                    </a:cubicBezTo>
                    <a:cubicBezTo>
                      <a:pt x="85" y="4"/>
                      <a:pt x="90" y="0"/>
                      <a:pt x="95" y="0"/>
                    </a:cubicBezTo>
                    <a:close/>
                    <a:moveTo>
                      <a:pt x="123" y="0"/>
                    </a:moveTo>
                    <a:cubicBezTo>
                      <a:pt x="129" y="0"/>
                      <a:pt x="134" y="4"/>
                      <a:pt x="134" y="10"/>
                    </a:cubicBezTo>
                    <a:cubicBezTo>
                      <a:pt x="134" y="16"/>
                      <a:pt x="129" y="20"/>
                      <a:pt x="123" y="20"/>
                    </a:cubicBezTo>
                    <a:cubicBezTo>
                      <a:pt x="118" y="20"/>
                      <a:pt x="113" y="16"/>
                      <a:pt x="113" y="10"/>
                    </a:cubicBezTo>
                    <a:cubicBezTo>
                      <a:pt x="113" y="4"/>
                      <a:pt x="118" y="0"/>
                      <a:pt x="123" y="0"/>
                    </a:cubicBezTo>
                    <a:close/>
                    <a:moveTo>
                      <a:pt x="39" y="27"/>
                    </a:moveTo>
                    <a:cubicBezTo>
                      <a:pt x="45" y="27"/>
                      <a:pt x="49" y="31"/>
                      <a:pt x="49" y="37"/>
                    </a:cubicBezTo>
                    <a:cubicBezTo>
                      <a:pt x="49" y="43"/>
                      <a:pt x="45" y="47"/>
                      <a:pt x="39" y="47"/>
                    </a:cubicBezTo>
                    <a:cubicBezTo>
                      <a:pt x="33" y="47"/>
                      <a:pt x="29" y="43"/>
                      <a:pt x="29" y="37"/>
                    </a:cubicBezTo>
                    <a:cubicBezTo>
                      <a:pt x="29" y="31"/>
                      <a:pt x="33" y="27"/>
                      <a:pt x="39" y="27"/>
                    </a:cubicBezTo>
                    <a:close/>
                    <a:moveTo>
                      <a:pt x="67" y="27"/>
                    </a:moveTo>
                    <a:cubicBezTo>
                      <a:pt x="73" y="27"/>
                      <a:pt x="77" y="31"/>
                      <a:pt x="77" y="37"/>
                    </a:cubicBezTo>
                    <a:cubicBezTo>
                      <a:pt x="77" y="43"/>
                      <a:pt x="73" y="47"/>
                      <a:pt x="67" y="47"/>
                    </a:cubicBezTo>
                    <a:cubicBezTo>
                      <a:pt x="61" y="47"/>
                      <a:pt x="57" y="43"/>
                      <a:pt x="57" y="37"/>
                    </a:cubicBezTo>
                    <a:cubicBezTo>
                      <a:pt x="57" y="31"/>
                      <a:pt x="61" y="27"/>
                      <a:pt x="67" y="27"/>
                    </a:cubicBezTo>
                    <a:close/>
                    <a:moveTo>
                      <a:pt x="95" y="27"/>
                    </a:moveTo>
                    <a:cubicBezTo>
                      <a:pt x="101" y="27"/>
                      <a:pt x="106" y="31"/>
                      <a:pt x="106" y="37"/>
                    </a:cubicBezTo>
                    <a:cubicBezTo>
                      <a:pt x="106" y="43"/>
                      <a:pt x="101" y="47"/>
                      <a:pt x="95" y="47"/>
                    </a:cubicBezTo>
                    <a:cubicBezTo>
                      <a:pt x="90" y="47"/>
                      <a:pt x="85" y="43"/>
                      <a:pt x="85" y="37"/>
                    </a:cubicBezTo>
                    <a:cubicBezTo>
                      <a:pt x="85" y="31"/>
                      <a:pt x="90" y="27"/>
                      <a:pt x="95" y="27"/>
                    </a:cubicBezTo>
                    <a:close/>
                    <a:moveTo>
                      <a:pt x="123" y="27"/>
                    </a:moveTo>
                    <a:cubicBezTo>
                      <a:pt x="129" y="27"/>
                      <a:pt x="134" y="31"/>
                      <a:pt x="134" y="37"/>
                    </a:cubicBezTo>
                    <a:cubicBezTo>
                      <a:pt x="134" y="43"/>
                      <a:pt x="129" y="47"/>
                      <a:pt x="123" y="47"/>
                    </a:cubicBezTo>
                    <a:cubicBezTo>
                      <a:pt x="118" y="47"/>
                      <a:pt x="113" y="43"/>
                      <a:pt x="113" y="37"/>
                    </a:cubicBezTo>
                    <a:cubicBezTo>
                      <a:pt x="113" y="31"/>
                      <a:pt x="118" y="27"/>
                      <a:pt x="123" y="27"/>
                    </a:cubicBezTo>
                    <a:close/>
                    <a:moveTo>
                      <a:pt x="67" y="53"/>
                    </a:moveTo>
                    <a:cubicBezTo>
                      <a:pt x="73" y="53"/>
                      <a:pt x="77" y="58"/>
                      <a:pt x="77" y="64"/>
                    </a:cubicBezTo>
                    <a:cubicBezTo>
                      <a:pt x="77" y="69"/>
                      <a:pt x="73" y="74"/>
                      <a:pt x="67" y="74"/>
                    </a:cubicBezTo>
                    <a:cubicBezTo>
                      <a:pt x="61" y="74"/>
                      <a:pt x="57" y="69"/>
                      <a:pt x="57" y="64"/>
                    </a:cubicBezTo>
                    <a:cubicBezTo>
                      <a:pt x="57" y="58"/>
                      <a:pt x="61" y="53"/>
                      <a:pt x="67" y="53"/>
                    </a:cubicBezTo>
                    <a:close/>
                    <a:moveTo>
                      <a:pt x="95" y="53"/>
                    </a:moveTo>
                    <a:cubicBezTo>
                      <a:pt x="101" y="53"/>
                      <a:pt x="106" y="58"/>
                      <a:pt x="106" y="64"/>
                    </a:cubicBezTo>
                    <a:cubicBezTo>
                      <a:pt x="106" y="69"/>
                      <a:pt x="101" y="74"/>
                      <a:pt x="95" y="74"/>
                    </a:cubicBezTo>
                    <a:cubicBezTo>
                      <a:pt x="90" y="74"/>
                      <a:pt x="85" y="69"/>
                      <a:pt x="85" y="64"/>
                    </a:cubicBezTo>
                    <a:cubicBezTo>
                      <a:pt x="85" y="58"/>
                      <a:pt x="90" y="53"/>
                      <a:pt x="95" y="53"/>
                    </a:cubicBezTo>
                    <a:close/>
                    <a:moveTo>
                      <a:pt x="123" y="53"/>
                    </a:moveTo>
                    <a:cubicBezTo>
                      <a:pt x="129" y="53"/>
                      <a:pt x="134" y="58"/>
                      <a:pt x="134" y="64"/>
                    </a:cubicBezTo>
                    <a:cubicBezTo>
                      <a:pt x="134" y="69"/>
                      <a:pt x="129" y="74"/>
                      <a:pt x="123" y="74"/>
                    </a:cubicBezTo>
                    <a:cubicBezTo>
                      <a:pt x="118" y="74"/>
                      <a:pt x="113" y="69"/>
                      <a:pt x="113" y="64"/>
                    </a:cubicBezTo>
                    <a:cubicBezTo>
                      <a:pt x="113" y="58"/>
                      <a:pt x="118" y="53"/>
                      <a:pt x="123" y="53"/>
                    </a:cubicBezTo>
                    <a:close/>
                    <a:moveTo>
                      <a:pt x="180" y="53"/>
                    </a:moveTo>
                    <a:cubicBezTo>
                      <a:pt x="186" y="53"/>
                      <a:pt x="190" y="58"/>
                      <a:pt x="190" y="64"/>
                    </a:cubicBezTo>
                    <a:cubicBezTo>
                      <a:pt x="190" y="69"/>
                      <a:pt x="186" y="74"/>
                      <a:pt x="180" y="74"/>
                    </a:cubicBezTo>
                    <a:cubicBezTo>
                      <a:pt x="174" y="74"/>
                      <a:pt x="169" y="69"/>
                      <a:pt x="169" y="64"/>
                    </a:cubicBezTo>
                    <a:cubicBezTo>
                      <a:pt x="169" y="58"/>
                      <a:pt x="174" y="53"/>
                      <a:pt x="180" y="53"/>
                    </a:cubicBezTo>
                    <a:close/>
                    <a:moveTo>
                      <a:pt x="236" y="53"/>
                    </a:moveTo>
                    <a:cubicBezTo>
                      <a:pt x="242" y="53"/>
                      <a:pt x="247" y="58"/>
                      <a:pt x="247" y="64"/>
                    </a:cubicBezTo>
                    <a:cubicBezTo>
                      <a:pt x="247" y="69"/>
                      <a:pt x="242" y="74"/>
                      <a:pt x="236" y="74"/>
                    </a:cubicBezTo>
                    <a:cubicBezTo>
                      <a:pt x="230" y="74"/>
                      <a:pt x="226" y="69"/>
                      <a:pt x="226" y="64"/>
                    </a:cubicBezTo>
                    <a:cubicBezTo>
                      <a:pt x="226" y="58"/>
                      <a:pt x="230" y="53"/>
                      <a:pt x="236" y="53"/>
                    </a:cubicBezTo>
                    <a:close/>
                    <a:moveTo>
                      <a:pt x="264" y="53"/>
                    </a:moveTo>
                    <a:cubicBezTo>
                      <a:pt x="270" y="53"/>
                      <a:pt x="275" y="58"/>
                      <a:pt x="275" y="64"/>
                    </a:cubicBezTo>
                    <a:cubicBezTo>
                      <a:pt x="275" y="69"/>
                      <a:pt x="270" y="74"/>
                      <a:pt x="264" y="74"/>
                    </a:cubicBezTo>
                    <a:cubicBezTo>
                      <a:pt x="259" y="74"/>
                      <a:pt x="254" y="69"/>
                      <a:pt x="254" y="64"/>
                    </a:cubicBezTo>
                    <a:cubicBezTo>
                      <a:pt x="254" y="58"/>
                      <a:pt x="259" y="53"/>
                      <a:pt x="264" y="53"/>
                    </a:cubicBezTo>
                    <a:close/>
                    <a:moveTo>
                      <a:pt x="95" y="80"/>
                    </a:moveTo>
                    <a:cubicBezTo>
                      <a:pt x="101" y="80"/>
                      <a:pt x="106" y="85"/>
                      <a:pt x="106" y="91"/>
                    </a:cubicBezTo>
                    <a:cubicBezTo>
                      <a:pt x="106" y="96"/>
                      <a:pt x="101" y="101"/>
                      <a:pt x="95" y="101"/>
                    </a:cubicBezTo>
                    <a:cubicBezTo>
                      <a:pt x="90" y="101"/>
                      <a:pt x="85" y="96"/>
                      <a:pt x="85" y="91"/>
                    </a:cubicBezTo>
                    <a:cubicBezTo>
                      <a:pt x="85" y="85"/>
                      <a:pt x="90" y="80"/>
                      <a:pt x="95" y="80"/>
                    </a:cubicBezTo>
                    <a:close/>
                    <a:moveTo>
                      <a:pt x="123" y="80"/>
                    </a:moveTo>
                    <a:cubicBezTo>
                      <a:pt x="129" y="80"/>
                      <a:pt x="134" y="85"/>
                      <a:pt x="134" y="91"/>
                    </a:cubicBezTo>
                    <a:cubicBezTo>
                      <a:pt x="134" y="96"/>
                      <a:pt x="129" y="101"/>
                      <a:pt x="123" y="101"/>
                    </a:cubicBezTo>
                    <a:cubicBezTo>
                      <a:pt x="118" y="101"/>
                      <a:pt x="113" y="96"/>
                      <a:pt x="113" y="91"/>
                    </a:cubicBezTo>
                    <a:cubicBezTo>
                      <a:pt x="113" y="85"/>
                      <a:pt x="118" y="80"/>
                      <a:pt x="123" y="80"/>
                    </a:cubicBezTo>
                    <a:close/>
                    <a:moveTo>
                      <a:pt x="152" y="80"/>
                    </a:moveTo>
                    <a:cubicBezTo>
                      <a:pt x="157" y="80"/>
                      <a:pt x="162" y="85"/>
                      <a:pt x="162" y="91"/>
                    </a:cubicBezTo>
                    <a:cubicBezTo>
                      <a:pt x="162" y="96"/>
                      <a:pt x="157" y="101"/>
                      <a:pt x="152" y="101"/>
                    </a:cubicBezTo>
                    <a:cubicBezTo>
                      <a:pt x="146" y="101"/>
                      <a:pt x="141" y="96"/>
                      <a:pt x="141" y="91"/>
                    </a:cubicBezTo>
                    <a:cubicBezTo>
                      <a:pt x="141" y="85"/>
                      <a:pt x="146" y="80"/>
                      <a:pt x="152" y="80"/>
                    </a:cubicBezTo>
                    <a:close/>
                    <a:moveTo>
                      <a:pt x="180" y="80"/>
                    </a:moveTo>
                    <a:cubicBezTo>
                      <a:pt x="186" y="80"/>
                      <a:pt x="190" y="85"/>
                      <a:pt x="190" y="91"/>
                    </a:cubicBezTo>
                    <a:cubicBezTo>
                      <a:pt x="190" y="96"/>
                      <a:pt x="186" y="101"/>
                      <a:pt x="180" y="101"/>
                    </a:cubicBezTo>
                    <a:cubicBezTo>
                      <a:pt x="174" y="101"/>
                      <a:pt x="169" y="96"/>
                      <a:pt x="169" y="91"/>
                    </a:cubicBezTo>
                    <a:cubicBezTo>
                      <a:pt x="169" y="85"/>
                      <a:pt x="174" y="80"/>
                      <a:pt x="180" y="80"/>
                    </a:cubicBezTo>
                    <a:close/>
                    <a:moveTo>
                      <a:pt x="180" y="107"/>
                    </a:moveTo>
                    <a:cubicBezTo>
                      <a:pt x="186" y="107"/>
                      <a:pt x="190" y="112"/>
                      <a:pt x="190" y="117"/>
                    </a:cubicBezTo>
                    <a:cubicBezTo>
                      <a:pt x="190" y="123"/>
                      <a:pt x="186" y="128"/>
                      <a:pt x="180" y="128"/>
                    </a:cubicBezTo>
                    <a:cubicBezTo>
                      <a:pt x="174" y="128"/>
                      <a:pt x="169" y="123"/>
                      <a:pt x="169" y="117"/>
                    </a:cubicBezTo>
                    <a:cubicBezTo>
                      <a:pt x="169" y="112"/>
                      <a:pt x="174" y="107"/>
                      <a:pt x="180" y="107"/>
                    </a:cubicBezTo>
                    <a:close/>
                    <a:moveTo>
                      <a:pt x="208" y="107"/>
                    </a:moveTo>
                    <a:cubicBezTo>
                      <a:pt x="214" y="107"/>
                      <a:pt x="218" y="112"/>
                      <a:pt x="218" y="117"/>
                    </a:cubicBezTo>
                    <a:cubicBezTo>
                      <a:pt x="218" y="123"/>
                      <a:pt x="214" y="128"/>
                      <a:pt x="208" y="128"/>
                    </a:cubicBezTo>
                    <a:cubicBezTo>
                      <a:pt x="202" y="128"/>
                      <a:pt x="198" y="123"/>
                      <a:pt x="198" y="117"/>
                    </a:cubicBezTo>
                    <a:cubicBezTo>
                      <a:pt x="198" y="112"/>
                      <a:pt x="202" y="107"/>
                      <a:pt x="208" y="107"/>
                    </a:cubicBezTo>
                    <a:close/>
                    <a:moveTo>
                      <a:pt x="208" y="134"/>
                    </a:moveTo>
                    <a:cubicBezTo>
                      <a:pt x="214" y="134"/>
                      <a:pt x="218" y="138"/>
                      <a:pt x="218" y="144"/>
                    </a:cubicBezTo>
                    <a:cubicBezTo>
                      <a:pt x="218" y="150"/>
                      <a:pt x="214" y="155"/>
                      <a:pt x="208" y="155"/>
                    </a:cubicBezTo>
                    <a:cubicBezTo>
                      <a:pt x="202" y="155"/>
                      <a:pt x="198" y="150"/>
                      <a:pt x="198" y="144"/>
                    </a:cubicBezTo>
                    <a:cubicBezTo>
                      <a:pt x="198" y="138"/>
                      <a:pt x="202" y="134"/>
                      <a:pt x="208" y="134"/>
                    </a:cubicBezTo>
                    <a:close/>
                    <a:moveTo>
                      <a:pt x="293" y="107"/>
                    </a:moveTo>
                    <a:cubicBezTo>
                      <a:pt x="298" y="107"/>
                      <a:pt x="303" y="112"/>
                      <a:pt x="303" y="117"/>
                    </a:cubicBezTo>
                    <a:cubicBezTo>
                      <a:pt x="303" y="123"/>
                      <a:pt x="298" y="128"/>
                      <a:pt x="293" y="128"/>
                    </a:cubicBezTo>
                    <a:cubicBezTo>
                      <a:pt x="287" y="128"/>
                      <a:pt x="282" y="123"/>
                      <a:pt x="282" y="117"/>
                    </a:cubicBezTo>
                    <a:cubicBezTo>
                      <a:pt x="282" y="112"/>
                      <a:pt x="287" y="107"/>
                      <a:pt x="293" y="107"/>
                    </a:cubicBezTo>
                    <a:close/>
                    <a:moveTo>
                      <a:pt x="264" y="134"/>
                    </a:moveTo>
                    <a:cubicBezTo>
                      <a:pt x="270" y="134"/>
                      <a:pt x="275" y="138"/>
                      <a:pt x="275" y="144"/>
                    </a:cubicBezTo>
                    <a:cubicBezTo>
                      <a:pt x="275" y="150"/>
                      <a:pt x="270" y="155"/>
                      <a:pt x="264" y="155"/>
                    </a:cubicBezTo>
                    <a:cubicBezTo>
                      <a:pt x="259" y="155"/>
                      <a:pt x="254" y="150"/>
                      <a:pt x="254" y="144"/>
                    </a:cubicBezTo>
                    <a:cubicBezTo>
                      <a:pt x="254" y="138"/>
                      <a:pt x="259" y="134"/>
                      <a:pt x="264" y="134"/>
                    </a:cubicBezTo>
                    <a:close/>
                    <a:moveTo>
                      <a:pt x="293" y="134"/>
                    </a:moveTo>
                    <a:cubicBezTo>
                      <a:pt x="298" y="134"/>
                      <a:pt x="303" y="138"/>
                      <a:pt x="303" y="144"/>
                    </a:cubicBezTo>
                    <a:cubicBezTo>
                      <a:pt x="303" y="150"/>
                      <a:pt x="298" y="155"/>
                      <a:pt x="293" y="155"/>
                    </a:cubicBezTo>
                    <a:cubicBezTo>
                      <a:pt x="287" y="155"/>
                      <a:pt x="282" y="150"/>
                      <a:pt x="282" y="144"/>
                    </a:cubicBezTo>
                    <a:cubicBezTo>
                      <a:pt x="282" y="138"/>
                      <a:pt x="287" y="134"/>
                      <a:pt x="293" y="134"/>
                    </a:cubicBezTo>
                    <a:close/>
                    <a:moveTo>
                      <a:pt x="321" y="134"/>
                    </a:moveTo>
                    <a:cubicBezTo>
                      <a:pt x="326" y="134"/>
                      <a:pt x="331" y="138"/>
                      <a:pt x="331" y="144"/>
                    </a:cubicBezTo>
                    <a:cubicBezTo>
                      <a:pt x="331" y="150"/>
                      <a:pt x="326" y="155"/>
                      <a:pt x="321" y="155"/>
                    </a:cubicBezTo>
                    <a:cubicBezTo>
                      <a:pt x="315" y="155"/>
                      <a:pt x="310" y="150"/>
                      <a:pt x="310" y="144"/>
                    </a:cubicBezTo>
                    <a:cubicBezTo>
                      <a:pt x="310" y="138"/>
                      <a:pt x="315" y="134"/>
                      <a:pt x="321" y="134"/>
                    </a:cubicBezTo>
                    <a:close/>
                    <a:moveTo>
                      <a:pt x="349" y="134"/>
                    </a:moveTo>
                    <a:cubicBezTo>
                      <a:pt x="355" y="134"/>
                      <a:pt x="359" y="138"/>
                      <a:pt x="359" y="144"/>
                    </a:cubicBezTo>
                    <a:cubicBezTo>
                      <a:pt x="359" y="150"/>
                      <a:pt x="355" y="155"/>
                      <a:pt x="349" y="155"/>
                    </a:cubicBezTo>
                    <a:cubicBezTo>
                      <a:pt x="343" y="155"/>
                      <a:pt x="339" y="150"/>
                      <a:pt x="339" y="144"/>
                    </a:cubicBezTo>
                    <a:cubicBezTo>
                      <a:pt x="339" y="138"/>
                      <a:pt x="343" y="134"/>
                      <a:pt x="349" y="134"/>
                    </a:cubicBezTo>
                    <a:close/>
                    <a:moveTo>
                      <a:pt x="236" y="161"/>
                    </a:moveTo>
                    <a:cubicBezTo>
                      <a:pt x="242" y="161"/>
                      <a:pt x="247" y="165"/>
                      <a:pt x="247" y="171"/>
                    </a:cubicBezTo>
                    <a:cubicBezTo>
                      <a:pt x="247" y="177"/>
                      <a:pt x="242" y="181"/>
                      <a:pt x="236" y="181"/>
                    </a:cubicBezTo>
                    <a:cubicBezTo>
                      <a:pt x="230" y="181"/>
                      <a:pt x="226" y="177"/>
                      <a:pt x="226" y="171"/>
                    </a:cubicBezTo>
                    <a:cubicBezTo>
                      <a:pt x="226" y="165"/>
                      <a:pt x="230" y="161"/>
                      <a:pt x="236" y="161"/>
                    </a:cubicBezTo>
                    <a:close/>
                    <a:moveTo>
                      <a:pt x="264" y="161"/>
                    </a:moveTo>
                    <a:cubicBezTo>
                      <a:pt x="270" y="161"/>
                      <a:pt x="275" y="165"/>
                      <a:pt x="275" y="171"/>
                    </a:cubicBezTo>
                    <a:cubicBezTo>
                      <a:pt x="275" y="177"/>
                      <a:pt x="270" y="181"/>
                      <a:pt x="264" y="181"/>
                    </a:cubicBezTo>
                    <a:cubicBezTo>
                      <a:pt x="259" y="181"/>
                      <a:pt x="254" y="177"/>
                      <a:pt x="254" y="171"/>
                    </a:cubicBezTo>
                    <a:cubicBezTo>
                      <a:pt x="254" y="165"/>
                      <a:pt x="259" y="161"/>
                      <a:pt x="264" y="161"/>
                    </a:cubicBezTo>
                    <a:close/>
                    <a:moveTo>
                      <a:pt x="293" y="161"/>
                    </a:moveTo>
                    <a:cubicBezTo>
                      <a:pt x="298" y="161"/>
                      <a:pt x="303" y="165"/>
                      <a:pt x="303" y="171"/>
                    </a:cubicBezTo>
                    <a:cubicBezTo>
                      <a:pt x="303" y="177"/>
                      <a:pt x="298" y="181"/>
                      <a:pt x="293" y="181"/>
                    </a:cubicBezTo>
                    <a:cubicBezTo>
                      <a:pt x="287" y="181"/>
                      <a:pt x="282" y="177"/>
                      <a:pt x="282" y="171"/>
                    </a:cubicBezTo>
                    <a:cubicBezTo>
                      <a:pt x="282" y="165"/>
                      <a:pt x="287" y="161"/>
                      <a:pt x="293" y="161"/>
                    </a:cubicBezTo>
                    <a:close/>
                    <a:moveTo>
                      <a:pt x="321" y="161"/>
                    </a:moveTo>
                    <a:cubicBezTo>
                      <a:pt x="326" y="161"/>
                      <a:pt x="331" y="165"/>
                      <a:pt x="331" y="171"/>
                    </a:cubicBezTo>
                    <a:cubicBezTo>
                      <a:pt x="331" y="177"/>
                      <a:pt x="326" y="181"/>
                      <a:pt x="321" y="181"/>
                    </a:cubicBezTo>
                    <a:cubicBezTo>
                      <a:pt x="315" y="181"/>
                      <a:pt x="310" y="177"/>
                      <a:pt x="310" y="171"/>
                    </a:cubicBezTo>
                    <a:cubicBezTo>
                      <a:pt x="310" y="165"/>
                      <a:pt x="315" y="161"/>
                      <a:pt x="321" y="161"/>
                    </a:cubicBezTo>
                    <a:close/>
                    <a:moveTo>
                      <a:pt x="349" y="161"/>
                    </a:moveTo>
                    <a:cubicBezTo>
                      <a:pt x="355" y="161"/>
                      <a:pt x="359" y="165"/>
                      <a:pt x="359" y="171"/>
                    </a:cubicBezTo>
                    <a:cubicBezTo>
                      <a:pt x="359" y="177"/>
                      <a:pt x="355" y="181"/>
                      <a:pt x="349" y="181"/>
                    </a:cubicBezTo>
                    <a:cubicBezTo>
                      <a:pt x="343" y="181"/>
                      <a:pt x="339" y="177"/>
                      <a:pt x="339" y="171"/>
                    </a:cubicBezTo>
                    <a:cubicBezTo>
                      <a:pt x="339" y="165"/>
                      <a:pt x="343" y="161"/>
                      <a:pt x="349" y="161"/>
                    </a:cubicBezTo>
                    <a:close/>
                    <a:moveTo>
                      <a:pt x="377" y="161"/>
                    </a:moveTo>
                    <a:cubicBezTo>
                      <a:pt x="383" y="161"/>
                      <a:pt x="387" y="165"/>
                      <a:pt x="387" y="171"/>
                    </a:cubicBezTo>
                    <a:cubicBezTo>
                      <a:pt x="387" y="177"/>
                      <a:pt x="383" y="181"/>
                      <a:pt x="377" y="181"/>
                    </a:cubicBezTo>
                    <a:cubicBezTo>
                      <a:pt x="371" y="181"/>
                      <a:pt x="367" y="177"/>
                      <a:pt x="367" y="171"/>
                    </a:cubicBezTo>
                    <a:cubicBezTo>
                      <a:pt x="367" y="165"/>
                      <a:pt x="371" y="161"/>
                      <a:pt x="377" y="161"/>
                    </a:cubicBezTo>
                    <a:close/>
                    <a:moveTo>
                      <a:pt x="405" y="161"/>
                    </a:moveTo>
                    <a:cubicBezTo>
                      <a:pt x="411" y="161"/>
                      <a:pt x="416" y="165"/>
                      <a:pt x="416" y="171"/>
                    </a:cubicBezTo>
                    <a:cubicBezTo>
                      <a:pt x="416" y="177"/>
                      <a:pt x="411" y="181"/>
                      <a:pt x="405" y="181"/>
                    </a:cubicBezTo>
                    <a:cubicBezTo>
                      <a:pt x="400" y="181"/>
                      <a:pt x="395" y="177"/>
                      <a:pt x="395" y="171"/>
                    </a:cubicBezTo>
                    <a:cubicBezTo>
                      <a:pt x="395" y="165"/>
                      <a:pt x="400" y="161"/>
                      <a:pt x="405" y="161"/>
                    </a:cubicBezTo>
                    <a:close/>
                    <a:moveTo>
                      <a:pt x="208" y="187"/>
                    </a:moveTo>
                    <a:cubicBezTo>
                      <a:pt x="214" y="187"/>
                      <a:pt x="218" y="192"/>
                      <a:pt x="218" y="198"/>
                    </a:cubicBezTo>
                    <a:cubicBezTo>
                      <a:pt x="218" y="204"/>
                      <a:pt x="214" y="208"/>
                      <a:pt x="208" y="208"/>
                    </a:cubicBezTo>
                    <a:cubicBezTo>
                      <a:pt x="202" y="208"/>
                      <a:pt x="198" y="204"/>
                      <a:pt x="198" y="198"/>
                    </a:cubicBezTo>
                    <a:cubicBezTo>
                      <a:pt x="198" y="192"/>
                      <a:pt x="202" y="187"/>
                      <a:pt x="208" y="187"/>
                    </a:cubicBezTo>
                    <a:close/>
                    <a:moveTo>
                      <a:pt x="236" y="187"/>
                    </a:moveTo>
                    <a:cubicBezTo>
                      <a:pt x="242" y="187"/>
                      <a:pt x="247" y="192"/>
                      <a:pt x="247" y="198"/>
                    </a:cubicBezTo>
                    <a:cubicBezTo>
                      <a:pt x="247" y="204"/>
                      <a:pt x="242" y="208"/>
                      <a:pt x="236" y="208"/>
                    </a:cubicBezTo>
                    <a:cubicBezTo>
                      <a:pt x="230" y="208"/>
                      <a:pt x="226" y="204"/>
                      <a:pt x="226" y="198"/>
                    </a:cubicBezTo>
                    <a:cubicBezTo>
                      <a:pt x="226" y="192"/>
                      <a:pt x="230" y="187"/>
                      <a:pt x="236" y="187"/>
                    </a:cubicBezTo>
                    <a:close/>
                    <a:moveTo>
                      <a:pt x="264" y="187"/>
                    </a:moveTo>
                    <a:cubicBezTo>
                      <a:pt x="270" y="187"/>
                      <a:pt x="275" y="192"/>
                      <a:pt x="275" y="198"/>
                    </a:cubicBezTo>
                    <a:cubicBezTo>
                      <a:pt x="275" y="204"/>
                      <a:pt x="270" y="208"/>
                      <a:pt x="264" y="208"/>
                    </a:cubicBezTo>
                    <a:cubicBezTo>
                      <a:pt x="259" y="208"/>
                      <a:pt x="254" y="204"/>
                      <a:pt x="254" y="198"/>
                    </a:cubicBezTo>
                    <a:cubicBezTo>
                      <a:pt x="254" y="192"/>
                      <a:pt x="259" y="187"/>
                      <a:pt x="264" y="187"/>
                    </a:cubicBezTo>
                    <a:close/>
                    <a:moveTo>
                      <a:pt x="293" y="187"/>
                    </a:moveTo>
                    <a:cubicBezTo>
                      <a:pt x="298" y="187"/>
                      <a:pt x="303" y="192"/>
                      <a:pt x="303" y="198"/>
                    </a:cubicBezTo>
                    <a:cubicBezTo>
                      <a:pt x="303" y="204"/>
                      <a:pt x="298" y="208"/>
                      <a:pt x="293" y="208"/>
                    </a:cubicBezTo>
                    <a:cubicBezTo>
                      <a:pt x="287" y="208"/>
                      <a:pt x="282" y="204"/>
                      <a:pt x="282" y="198"/>
                    </a:cubicBezTo>
                    <a:cubicBezTo>
                      <a:pt x="282" y="192"/>
                      <a:pt x="287" y="187"/>
                      <a:pt x="293" y="187"/>
                    </a:cubicBezTo>
                    <a:close/>
                    <a:moveTo>
                      <a:pt x="321" y="187"/>
                    </a:moveTo>
                    <a:cubicBezTo>
                      <a:pt x="326" y="187"/>
                      <a:pt x="331" y="192"/>
                      <a:pt x="331" y="198"/>
                    </a:cubicBezTo>
                    <a:cubicBezTo>
                      <a:pt x="331" y="204"/>
                      <a:pt x="326" y="208"/>
                      <a:pt x="321" y="208"/>
                    </a:cubicBezTo>
                    <a:cubicBezTo>
                      <a:pt x="315" y="208"/>
                      <a:pt x="310" y="204"/>
                      <a:pt x="310" y="198"/>
                    </a:cubicBezTo>
                    <a:cubicBezTo>
                      <a:pt x="310" y="192"/>
                      <a:pt x="315" y="187"/>
                      <a:pt x="321" y="187"/>
                    </a:cubicBezTo>
                    <a:close/>
                    <a:moveTo>
                      <a:pt x="349" y="187"/>
                    </a:moveTo>
                    <a:cubicBezTo>
                      <a:pt x="355" y="187"/>
                      <a:pt x="359" y="192"/>
                      <a:pt x="359" y="198"/>
                    </a:cubicBezTo>
                    <a:cubicBezTo>
                      <a:pt x="359" y="204"/>
                      <a:pt x="355" y="208"/>
                      <a:pt x="349" y="208"/>
                    </a:cubicBezTo>
                    <a:cubicBezTo>
                      <a:pt x="343" y="208"/>
                      <a:pt x="339" y="204"/>
                      <a:pt x="339" y="198"/>
                    </a:cubicBezTo>
                    <a:cubicBezTo>
                      <a:pt x="339" y="192"/>
                      <a:pt x="343" y="187"/>
                      <a:pt x="349" y="187"/>
                    </a:cubicBezTo>
                    <a:close/>
                    <a:moveTo>
                      <a:pt x="377" y="187"/>
                    </a:moveTo>
                    <a:cubicBezTo>
                      <a:pt x="383" y="187"/>
                      <a:pt x="387" y="192"/>
                      <a:pt x="387" y="198"/>
                    </a:cubicBezTo>
                    <a:cubicBezTo>
                      <a:pt x="387" y="204"/>
                      <a:pt x="383" y="208"/>
                      <a:pt x="377" y="208"/>
                    </a:cubicBezTo>
                    <a:cubicBezTo>
                      <a:pt x="371" y="208"/>
                      <a:pt x="367" y="204"/>
                      <a:pt x="367" y="198"/>
                    </a:cubicBezTo>
                    <a:cubicBezTo>
                      <a:pt x="367" y="192"/>
                      <a:pt x="371" y="187"/>
                      <a:pt x="377" y="187"/>
                    </a:cubicBezTo>
                    <a:close/>
                    <a:moveTo>
                      <a:pt x="405" y="187"/>
                    </a:moveTo>
                    <a:cubicBezTo>
                      <a:pt x="411" y="187"/>
                      <a:pt x="416" y="192"/>
                      <a:pt x="416" y="198"/>
                    </a:cubicBezTo>
                    <a:cubicBezTo>
                      <a:pt x="416" y="204"/>
                      <a:pt x="411" y="208"/>
                      <a:pt x="405" y="208"/>
                    </a:cubicBezTo>
                    <a:cubicBezTo>
                      <a:pt x="400" y="208"/>
                      <a:pt x="395" y="204"/>
                      <a:pt x="395" y="198"/>
                    </a:cubicBezTo>
                    <a:cubicBezTo>
                      <a:pt x="395" y="192"/>
                      <a:pt x="400" y="187"/>
                      <a:pt x="405" y="187"/>
                    </a:cubicBezTo>
                    <a:close/>
                    <a:moveTo>
                      <a:pt x="434" y="187"/>
                    </a:moveTo>
                    <a:cubicBezTo>
                      <a:pt x="439" y="187"/>
                      <a:pt x="444" y="192"/>
                      <a:pt x="444" y="198"/>
                    </a:cubicBezTo>
                    <a:cubicBezTo>
                      <a:pt x="444" y="204"/>
                      <a:pt x="439" y="208"/>
                      <a:pt x="434" y="208"/>
                    </a:cubicBezTo>
                    <a:cubicBezTo>
                      <a:pt x="428" y="208"/>
                      <a:pt x="423" y="204"/>
                      <a:pt x="423" y="198"/>
                    </a:cubicBezTo>
                    <a:cubicBezTo>
                      <a:pt x="423" y="192"/>
                      <a:pt x="428" y="187"/>
                      <a:pt x="434" y="187"/>
                    </a:cubicBezTo>
                    <a:close/>
                    <a:moveTo>
                      <a:pt x="208" y="214"/>
                    </a:moveTo>
                    <a:cubicBezTo>
                      <a:pt x="214" y="214"/>
                      <a:pt x="218" y="219"/>
                      <a:pt x="218" y="225"/>
                    </a:cubicBezTo>
                    <a:cubicBezTo>
                      <a:pt x="218" y="230"/>
                      <a:pt x="214" y="235"/>
                      <a:pt x="208" y="235"/>
                    </a:cubicBezTo>
                    <a:cubicBezTo>
                      <a:pt x="202" y="235"/>
                      <a:pt x="198" y="230"/>
                      <a:pt x="198" y="225"/>
                    </a:cubicBezTo>
                    <a:cubicBezTo>
                      <a:pt x="198" y="219"/>
                      <a:pt x="202" y="214"/>
                      <a:pt x="208" y="214"/>
                    </a:cubicBezTo>
                    <a:close/>
                    <a:moveTo>
                      <a:pt x="236" y="214"/>
                    </a:moveTo>
                    <a:cubicBezTo>
                      <a:pt x="242" y="214"/>
                      <a:pt x="247" y="219"/>
                      <a:pt x="247" y="225"/>
                    </a:cubicBezTo>
                    <a:cubicBezTo>
                      <a:pt x="247" y="230"/>
                      <a:pt x="242" y="235"/>
                      <a:pt x="236" y="235"/>
                    </a:cubicBezTo>
                    <a:cubicBezTo>
                      <a:pt x="230" y="235"/>
                      <a:pt x="226" y="230"/>
                      <a:pt x="226" y="225"/>
                    </a:cubicBezTo>
                    <a:cubicBezTo>
                      <a:pt x="226" y="219"/>
                      <a:pt x="230" y="214"/>
                      <a:pt x="236" y="214"/>
                    </a:cubicBezTo>
                    <a:close/>
                    <a:moveTo>
                      <a:pt x="264" y="214"/>
                    </a:moveTo>
                    <a:cubicBezTo>
                      <a:pt x="270" y="214"/>
                      <a:pt x="275" y="219"/>
                      <a:pt x="275" y="225"/>
                    </a:cubicBezTo>
                    <a:cubicBezTo>
                      <a:pt x="275" y="230"/>
                      <a:pt x="270" y="235"/>
                      <a:pt x="264" y="235"/>
                    </a:cubicBezTo>
                    <a:cubicBezTo>
                      <a:pt x="259" y="235"/>
                      <a:pt x="254" y="230"/>
                      <a:pt x="254" y="225"/>
                    </a:cubicBezTo>
                    <a:cubicBezTo>
                      <a:pt x="254" y="219"/>
                      <a:pt x="259" y="214"/>
                      <a:pt x="264" y="214"/>
                    </a:cubicBezTo>
                    <a:close/>
                    <a:moveTo>
                      <a:pt x="293" y="214"/>
                    </a:moveTo>
                    <a:cubicBezTo>
                      <a:pt x="298" y="214"/>
                      <a:pt x="303" y="219"/>
                      <a:pt x="303" y="225"/>
                    </a:cubicBezTo>
                    <a:cubicBezTo>
                      <a:pt x="303" y="230"/>
                      <a:pt x="298" y="235"/>
                      <a:pt x="293" y="235"/>
                    </a:cubicBezTo>
                    <a:cubicBezTo>
                      <a:pt x="287" y="235"/>
                      <a:pt x="282" y="230"/>
                      <a:pt x="282" y="225"/>
                    </a:cubicBezTo>
                    <a:cubicBezTo>
                      <a:pt x="282" y="219"/>
                      <a:pt x="287" y="214"/>
                      <a:pt x="293" y="214"/>
                    </a:cubicBezTo>
                    <a:close/>
                    <a:moveTo>
                      <a:pt x="321" y="214"/>
                    </a:moveTo>
                    <a:cubicBezTo>
                      <a:pt x="326" y="214"/>
                      <a:pt x="331" y="219"/>
                      <a:pt x="331" y="225"/>
                    </a:cubicBezTo>
                    <a:cubicBezTo>
                      <a:pt x="331" y="230"/>
                      <a:pt x="326" y="235"/>
                      <a:pt x="321" y="235"/>
                    </a:cubicBezTo>
                    <a:cubicBezTo>
                      <a:pt x="315" y="235"/>
                      <a:pt x="310" y="230"/>
                      <a:pt x="310" y="225"/>
                    </a:cubicBezTo>
                    <a:cubicBezTo>
                      <a:pt x="310" y="219"/>
                      <a:pt x="315" y="214"/>
                      <a:pt x="321" y="214"/>
                    </a:cubicBezTo>
                    <a:close/>
                    <a:moveTo>
                      <a:pt x="349" y="214"/>
                    </a:moveTo>
                    <a:cubicBezTo>
                      <a:pt x="355" y="214"/>
                      <a:pt x="359" y="219"/>
                      <a:pt x="359" y="225"/>
                    </a:cubicBezTo>
                    <a:cubicBezTo>
                      <a:pt x="359" y="230"/>
                      <a:pt x="355" y="235"/>
                      <a:pt x="349" y="235"/>
                    </a:cubicBezTo>
                    <a:cubicBezTo>
                      <a:pt x="343" y="235"/>
                      <a:pt x="339" y="230"/>
                      <a:pt x="339" y="225"/>
                    </a:cubicBezTo>
                    <a:cubicBezTo>
                      <a:pt x="339" y="219"/>
                      <a:pt x="343" y="214"/>
                      <a:pt x="349" y="214"/>
                    </a:cubicBezTo>
                    <a:close/>
                    <a:moveTo>
                      <a:pt x="377" y="214"/>
                    </a:moveTo>
                    <a:cubicBezTo>
                      <a:pt x="383" y="214"/>
                      <a:pt x="387" y="219"/>
                      <a:pt x="387" y="225"/>
                    </a:cubicBezTo>
                    <a:cubicBezTo>
                      <a:pt x="387" y="230"/>
                      <a:pt x="383" y="235"/>
                      <a:pt x="377" y="235"/>
                    </a:cubicBezTo>
                    <a:cubicBezTo>
                      <a:pt x="371" y="235"/>
                      <a:pt x="367" y="230"/>
                      <a:pt x="367" y="225"/>
                    </a:cubicBezTo>
                    <a:cubicBezTo>
                      <a:pt x="367" y="219"/>
                      <a:pt x="371" y="214"/>
                      <a:pt x="377" y="214"/>
                    </a:cubicBezTo>
                    <a:close/>
                    <a:moveTo>
                      <a:pt x="405" y="214"/>
                    </a:moveTo>
                    <a:cubicBezTo>
                      <a:pt x="411" y="214"/>
                      <a:pt x="416" y="219"/>
                      <a:pt x="416" y="225"/>
                    </a:cubicBezTo>
                    <a:cubicBezTo>
                      <a:pt x="416" y="230"/>
                      <a:pt x="411" y="235"/>
                      <a:pt x="405" y="235"/>
                    </a:cubicBezTo>
                    <a:cubicBezTo>
                      <a:pt x="400" y="235"/>
                      <a:pt x="395" y="230"/>
                      <a:pt x="395" y="225"/>
                    </a:cubicBezTo>
                    <a:cubicBezTo>
                      <a:pt x="395" y="219"/>
                      <a:pt x="400" y="214"/>
                      <a:pt x="405" y="214"/>
                    </a:cubicBezTo>
                    <a:close/>
                    <a:moveTo>
                      <a:pt x="434" y="214"/>
                    </a:moveTo>
                    <a:cubicBezTo>
                      <a:pt x="439" y="214"/>
                      <a:pt x="444" y="219"/>
                      <a:pt x="444" y="225"/>
                    </a:cubicBezTo>
                    <a:cubicBezTo>
                      <a:pt x="444" y="230"/>
                      <a:pt x="439" y="235"/>
                      <a:pt x="434" y="235"/>
                    </a:cubicBezTo>
                    <a:cubicBezTo>
                      <a:pt x="428" y="235"/>
                      <a:pt x="423" y="230"/>
                      <a:pt x="423" y="225"/>
                    </a:cubicBezTo>
                    <a:cubicBezTo>
                      <a:pt x="423" y="219"/>
                      <a:pt x="428" y="214"/>
                      <a:pt x="434" y="214"/>
                    </a:cubicBezTo>
                    <a:close/>
                    <a:moveTo>
                      <a:pt x="462" y="214"/>
                    </a:moveTo>
                    <a:cubicBezTo>
                      <a:pt x="467" y="214"/>
                      <a:pt x="472" y="219"/>
                      <a:pt x="472" y="225"/>
                    </a:cubicBezTo>
                    <a:cubicBezTo>
                      <a:pt x="472" y="230"/>
                      <a:pt x="467" y="235"/>
                      <a:pt x="462" y="235"/>
                    </a:cubicBezTo>
                    <a:cubicBezTo>
                      <a:pt x="456" y="235"/>
                      <a:pt x="451" y="230"/>
                      <a:pt x="451" y="225"/>
                    </a:cubicBezTo>
                    <a:cubicBezTo>
                      <a:pt x="451" y="219"/>
                      <a:pt x="456" y="214"/>
                      <a:pt x="462" y="214"/>
                    </a:cubicBezTo>
                    <a:close/>
                    <a:moveTo>
                      <a:pt x="490" y="214"/>
                    </a:moveTo>
                    <a:cubicBezTo>
                      <a:pt x="496" y="214"/>
                      <a:pt x="500" y="219"/>
                      <a:pt x="500" y="225"/>
                    </a:cubicBezTo>
                    <a:cubicBezTo>
                      <a:pt x="500" y="230"/>
                      <a:pt x="496" y="235"/>
                      <a:pt x="490" y="235"/>
                    </a:cubicBezTo>
                    <a:cubicBezTo>
                      <a:pt x="484" y="235"/>
                      <a:pt x="480" y="230"/>
                      <a:pt x="480" y="225"/>
                    </a:cubicBezTo>
                    <a:cubicBezTo>
                      <a:pt x="480" y="219"/>
                      <a:pt x="484" y="214"/>
                      <a:pt x="490" y="214"/>
                    </a:cubicBezTo>
                    <a:close/>
                    <a:moveTo>
                      <a:pt x="236" y="241"/>
                    </a:moveTo>
                    <a:cubicBezTo>
                      <a:pt x="242" y="241"/>
                      <a:pt x="247" y="246"/>
                      <a:pt x="247" y="251"/>
                    </a:cubicBezTo>
                    <a:cubicBezTo>
                      <a:pt x="247" y="257"/>
                      <a:pt x="242" y="262"/>
                      <a:pt x="236" y="262"/>
                    </a:cubicBezTo>
                    <a:cubicBezTo>
                      <a:pt x="230" y="262"/>
                      <a:pt x="226" y="257"/>
                      <a:pt x="226" y="251"/>
                    </a:cubicBezTo>
                    <a:cubicBezTo>
                      <a:pt x="226" y="246"/>
                      <a:pt x="230" y="241"/>
                      <a:pt x="236" y="241"/>
                    </a:cubicBezTo>
                    <a:close/>
                    <a:moveTo>
                      <a:pt x="264" y="241"/>
                    </a:moveTo>
                    <a:cubicBezTo>
                      <a:pt x="270" y="241"/>
                      <a:pt x="275" y="246"/>
                      <a:pt x="275" y="251"/>
                    </a:cubicBezTo>
                    <a:cubicBezTo>
                      <a:pt x="275" y="257"/>
                      <a:pt x="270" y="262"/>
                      <a:pt x="264" y="262"/>
                    </a:cubicBezTo>
                    <a:cubicBezTo>
                      <a:pt x="259" y="262"/>
                      <a:pt x="254" y="257"/>
                      <a:pt x="254" y="251"/>
                    </a:cubicBezTo>
                    <a:cubicBezTo>
                      <a:pt x="254" y="246"/>
                      <a:pt x="259" y="241"/>
                      <a:pt x="264" y="241"/>
                    </a:cubicBezTo>
                    <a:close/>
                    <a:moveTo>
                      <a:pt x="293" y="241"/>
                    </a:moveTo>
                    <a:cubicBezTo>
                      <a:pt x="298" y="241"/>
                      <a:pt x="303" y="246"/>
                      <a:pt x="303" y="251"/>
                    </a:cubicBezTo>
                    <a:cubicBezTo>
                      <a:pt x="303" y="257"/>
                      <a:pt x="298" y="262"/>
                      <a:pt x="293" y="262"/>
                    </a:cubicBezTo>
                    <a:cubicBezTo>
                      <a:pt x="287" y="262"/>
                      <a:pt x="282" y="257"/>
                      <a:pt x="282" y="251"/>
                    </a:cubicBezTo>
                    <a:cubicBezTo>
                      <a:pt x="282" y="246"/>
                      <a:pt x="287" y="241"/>
                      <a:pt x="293" y="241"/>
                    </a:cubicBezTo>
                    <a:close/>
                    <a:moveTo>
                      <a:pt x="321" y="241"/>
                    </a:moveTo>
                    <a:cubicBezTo>
                      <a:pt x="326" y="241"/>
                      <a:pt x="331" y="246"/>
                      <a:pt x="331" y="251"/>
                    </a:cubicBezTo>
                    <a:cubicBezTo>
                      <a:pt x="331" y="257"/>
                      <a:pt x="326" y="262"/>
                      <a:pt x="321" y="262"/>
                    </a:cubicBezTo>
                    <a:cubicBezTo>
                      <a:pt x="315" y="262"/>
                      <a:pt x="310" y="257"/>
                      <a:pt x="310" y="251"/>
                    </a:cubicBezTo>
                    <a:cubicBezTo>
                      <a:pt x="310" y="246"/>
                      <a:pt x="315" y="241"/>
                      <a:pt x="321" y="241"/>
                    </a:cubicBezTo>
                    <a:close/>
                    <a:moveTo>
                      <a:pt x="349" y="241"/>
                    </a:moveTo>
                    <a:cubicBezTo>
                      <a:pt x="355" y="241"/>
                      <a:pt x="359" y="246"/>
                      <a:pt x="359" y="251"/>
                    </a:cubicBezTo>
                    <a:cubicBezTo>
                      <a:pt x="359" y="257"/>
                      <a:pt x="355" y="262"/>
                      <a:pt x="349" y="262"/>
                    </a:cubicBezTo>
                    <a:cubicBezTo>
                      <a:pt x="343" y="262"/>
                      <a:pt x="339" y="257"/>
                      <a:pt x="339" y="251"/>
                    </a:cubicBezTo>
                    <a:cubicBezTo>
                      <a:pt x="339" y="246"/>
                      <a:pt x="343" y="241"/>
                      <a:pt x="349" y="241"/>
                    </a:cubicBezTo>
                    <a:close/>
                    <a:moveTo>
                      <a:pt x="377" y="241"/>
                    </a:moveTo>
                    <a:cubicBezTo>
                      <a:pt x="383" y="241"/>
                      <a:pt x="387" y="246"/>
                      <a:pt x="387" y="251"/>
                    </a:cubicBezTo>
                    <a:cubicBezTo>
                      <a:pt x="387" y="257"/>
                      <a:pt x="383" y="262"/>
                      <a:pt x="377" y="262"/>
                    </a:cubicBezTo>
                    <a:cubicBezTo>
                      <a:pt x="371" y="262"/>
                      <a:pt x="367" y="257"/>
                      <a:pt x="367" y="251"/>
                    </a:cubicBezTo>
                    <a:cubicBezTo>
                      <a:pt x="367" y="246"/>
                      <a:pt x="371" y="241"/>
                      <a:pt x="377" y="241"/>
                    </a:cubicBezTo>
                    <a:close/>
                    <a:moveTo>
                      <a:pt x="405" y="241"/>
                    </a:moveTo>
                    <a:cubicBezTo>
                      <a:pt x="411" y="241"/>
                      <a:pt x="416" y="246"/>
                      <a:pt x="416" y="251"/>
                    </a:cubicBezTo>
                    <a:cubicBezTo>
                      <a:pt x="416" y="257"/>
                      <a:pt x="411" y="262"/>
                      <a:pt x="405" y="262"/>
                    </a:cubicBezTo>
                    <a:cubicBezTo>
                      <a:pt x="400" y="262"/>
                      <a:pt x="395" y="257"/>
                      <a:pt x="395" y="251"/>
                    </a:cubicBezTo>
                    <a:cubicBezTo>
                      <a:pt x="395" y="246"/>
                      <a:pt x="400" y="241"/>
                      <a:pt x="405" y="241"/>
                    </a:cubicBezTo>
                    <a:close/>
                    <a:moveTo>
                      <a:pt x="434" y="241"/>
                    </a:moveTo>
                    <a:cubicBezTo>
                      <a:pt x="439" y="241"/>
                      <a:pt x="444" y="246"/>
                      <a:pt x="444" y="251"/>
                    </a:cubicBezTo>
                    <a:cubicBezTo>
                      <a:pt x="444" y="257"/>
                      <a:pt x="439" y="262"/>
                      <a:pt x="434" y="262"/>
                    </a:cubicBezTo>
                    <a:cubicBezTo>
                      <a:pt x="428" y="262"/>
                      <a:pt x="423" y="257"/>
                      <a:pt x="423" y="251"/>
                    </a:cubicBezTo>
                    <a:cubicBezTo>
                      <a:pt x="423" y="246"/>
                      <a:pt x="428" y="241"/>
                      <a:pt x="434" y="241"/>
                    </a:cubicBezTo>
                    <a:close/>
                    <a:moveTo>
                      <a:pt x="462" y="241"/>
                    </a:moveTo>
                    <a:cubicBezTo>
                      <a:pt x="467" y="241"/>
                      <a:pt x="472" y="246"/>
                      <a:pt x="472" y="251"/>
                    </a:cubicBezTo>
                    <a:cubicBezTo>
                      <a:pt x="472" y="257"/>
                      <a:pt x="467" y="262"/>
                      <a:pt x="462" y="262"/>
                    </a:cubicBezTo>
                    <a:cubicBezTo>
                      <a:pt x="456" y="262"/>
                      <a:pt x="451" y="257"/>
                      <a:pt x="451" y="251"/>
                    </a:cubicBezTo>
                    <a:cubicBezTo>
                      <a:pt x="451" y="246"/>
                      <a:pt x="456" y="241"/>
                      <a:pt x="462" y="241"/>
                    </a:cubicBezTo>
                    <a:close/>
                    <a:moveTo>
                      <a:pt x="490" y="241"/>
                    </a:moveTo>
                    <a:cubicBezTo>
                      <a:pt x="496" y="241"/>
                      <a:pt x="500" y="246"/>
                      <a:pt x="500" y="251"/>
                    </a:cubicBezTo>
                    <a:cubicBezTo>
                      <a:pt x="500" y="257"/>
                      <a:pt x="496" y="262"/>
                      <a:pt x="490" y="262"/>
                    </a:cubicBezTo>
                    <a:cubicBezTo>
                      <a:pt x="484" y="262"/>
                      <a:pt x="480" y="257"/>
                      <a:pt x="480" y="251"/>
                    </a:cubicBezTo>
                    <a:cubicBezTo>
                      <a:pt x="480" y="246"/>
                      <a:pt x="484" y="241"/>
                      <a:pt x="490" y="241"/>
                    </a:cubicBezTo>
                    <a:close/>
                    <a:moveTo>
                      <a:pt x="264" y="268"/>
                    </a:moveTo>
                    <a:cubicBezTo>
                      <a:pt x="270" y="268"/>
                      <a:pt x="275" y="273"/>
                      <a:pt x="275" y="278"/>
                    </a:cubicBezTo>
                    <a:cubicBezTo>
                      <a:pt x="275" y="284"/>
                      <a:pt x="270" y="289"/>
                      <a:pt x="264" y="289"/>
                    </a:cubicBezTo>
                    <a:cubicBezTo>
                      <a:pt x="259" y="289"/>
                      <a:pt x="254" y="284"/>
                      <a:pt x="254" y="278"/>
                    </a:cubicBezTo>
                    <a:cubicBezTo>
                      <a:pt x="254" y="273"/>
                      <a:pt x="259" y="268"/>
                      <a:pt x="264" y="268"/>
                    </a:cubicBezTo>
                    <a:close/>
                    <a:moveTo>
                      <a:pt x="293" y="268"/>
                    </a:moveTo>
                    <a:cubicBezTo>
                      <a:pt x="298" y="268"/>
                      <a:pt x="303" y="273"/>
                      <a:pt x="303" y="278"/>
                    </a:cubicBezTo>
                    <a:cubicBezTo>
                      <a:pt x="303" y="284"/>
                      <a:pt x="298" y="289"/>
                      <a:pt x="293" y="289"/>
                    </a:cubicBezTo>
                    <a:cubicBezTo>
                      <a:pt x="287" y="289"/>
                      <a:pt x="282" y="284"/>
                      <a:pt x="282" y="278"/>
                    </a:cubicBezTo>
                    <a:cubicBezTo>
                      <a:pt x="282" y="273"/>
                      <a:pt x="287" y="268"/>
                      <a:pt x="293" y="268"/>
                    </a:cubicBezTo>
                    <a:close/>
                    <a:moveTo>
                      <a:pt x="321" y="268"/>
                    </a:moveTo>
                    <a:cubicBezTo>
                      <a:pt x="326" y="268"/>
                      <a:pt x="331" y="273"/>
                      <a:pt x="331" y="278"/>
                    </a:cubicBezTo>
                    <a:cubicBezTo>
                      <a:pt x="331" y="284"/>
                      <a:pt x="326" y="289"/>
                      <a:pt x="321" y="289"/>
                    </a:cubicBezTo>
                    <a:cubicBezTo>
                      <a:pt x="315" y="289"/>
                      <a:pt x="310" y="284"/>
                      <a:pt x="310" y="278"/>
                    </a:cubicBezTo>
                    <a:cubicBezTo>
                      <a:pt x="310" y="273"/>
                      <a:pt x="315" y="268"/>
                      <a:pt x="321" y="268"/>
                    </a:cubicBezTo>
                    <a:close/>
                    <a:moveTo>
                      <a:pt x="349" y="268"/>
                    </a:moveTo>
                    <a:cubicBezTo>
                      <a:pt x="355" y="268"/>
                      <a:pt x="359" y="273"/>
                      <a:pt x="359" y="278"/>
                    </a:cubicBezTo>
                    <a:cubicBezTo>
                      <a:pt x="359" y="284"/>
                      <a:pt x="355" y="289"/>
                      <a:pt x="349" y="289"/>
                    </a:cubicBezTo>
                    <a:cubicBezTo>
                      <a:pt x="343" y="289"/>
                      <a:pt x="339" y="284"/>
                      <a:pt x="339" y="278"/>
                    </a:cubicBezTo>
                    <a:cubicBezTo>
                      <a:pt x="339" y="273"/>
                      <a:pt x="343" y="268"/>
                      <a:pt x="349" y="268"/>
                    </a:cubicBezTo>
                    <a:close/>
                    <a:moveTo>
                      <a:pt x="377" y="268"/>
                    </a:moveTo>
                    <a:cubicBezTo>
                      <a:pt x="383" y="268"/>
                      <a:pt x="387" y="273"/>
                      <a:pt x="387" y="278"/>
                    </a:cubicBezTo>
                    <a:cubicBezTo>
                      <a:pt x="387" y="284"/>
                      <a:pt x="383" y="289"/>
                      <a:pt x="377" y="289"/>
                    </a:cubicBezTo>
                    <a:cubicBezTo>
                      <a:pt x="371" y="289"/>
                      <a:pt x="367" y="284"/>
                      <a:pt x="367" y="278"/>
                    </a:cubicBezTo>
                    <a:cubicBezTo>
                      <a:pt x="367" y="273"/>
                      <a:pt x="371" y="268"/>
                      <a:pt x="377" y="268"/>
                    </a:cubicBezTo>
                    <a:close/>
                    <a:moveTo>
                      <a:pt x="405" y="268"/>
                    </a:moveTo>
                    <a:cubicBezTo>
                      <a:pt x="411" y="268"/>
                      <a:pt x="416" y="273"/>
                      <a:pt x="416" y="278"/>
                    </a:cubicBezTo>
                    <a:cubicBezTo>
                      <a:pt x="416" y="284"/>
                      <a:pt x="411" y="289"/>
                      <a:pt x="405" y="289"/>
                    </a:cubicBezTo>
                    <a:cubicBezTo>
                      <a:pt x="400" y="289"/>
                      <a:pt x="395" y="284"/>
                      <a:pt x="395" y="278"/>
                    </a:cubicBezTo>
                    <a:cubicBezTo>
                      <a:pt x="395" y="273"/>
                      <a:pt x="400" y="268"/>
                      <a:pt x="405" y="268"/>
                    </a:cubicBezTo>
                    <a:close/>
                    <a:moveTo>
                      <a:pt x="434" y="268"/>
                    </a:moveTo>
                    <a:cubicBezTo>
                      <a:pt x="439" y="268"/>
                      <a:pt x="444" y="273"/>
                      <a:pt x="444" y="278"/>
                    </a:cubicBezTo>
                    <a:cubicBezTo>
                      <a:pt x="444" y="284"/>
                      <a:pt x="439" y="289"/>
                      <a:pt x="434" y="289"/>
                    </a:cubicBezTo>
                    <a:cubicBezTo>
                      <a:pt x="428" y="289"/>
                      <a:pt x="423" y="284"/>
                      <a:pt x="423" y="278"/>
                    </a:cubicBezTo>
                    <a:cubicBezTo>
                      <a:pt x="423" y="273"/>
                      <a:pt x="428" y="268"/>
                      <a:pt x="434" y="268"/>
                    </a:cubicBezTo>
                    <a:close/>
                    <a:moveTo>
                      <a:pt x="462" y="268"/>
                    </a:moveTo>
                    <a:cubicBezTo>
                      <a:pt x="467" y="268"/>
                      <a:pt x="472" y="273"/>
                      <a:pt x="472" y="278"/>
                    </a:cubicBezTo>
                    <a:cubicBezTo>
                      <a:pt x="472" y="284"/>
                      <a:pt x="467" y="289"/>
                      <a:pt x="462" y="289"/>
                    </a:cubicBezTo>
                    <a:cubicBezTo>
                      <a:pt x="456" y="289"/>
                      <a:pt x="451" y="284"/>
                      <a:pt x="451" y="278"/>
                    </a:cubicBezTo>
                    <a:cubicBezTo>
                      <a:pt x="451" y="273"/>
                      <a:pt x="456" y="268"/>
                      <a:pt x="462" y="268"/>
                    </a:cubicBezTo>
                    <a:close/>
                    <a:moveTo>
                      <a:pt x="490" y="268"/>
                    </a:moveTo>
                    <a:cubicBezTo>
                      <a:pt x="496" y="268"/>
                      <a:pt x="500" y="273"/>
                      <a:pt x="500" y="278"/>
                    </a:cubicBezTo>
                    <a:cubicBezTo>
                      <a:pt x="500" y="284"/>
                      <a:pt x="496" y="289"/>
                      <a:pt x="490" y="289"/>
                    </a:cubicBezTo>
                    <a:cubicBezTo>
                      <a:pt x="484" y="289"/>
                      <a:pt x="480" y="284"/>
                      <a:pt x="480" y="278"/>
                    </a:cubicBezTo>
                    <a:cubicBezTo>
                      <a:pt x="480" y="273"/>
                      <a:pt x="484" y="268"/>
                      <a:pt x="490" y="268"/>
                    </a:cubicBezTo>
                    <a:close/>
                    <a:moveTo>
                      <a:pt x="264" y="295"/>
                    </a:moveTo>
                    <a:cubicBezTo>
                      <a:pt x="270" y="295"/>
                      <a:pt x="275" y="299"/>
                      <a:pt x="275" y="305"/>
                    </a:cubicBezTo>
                    <a:cubicBezTo>
                      <a:pt x="275" y="311"/>
                      <a:pt x="270" y="315"/>
                      <a:pt x="264" y="315"/>
                    </a:cubicBezTo>
                    <a:cubicBezTo>
                      <a:pt x="259" y="315"/>
                      <a:pt x="254" y="311"/>
                      <a:pt x="254" y="305"/>
                    </a:cubicBezTo>
                    <a:cubicBezTo>
                      <a:pt x="254" y="299"/>
                      <a:pt x="259" y="295"/>
                      <a:pt x="264" y="295"/>
                    </a:cubicBezTo>
                    <a:close/>
                    <a:moveTo>
                      <a:pt x="293" y="295"/>
                    </a:moveTo>
                    <a:cubicBezTo>
                      <a:pt x="298" y="295"/>
                      <a:pt x="303" y="299"/>
                      <a:pt x="303" y="305"/>
                    </a:cubicBezTo>
                    <a:cubicBezTo>
                      <a:pt x="303" y="311"/>
                      <a:pt x="298" y="315"/>
                      <a:pt x="293" y="315"/>
                    </a:cubicBezTo>
                    <a:cubicBezTo>
                      <a:pt x="287" y="315"/>
                      <a:pt x="282" y="311"/>
                      <a:pt x="282" y="305"/>
                    </a:cubicBezTo>
                    <a:cubicBezTo>
                      <a:pt x="282" y="299"/>
                      <a:pt x="287" y="295"/>
                      <a:pt x="293" y="295"/>
                    </a:cubicBezTo>
                    <a:close/>
                    <a:moveTo>
                      <a:pt x="321" y="295"/>
                    </a:moveTo>
                    <a:cubicBezTo>
                      <a:pt x="326" y="295"/>
                      <a:pt x="331" y="299"/>
                      <a:pt x="331" y="305"/>
                    </a:cubicBezTo>
                    <a:cubicBezTo>
                      <a:pt x="331" y="311"/>
                      <a:pt x="326" y="315"/>
                      <a:pt x="321" y="315"/>
                    </a:cubicBezTo>
                    <a:cubicBezTo>
                      <a:pt x="315" y="315"/>
                      <a:pt x="310" y="311"/>
                      <a:pt x="310" y="305"/>
                    </a:cubicBezTo>
                    <a:cubicBezTo>
                      <a:pt x="310" y="299"/>
                      <a:pt x="315" y="295"/>
                      <a:pt x="321" y="295"/>
                    </a:cubicBezTo>
                    <a:close/>
                    <a:moveTo>
                      <a:pt x="349" y="295"/>
                    </a:moveTo>
                    <a:cubicBezTo>
                      <a:pt x="355" y="295"/>
                      <a:pt x="359" y="299"/>
                      <a:pt x="359" y="305"/>
                    </a:cubicBezTo>
                    <a:cubicBezTo>
                      <a:pt x="359" y="311"/>
                      <a:pt x="355" y="315"/>
                      <a:pt x="349" y="315"/>
                    </a:cubicBezTo>
                    <a:cubicBezTo>
                      <a:pt x="343" y="315"/>
                      <a:pt x="339" y="311"/>
                      <a:pt x="339" y="305"/>
                    </a:cubicBezTo>
                    <a:cubicBezTo>
                      <a:pt x="339" y="299"/>
                      <a:pt x="343" y="295"/>
                      <a:pt x="349" y="295"/>
                    </a:cubicBezTo>
                    <a:close/>
                    <a:moveTo>
                      <a:pt x="377" y="295"/>
                    </a:moveTo>
                    <a:cubicBezTo>
                      <a:pt x="383" y="295"/>
                      <a:pt x="387" y="299"/>
                      <a:pt x="387" y="305"/>
                    </a:cubicBezTo>
                    <a:cubicBezTo>
                      <a:pt x="387" y="311"/>
                      <a:pt x="383" y="315"/>
                      <a:pt x="377" y="315"/>
                    </a:cubicBezTo>
                    <a:cubicBezTo>
                      <a:pt x="371" y="315"/>
                      <a:pt x="367" y="311"/>
                      <a:pt x="367" y="305"/>
                    </a:cubicBezTo>
                    <a:cubicBezTo>
                      <a:pt x="367" y="299"/>
                      <a:pt x="371" y="295"/>
                      <a:pt x="377" y="295"/>
                    </a:cubicBezTo>
                    <a:close/>
                    <a:moveTo>
                      <a:pt x="405" y="295"/>
                    </a:moveTo>
                    <a:cubicBezTo>
                      <a:pt x="411" y="295"/>
                      <a:pt x="416" y="299"/>
                      <a:pt x="416" y="305"/>
                    </a:cubicBezTo>
                    <a:cubicBezTo>
                      <a:pt x="416" y="311"/>
                      <a:pt x="411" y="315"/>
                      <a:pt x="405" y="315"/>
                    </a:cubicBezTo>
                    <a:cubicBezTo>
                      <a:pt x="400" y="315"/>
                      <a:pt x="395" y="311"/>
                      <a:pt x="395" y="305"/>
                    </a:cubicBezTo>
                    <a:cubicBezTo>
                      <a:pt x="395" y="299"/>
                      <a:pt x="400" y="295"/>
                      <a:pt x="405" y="295"/>
                    </a:cubicBezTo>
                    <a:close/>
                    <a:moveTo>
                      <a:pt x="434" y="295"/>
                    </a:moveTo>
                    <a:cubicBezTo>
                      <a:pt x="439" y="295"/>
                      <a:pt x="444" y="299"/>
                      <a:pt x="444" y="305"/>
                    </a:cubicBezTo>
                    <a:cubicBezTo>
                      <a:pt x="444" y="311"/>
                      <a:pt x="439" y="315"/>
                      <a:pt x="434" y="315"/>
                    </a:cubicBezTo>
                    <a:cubicBezTo>
                      <a:pt x="428" y="315"/>
                      <a:pt x="423" y="311"/>
                      <a:pt x="423" y="305"/>
                    </a:cubicBezTo>
                    <a:cubicBezTo>
                      <a:pt x="423" y="299"/>
                      <a:pt x="428" y="295"/>
                      <a:pt x="434" y="295"/>
                    </a:cubicBezTo>
                    <a:close/>
                    <a:moveTo>
                      <a:pt x="462" y="295"/>
                    </a:moveTo>
                    <a:cubicBezTo>
                      <a:pt x="467" y="295"/>
                      <a:pt x="472" y="299"/>
                      <a:pt x="472" y="305"/>
                    </a:cubicBezTo>
                    <a:cubicBezTo>
                      <a:pt x="472" y="311"/>
                      <a:pt x="467" y="315"/>
                      <a:pt x="462" y="315"/>
                    </a:cubicBezTo>
                    <a:cubicBezTo>
                      <a:pt x="456" y="315"/>
                      <a:pt x="451" y="311"/>
                      <a:pt x="451" y="305"/>
                    </a:cubicBezTo>
                    <a:cubicBezTo>
                      <a:pt x="451" y="299"/>
                      <a:pt x="456" y="295"/>
                      <a:pt x="462" y="295"/>
                    </a:cubicBezTo>
                    <a:close/>
                    <a:moveTo>
                      <a:pt x="264" y="322"/>
                    </a:moveTo>
                    <a:cubicBezTo>
                      <a:pt x="270" y="322"/>
                      <a:pt x="275" y="326"/>
                      <a:pt x="275" y="332"/>
                    </a:cubicBezTo>
                    <a:cubicBezTo>
                      <a:pt x="275" y="338"/>
                      <a:pt x="270" y="342"/>
                      <a:pt x="264" y="342"/>
                    </a:cubicBezTo>
                    <a:cubicBezTo>
                      <a:pt x="259" y="342"/>
                      <a:pt x="254" y="338"/>
                      <a:pt x="254" y="332"/>
                    </a:cubicBezTo>
                    <a:cubicBezTo>
                      <a:pt x="254" y="326"/>
                      <a:pt x="259" y="322"/>
                      <a:pt x="264" y="322"/>
                    </a:cubicBezTo>
                    <a:close/>
                    <a:moveTo>
                      <a:pt x="293" y="322"/>
                    </a:moveTo>
                    <a:cubicBezTo>
                      <a:pt x="298" y="322"/>
                      <a:pt x="303" y="326"/>
                      <a:pt x="303" y="332"/>
                    </a:cubicBezTo>
                    <a:cubicBezTo>
                      <a:pt x="303" y="338"/>
                      <a:pt x="298" y="342"/>
                      <a:pt x="293" y="342"/>
                    </a:cubicBezTo>
                    <a:cubicBezTo>
                      <a:pt x="287" y="342"/>
                      <a:pt x="282" y="338"/>
                      <a:pt x="282" y="332"/>
                    </a:cubicBezTo>
                    <a:cubicBezTo>
                      <a:pt x="282" y="326"/>
                      <a:pt x="287" y="322"/>
                      <a:pt x="293" y="322"/>
                    </a:cubicBezTo>
                    <a:close/>
                    <a:moveTo>
                      <a:pt x="321" y="322"/>
                    </a:moveTo>
                    <a:cubicBezTo>
                      <a:pt x="326" y="322"/>
                      <a:pt x="331" y="326"/>
                      <a:pt x="331" y="332"/>
                    </a:cubicBezTo>
                    <a:cubicBezTo>
                      <a:pt x="331" y="338"/>
                      <a:pt x="326" y="342"/>
                      <a:pt x="321" y="342"/>
                    </a:cubicBezTo>
                    <a:cubicBezTo>
                      <a:pt x="315" y="342"/>
                      <a:pt x="310" y="338"/>
                      <a:pt x="310" y="332"/>
                    </a:cubicBezTo>
                    <a:cubicBezTo>
                      <a:pt x="310" y="326"/>
                      <a:pt x="315" y="322"/>
                      <a:pt x="321" y="322"/>
                    </a:cubicBezTo>
                    <a:close/>
                    <a:moveTo>
                      <a:pt x="349" y="322"/>
                    </a:moveTo>
                    <a:cubicBezTo>
                      <a:pt x="355" y="322"/>
                      <a:pt x="359" y="326"/>
                      <a:pt x="359" y="332"/>
                    </a:cubicBezTo>
                    <a:cubicBezTo>
                      <a:pt x="359" y="338"/>
                      <a:pt x="355" y="342"/>
                      <a:pt x="349" y="342"/>
                    </a:cubicBezTo>
                    <a:cubicBezTo>
                      <a:pt x="343" y="342"/>
                      <a:pt x="339" y="338"/>
                      <a:pt x="339" y="332"/>
                    </a:cubicBezTo>
                    <a:cubicBezTo>
                      <a:pt x="339" y="326"/>
                      <a:pt x="343" y="322"/>
                      <a:pt x="349" y="322"/>
                    </a:cubicBezTo>
                    <a:close/>
                    <a:moveTo>
                      <a:pt x="377" y="322"/>
                    </a:moveTo>
                    <a:cubicBezTo>
                      <a:pt x="383" y="322"/>
                      <a:pt x="387" y="326"/>
                      <a:pt x="387" y="332"/>
                    </a:cubicBezTo>
                    <a:cubicBezTo>
                      <a:pt x="387" y="338"/>
                      <a:pt x="383" y="342"/>
                      <a:pt x="377" y="342"/>
                    </a:cubicBezTo>
                    <a:cubicBezTo>
                      <a:pt x="371" y="342"/>
                      <a:pt x="367" y="338"/>
                      <a:pt x="367" y="332"/>
                    </a:cubicBezTo>
                    <a:cubicBezTo>
                      <a:pt x="367" y="326"/>
                      <a:pt x="371" y="322"/>
                      <a:pt x="377" y="322"/>
                    </a:cubicBezTo>
                    <a:close/>
                    <a:moveTo>
                      <a:pt x="405" y="322"/>
                    </a:moveTo>
                    <a:cubicBezTo>
                      <a:pt x="411" y="322"/>
                      <a:pt x="416" y="326"/>
                      <a:pt x="416" y="332"/>
                    </a:cubicBezTo>
                    <a:cubicBezTo>
                      <a:pt x="416" y="338"/>
                      <a:pt x="411" y="342"/>
                      <a:pt x="405" y="342"/>
                    </a:cubicBezTo>
                    <a:cubicBezTo>
                      <a:pt x="400" y="342"/>
                      <a:pt x="395" y="338"/>
                      <a:pt x="395" y="332"/>
                    </a:cubicBezTo>
                    <a:cubicBezTo>
                      <a:pt x="395" y="326"/>
                      <a:pt x="400" y="322"/>
                      <a:pt x="405" y="322"/>
                    </a:cubicBezTo>
                    <a:close/>
                    <a:moveTo>
                      <a:pt x="434" y="322"/>
                    </a:moveTo>
                    <a:cubicBezTo>
                      <a:pt x="439" y="322"/>
                      <a:pt x="444" y="326"/>
                      <a:pt x="444" y="332"/>
                    </a:cubicBezTo>
                    <a:cubicBezTo>
                      <a:pt x="444" y="338"/>
                      <a:pt x="439" y="342"/>
                      <a:pt x="434" y="342"/>
                    </a:cubicBezTo>
                    <a:cubicBezTo>
                      <a:pt x="428" y="342"/>
                      <a:pt x="423" y="338"/>
                      <a:pt x="423" y="332"/>
                    </a:cubicBezTo>
                    <a:cubicBezTo>
                      <a:pt x="423" y="326"/>
                      <a:pt x="428" y="322"/>
                      <a:pt x="434" y="322"/>
                    </a:cubicBezTo>
                    <a:close/>
                    <a:moveTo>
                      <a:pt x="462" y="322"/>
                    </a:moveTo>
                    <a:cubicBezTo>
                      <a:pt x="467" y="322"/>
                      <a:pt x="472" y="326"/>
                      <a:pt x="472" y="332"/>
                    </a:cubicBezTo>
                    <a:cubicBezTo>
                      <a:pt x="472" y="338"/>
                      <a:pt x="467" y="342"/>
                      <a:pt x="462" y="342"/>
                    </a:cubicBezTo>
                    <a:cubicBezTo>
                      <a:pt x="456" y="342"/>
                      <a:pt x="451" y="338"/>
                      <a:pt x="451" y="332"/>
                    </a:cubicBezTo>
                    <a:cubicBezTo>
                      <a:pt x="451" y="326"/>
                      <a:pt x="456" y="322"/>
                      <a:pt x="462" y="322"/>
                    </a:cubicBezTo>
                    <a:close/>
                    <a:moveTo>
                      <a:pt x="264" y="348"/>
                    </a:moveTo>
                    <a:cubicBezTo>
                      <a:pt x="270" y="348"/>
                      <a:pt x="275" y="353"/>
                      <a:pt x="275" y="359"/>
                    </a:cubicBezTo>
                    <a:cubicBezTo>
                      <a:pt x="275" y="364"/>
                      <a:pt x="270" y="369"/>
                      <a:pt x="264" y="369"/>
                    </a:cubicBezTo>
                    <a:cubicBezTo>
                      <a:pt x="259" y="369"/>
                      <a:pt x="254" y="364"/>
                      <a:pt x="254" y="359"/>
                    </a:cubicBezTo>
                    <a:cubicBezTo>
                      <a:pt x="254" y="353"/>
                      <a:pt x="259" y="348"/>
                      <a:pt x="264" y="348"/>
                    </a:cubicBezTo>
                    <a:close/>
                    <a:moveTo>
                      <a:pt x="293" y="348"/>
                    </a:moveTo>
                    <a:cubicBezTo>
                      <a:pt x="298" y="348"/>
                      <a:pt x="303" y="353"/>
                      <a:pt x="303" y="359"/>
                    </a:cubicBezTo>
                    <a:cubicBezTo>
                      <a:pt x="303" y="364"/>
                      <a:pt x="298" y="369"/>
                      <a:pt x="293" y="369"/>
                    </a:cubicBezTo>
                    <a:cubicBezTo>
                      <a:pt x="287" y="369"/>
                      <a:pt x="282" y="364"/>
                      <a:pt x="282" y="359"/>
                    </a:cubicBezTo>
                    <a:cubicBezTo>
                      <a:pt x="282" y="353"/>
                      <a:pt x="287" y="348"/>
                      <a:pt x="293" y="348"/>
                    </a:cubicBezTo>
                    <a:close/>
                    <a:moveTo>
                      <a:pt x="321" y="348"/>
                    </a:moveTo>
                    <a:cubicBezTo>
                      <a:pt x="326" y="348"/>
                      <a:pt x="331" y="353"/>
                      <a:pt x="331" y="359"/>
                    </a:cubicBezTo>
                    <a:cubicBezTo>
                      <a:pt x="331" y="364"/>
                      <a:pt x="326" y="369"/>
                      <a:pt x="321" y="369"/>
                    </a:cubicBezTo>
                    <a:cubicBezTo>
                      <a:pt x="315" y="369"/>
                      <a:pt x="310" y="364"/>
                      <a:pt x="310" y="359"/>
                    </a:cubicBezTo>
                    <a:cubicBezTo>
                      <a:pt x="310" y="353"/>
                      <a:pt x="315" y="348"/>
                      <a:pt x="321" y="348"/>
                    </a:cubicBezTo>
                    <a:close/>
                    <a:moveTo>
                      <a:pt x="349" y="348"/>
                    </a:moveTo>
                    <a:cubicBezTo>
                      <a:pt x="355" y="348"/>
                      <a:pt x="359" y="353"/>
                      <a:pt x="359" y="359"/>
                    </a:cubicBezTo>
                    <a:cubicBezTo>
                      <a:pt x="359" y="364"/>
                      <a:pt x="355" y="369"/>
                      <a:pt x="349" y="369"/>
                    </a:cubicBezTo>
                    <a:cubicBezTo>
                      <a:pt x="343" y="369"/>
                      <a:pt x="339" y="364"/>
                      <a:pt x="339" y="359"/>
                    </a:cubicBezTo>
                    <a:cubicBezTo>
                      <a:pt x="339" y="353"/>
                      <a:pt x="343" y="348"/>
                      <a:pt x="349" y="348"/>
                    </a:cubicBezTo>
                    <a:close/>
                    <a:moveTo>
                      <a:pt x="377" y="348"/>
                    </a:moveTo>
                    <a:cubicBezTo>
                      <a:pt x="383" y="348"/>
                      <a:pt x="387" y="353"/>
                      <a:pt x="387" y="359"/>
                    </a:cubicBezTo>
                    <a:cubicBezTo>
                      <a:pt x="387" y="364"/>
                      <a:pt x="383" y="369"/>
                      <a:pt x="377" y="369"/>
                    </a:cubicBezTo>
                    <a:cubicBezTo>
                      <a:pt x="371" y="369"/>
                      <a:pt x="367" y="364"/>
                      <a:pt x="367" y="359"/>
                    </a:cubicBezTo>
                    <a:cubicBezTo>
                      <a:pt x="367" y="353"/>
                      <a:pt x="371" y="348"/>
                      <a:pt x="377" y="348"/>
                    </a:cubicBezTo>
                    <a:close/>
                    <a:moveTo>
                      <a:pt x="405" y="348"/>
                    </a:moveTo>
                    <a:cubicBezTo>
                      <a:pt x="411" y="348"/>
                      <a:pt x="416" y="353"/>
                      <a:pt x="416" y="359"/>
                    </a:cubicBezTo>
                    <a:cubicBezTo>
                      <a:pt x="416" y="364"/>
                      <a:pt x="411" y="369"/>
                      <a:pt x="405" y="369"/>
                    </a:cubicBezTo>
                    <a:cubicBezTo>
                      <a:pt x="400" y="369"/>
                      <a:pt x="395" y="364"/>
                      <a:pt x="395" y="359"/>
                    </a:cubicBezTo>
                    <a:cubicBezTo>
                      <a:pt x="395" y="353"/>
                      <a:pt x="400" y="348"/>
                      <a:pt x="405" y="348"/>
                    </a:cubicBezTo>
                    <a:close/>
                    <a:moveTo>
                      <a:pt x="434" y="348"/>
                    </a:moveTo>
                    <a:cubicBezTo>
                      <a:pt x="439" y="348"/>
                      <a:pt x="444" y="353"/>
                      <a:pt x="444" y="359"/>
                    </a:cubicBezTo>
                    <a:cubicBezTo>
                      <a:pt x="444" y="364"/>
                      <a:pt x="439" y="369"/>
                      <a:pt x="434" y="369"/>
                    </a:cubicBezTo>
                    <a:cubicBezTo>
                      <a:pt x="428" y="369"/>
                      <a:pt x="423" y="364"/>
                      <a:pt x="423" y="359"/>
                    </a:cubicBezTo>
                    <a:cubicBezTo>
                      <a:pt x="423" y="353"/>
                      <a:pt x="428" y="348"/>
                      <a:pt x="434" y="348"/>
                    </a:cubicBezTo>
                    <a:close/>
                    <a:moveTo>
                      <a:pt x="264" y="375"/>
                    </a:moveTo>
                    <a:cubicBezTo>
                      <a:pt x="270" y="375"/>
                      <a:pt x="275" y="380"/>
                      <a:pt x="275" y="385"/>
                    </a:cubicBezTo>
                    <a:cubicBezTo>
                      <a:pt x="275" y="391"/>
                      <a:pt x="270" y="396"/>
                      <a:pt x="264" y="396"/>
                    </a:cubicBezTo>
                    <a:cubicBezTo>
                      <a:pt x="259" y="396"/>
                      <a:pt x="254" y="391"/>
                      <a:pt x="254" y="385"/>
                    </a:cubicBezTo>
                    <a:cubicBezTo>
                      <a:pt x="254" y="380"/>
                      <a:pt x="259" y="375"/>
                      <a:pt x="264" y="375"/>
                    </a:cubicBezTo>
                    <a:close/>
                    <a:moveTo>
                      <a:pt x="293" y="375"/>
                    </a:moveTo>
                    <a:cubicBezTo>
                      <a:pt x="298" y="375"/>
                      <a:pt x="303" y="380"/>
                      <a:pt x="303" y="385"/>
                    </a:cubicBezTo>
                    <a:cubicBezTo>
                      <a:pt x="303" y="391"/>
                      <a:pt x="298" y="396"/>
                      <a:pt x="293" y="396"/>
                    </a:cubicBezTo>
                    <a:cubicBezTo>
                      <a:pt x="287" y="396"/>
                      <a:pt x="282" y="391"/>
                      <a:pt x="282" y="385"/>
                    </a:cubicBezTo>
                    <a:cubicBezTo>
                      <a:pt x="282" y="380"/>
                      <a:pt x="287" y="375"/>
                      <a:pt x="293" y="375"/>
                    </a:cubicBezTo>
                    <a:close/>
                    <a:moveTo>
                      <a:pt x="321" y="375"/>
                    </a:moveTo>
                    <a:cubicBezTo>
                      <a:pt x="326" y="375"/>
                      <a:pt x="331" y="380"/>
                      <a:pt x="331" y="385"/>
                    </a:cubicBezTo>
                    <a:cubicBezTo>
                      <a:pt x="331" y="391"/>
                      <a:pt x="326" y="396"/>
                      <a:pt x="321" y="396"/>
                    </a:cubicBezTo>
                    <a:cubicBezTo>
                      <a:pt x="315" y="396"/>
                      <a:pt x="310" y="391"/>
                      <a:pt x="310" y="385"/>
                    </a:cubicBezTo>
                    <a:cubicBezTo>
                      <a:pt x="310" y="380"/>
                      <a:pt x="315" y="375"/>
                      <a:pt x="321" y="375"/>
                    </a:cubicBezTo>
                    <a:close/>
                    <a:moveTo>
                      <a:pt x="349" y="375"/>
                    </a:moveTo>
                    <a:cubicBezTo>
                      <a:pt x="355" y="375"/>
                      <a:pt x="359" y="380"/>
                      <a:pt x="359" y="385"/>
                    </a:cubicBezTo>
                    <a:cubicBezTo>
                      <a:pt x="359" y="391"/>
                      <a:pt x="355" y="396"/>
                      <a:pt x="349" y="396"/>
                    </a:cubicBezTo>
                    <a:cubicBezTo>
                      <a:pt x="343" y="396"/>
                      <a:pt x="339" y="391"/>
                      <a:pt x="339" y="385"/>
                    </a:cubicBezTo>
                    <a:cubicBezTo>
                      <a:pt x="339" y="380"/>
                      <a:pt x="343" y="375"/>
                      <a:pt x="349" y="375"/>
                    </a:cubicBezTo>
                    <a:close/>
                    <a:moveTo>
                      <a:pt x="377" y="375"/>
                    </a:moveTo>
                    <a:cubicBezTo>
                      <a:pt x="383" y="375"/>
                      <a:pt x="387" y="380"/>
                      <a:pt x="387" y="385"/>
                    </a:cubicBezTo>
                    <a:cubicBezTo>
                      <a:pt x="387" y="391"/>
                      <a:pt x="383" y="396"/>
                      <a:pt x="377" y="396"/>
                    </a:cubicBezTo>
                    <a:cubicBezTo>
                      <a:pt x="371" y="396"/>
                      <a:pt x="367" y="391"/>
                      <a:pt x="367" y="385"/>
                    </a:cubicBezTo>
                    <a:cubicBezTo>
                      <a:pt x="367" y="380"/>
                      <a:pt x="371" y="375"/>
                      <a:pt x="377" y="375"/>
                    </a:cubicBezTo>
                    <a:close/>
                    <a:moveTo>
                      <a:pt x="405" y="375"/>
                    </a:moveTo>
                    <a:cubicBezTo>
                      <a:pt x="411" y="375"/>
                      <a:pt x="416" y="380"/>
                      <a:pt x="416" y="385"/>
                    </a:cubicBezTo>
                    <a:cubicBezTo>
                      <a:pt x="416" y="391"/>
                      <a:pt x="411" y="396"/>
                      <a:pt x="405" y="396"/>
                    </a:cubicBezTo>
                    <a:cubicBezTo>
                      <a:pt x="400" y="396"/>
                      <a:pt x="395" y="391"/>
                      <a:pt x="395" y="385"/>
                    </a:cubicBezTo>
                    <a:cubicBezTo>
                      <a:pt x="395" y="380"/>
                      <a:pt x="400" y="375"/>
                      <a:pt x="405" y="375"/>
                    </a:cubicBezTo>
                    <a:close/>
                    <a:moveTo>
                      <a:pt x="264" y="402"/>
                    </a:moveTo>
                    <a:cubicBezTo>
                      <a:pt x="270" y="402"/>
                      <a:pt x="275" y="407"/>
                      <a:pt x="275" y="412"/>
                    </a:cubicBezTo>
                    <a:cubicBezTo>
                      <a:pt x="275" y="418"/>
                      <a:pt x="270" y="423"/>
                      <a:pt x="264" y="423"/>
                    </a:cubicBezTo>
                    <a:cubicBezTo>
                      <a:pt x="259" y="423"/>
                      <a:pt x="254" y="418"/>
                      <a:pt x="254" y="412"/>
                    </a:cubicBezTo>
                    <a:cubicBezTo>
                      <a:pt x="254" y="407"/>
                      <a:pt x="259" y="402"/>
                      <a:pt x="264" y="402"/>
                    </a:cubicBezTo>
                    <a:close/>
                    <a:moveTo>
                      <a:pt x="293" y="402"/>
                    </a:moveTo>
                    <a:cubicBezTo>
                      <a:pt x="298" y="402"/>
                      <a:pt x="303" y="407"/>
                      <a:pt x="303" y="412"/>
                    </a:cubicBezTo>
                    <a:cubicBezTo>
                      <a:pt x="303" y="418"/>
                      <a:pt x="298" y="423"/>
                      <a:pt x="293" y="423"/>
                    </a:cubicBezTo>
                    <a:cubicBezTo>
                      <a:pt x="287" y="423"/>
                      <a:pt x="282" y="418"/>
                      <a:pt x="282" y="412"/>
                    </a:cubicBezTo>
                    <a:cubicBezTo>
                      <a:pt x="282" y="407"/>
                      <a:pt x="287" y="402"/>
                      <a:pt x="293" y="402"/>
                    </a:cubicBezTo>
                    <a:close/>
                    <a:moveTo>
                      <a:pt x="321" y="402"/>
                    </a:moveTo>
                    <a:cubicBezTo>
                      <a:pt x="326" y="402"/>
                      <a:pt x="331" y="407"/>
                      <a:pt x="331" y="412"/>
                    </a:cubicBezTo>
                    <a:cubicBezTo>
                      <a:pt x="331" y="418"/>
                      <a:pt x="326" y="423"/>
                      <a:pt x="321" y="423"/>
                    </a:cubicBezTo>
                    <a:cubicBezTo>
                      <a:pt x="315" y="423"/>
                      <a:pt x="310" y="418"/>
                      <a:pt x="310" y="412"/>
                    </a:cubicBezTo>
                    <a:cubicBezTo>
                      <a:pt x="310" y="407"/>
                      <a:pt x="315" y="402"/>
                      <a:pt x="321" y="402"/>
                    </a:cubicBezTo>
                    <a:close/>
                    <a:moveTo>
                      <a:pt x="349" y="402"/>
                    </a:moveTo>
                    <a:cubicBezTo>
                      <a:pt x="355" y="402"/>
                      <a:pt x="359" y="407"/>
                      <a:pt x="359" y="412"/>
                    </a:cubicBezTo>
                    <a:cubicBezTo>
                      <a:pt x="359" y="418"/>
                      <a:pt x="355" y="423"/>
                      <a:pt x="349" y="423"/>
                    </a:cubicBezTo>
                    <a:cubicBezTo>
                      <a:pt x="343" y="423"/>
                      <a:pt x="339" y="418"/>
                      <a:pt x="339" y="412"/>
                    </a:cubicBezTo>
                    <a:cubicBezTo>
                      <a:pt x="339" y="407"/>
                      <a:pt x="343" y="402"/>
                      <a:pt x="349" y="402"/>
                    </a:cubicBezTo>
                    <a:close/>
                    <a:moveTo>
                      <a:pt x="377" y="402"/>
                    </a:moveTo>
                    <a:cubicBezTo>
                      <a:pt x="383" y="402"/>
                      <a:pt x="387" y="407"/>
                      <a:pt x="387" y="412"/>
                    </a:cubicBezTo>
                    <a:cubicBezTo>
                      <a:pt x="387" y="418"/>
                      <a:pt x="383" y="423"/>
                      <a:pt x="377" y="423"/>
                    </a:cubicBezTo>
                    <a:cubicBezTo>
                      <a:pt x="371" y="423"/>
                      <a:pt x="367" y="418"/>
                      <a:pt x="367" y="412"/>
                    </a:cubicBezTo>
                    <a:cubicBezTo>
                      <a:pt x="367" y="407"/>
                      <a:pt x="371" y="402"/>
                      <a:pt x="377" y="402"/>
                    </a:cubicBezTo>
                    <a:close/>
                    <a:moveTo>
                      <a:pt x="264" y="429"/>
                    </a:moveTo>
                    <a:cubicBezTo>
                      <a:pt x="270" y="429"/>
                      <a:pt x="275" y="433"/>
                      <a:pt x="275" y="439"/>
                    </a:cubicBezTo>
                    <a:cubicBezTo>
                      <a:pt x="275" y="445"/>
                      <a:pt x="270" y="449"/>
                      <a:pt x="264" y="449"/>
                    </a:cubicBezTo>
                    <a:cubicBezTo>
                      <a:pt x="259" y="449"/>
                      <a:pt x="254" y="445"/>
                      <a:pt x="254" y="439"/>
                    </a:cubicBezTo>
                    <a:cubicBezTo>
                      <a:pt x="254" y="433"/>
                      <a:pt x="259" y="429"/>
                      <a:pt x="264" y="429"/>
                    </a:cubicBezTo>
                    <a:close/>
                    <a:moveTo>
                      <a:pt x="293" y="429"/>
                    </a:moveTo>
                    <a:cubicBezTo>
                      <a:pt x="298" y="429"/>
                      <a:pt x="303" y="433"/>
                      <a:pt x="303" y="439"/>
                    </a:cubicBezTo>
                    <a:cubicBezTo>
                      <a:pt x="303" y="445"/>
                      <a:pt x="298" y="449"/>
                      <a:pt x="293" y="449"/>
                    </a:cubicBezTo>
                    <a:cubicBezTo>
                      <a:pt x="287" y="449"/>
                      <a:pt x="282" y="445"/>
                      <a:pt x="282" y="439"/>
                    </a:cubicBezTo>
                    <a:cubicBezTo>
                      <a:pt x="282" y="433"/>
                      <a:pt x="287" y="429"/>
                      <a:pt x="293" y="429"/>
                    </a:cubicBezTo>
                    <a:close/>
                    <a:moveTo>
                      <a:pt x="321" y="429"/>
                    </a:moveTo>
                    <a:cubicBezTo>
                      <a:pt x="326" y="429"/>
                      <a:pt x="331" y="433"/>
                      <a:pt x="331" y="439"/>
                    </a:cubicBezTo>
                    <a:cubicBezTo>
                      <a:pt x="331" y="445"/>
                      <a:pt x="326" y="449"/>
                      <a:pt x="321" y="449"/>
                    </a:cubicBezTo>
                    <a:cubicBezTo>
                      <a:pt x="315" y="449"/>
                      <a:pt x="310" y="445"/>
                      <a:pt x="310" y="439"/>
                    </a:cubicBezTo>
                    <a:cubicBezTo>
                      <a:pt x="310" y="433"/>
                      <a:pt x="315" y="429"/>
                      <a:pt x="321" y="429"/>
                    </a:cubicBezTo>
                    <a:close/>
                    <a:moveTo>
                      <a:pt x="349" y="429"/>
                    </a:moveTo>
                    <a:cubicBezTo>
                      <a:pt x="355" y="429"/>
                      <a:pt x="359" y="433"/>
                      <a:pt x="359" y="439"/>
                    </a:cubicBezTo>
                    <a:cubicBezTo>
                      <a:pt x="359" y="445"/>
                      <a:pt x="355" y="449"/>
                      <a:pt x="349" y="449"/>
                    </a:cubicBezTo>
                    <a:cubicBezTo>
                      <a:pt x="343" y="449"/>
                      <a:pt x="339" y="445"/>
                      <a:pt x="339" y="439"/>
                    </a:cubicBezTo>
                    <a:cubicBezTo>
                      <a:pt x="339" y="433"/>
                      <a:pt x="343" y="429"/>
                      <a:pt x="349" y="429"/>
                    </a:cubicBezTo>
                    <a:close/>
                    <a:moveTo>
                      <a:pt x="377" y="429"/>
                    </a:moveTo>
                    <a:cubicBezTo>
                      <a:pt x="383" y="429"/>
                      <a:pt x="387" y="433"/>
                      <a:pt x="387" y="439"/>
                    </a:cubicBezTo>
                    <a:cubicBezTo>
                      <a:pt x="387" y="445"/>
                      <a:pt x="383" y="449"/>
                      <a:pt x="377" y="449"/>
                    </a:cubicBezTo>
                    <a:cubicBezTo>
                      <a:pt x="371" y="449"/>
                      <a:pt x="367" y="445"/>
                      <a:pt x="367" y="439"/>
                    </a:cubicBezTo>
                    <a:cubicBezTo>
                      <a:pt x="367" y="433"/>
                      <a:pt x="371" y="429"/>
                      <a:pt x="377" y="429"/>
                    </a:cubicBezTo>
                    <a:close/>
                    <a:moveTo>
                      <a:pt x="264" y="456"/>
                    </a:moveTo>
                    <a:cubicBezTo>
                      <a:pt x="270" y="456"/>
                      <a:pt x="275" y="460"/>
                      <a:pt x="275" y="466"/>
                    </a:cubicBezTo>
                    <a:cubicBezTo>
                      <a:pt x="275" y="472"/>
                      <a:pt x="270" y="476"/>
                      <a:pt x="264" y="476"/>
                    </a:cubicBezTo>
                    <a:cubicBezTo>
                      <a:pt x="259" y="476"/>
                      <a:pt x="254" y="472"/>
                      <a:pt x="254" y="466"/>
                    </a:cubicBezTo>
                    <a:cubicBezTo>
                      <a:pt x="254" y="460"/>
                      <a:pt x="259" y="456"/>
                      <a:pt x="264" y="456"/>
                    </a:cubicBezTo>
                    <a:close/>
                    <a:moveTo>
                      <a:pt x="293" y="456"/>
                    </a:moveTo>
                    <a:cubicBezTo>
                      <a:pt x="298" y="456"/>
                      <a:pt x="303" y="460"/>
                      <a:pt x="303" y="466"/>
                    </a:cubicBezTo>
                    <a:cubicBezTo>
                      <a:pt x="303" y="472"/>
                      <a:pt x="298" y="476"/>
                      <a:pt x="293" y="476"/>
                    </a:cubicBezTo>
                    <a:cubicBezTo>
                      <a:pt x="287" y="476"/>
                      <a:pt x="282" y="472"/>
                      <a:pt x="282" y="466"/>
                    </a:cubicBezTo>
                    <a:cubicBezTo>
                      <a:pt x="282" y="460"/>
                      <a:pt x="287" y="456"/>
                      <a:pt x="293" y="456"/>
                    </a:cubicBezTo>
                    <a:close/>
                    <a:moveTo>
                      <a:pt x="321" y="456"/>
                    </a:moveTo>
                    <a:cubicBezTo>
                      <a:pt x="326" y="456"/>
                      <a:pt x="331" y="460"/>
                      <a:pt x="331" y="466"/>
                    </a:cubicBezTo>
                    <a:cubicBezTo>
                      <a:pt x="331" y="472"/>
                      <a:pt x="326" y="476"/>
                      <a:pt x="321" y="476"/>
                    </a:cubicBezTo>
                    <a:cubicBezTo>
                      <a:pt x="315" y="476"/>
                      <a:pt x="310" y="472"/>
                      <a:pt x="310" y="466"/>
                    </a:cubicBezTo>
                    <a:cubicBezTo>
                      <a:pt x="310" y="460"/>
                      <a:pt x="315" y="456"/>
                      <a:pt x="321" y="456"/>
                    </a:cubicBezTo>
                    <a:close/>
                    <a:moveTo>
                      <a:pt x="349" y="456"/>
                    </a:moveTo>
                    <a:cubicBezTo>
                      <a:pt x="355" y="456"/>
                      <a:pt x="359" y="460"/>
                      <a:pt x="359" y="466"/>
                    </a:cubicBezTo>
                    <a:cubicBezTo>
                      <a:pt x="359" y="472"/>
                      <a:pt x="355" y="476"/>
                      <a:pt x="349" y="476"/>
                    </a:cubicBezTo>
                    <a:cubicBezTo>
                      <a:pt x="343" y="476"/>
                      <a:pt x="339" y="472"/>
                      <a:pt x="339" y="466"/>
                    </a:cubicBezTo>
                    <a:cubicBezTo>
                      <a:pt x="339" y="460"/>
                      <a:pt x="343" y="456"/>
                      <a:pt x="349" y="456"/>
                    </a:cubicBezTo>
                    <a:close/>
                    <a:moveTo>
                      <a:pt x="264" y="482"/>
                    </a:moveTo>
                    <a:cubicBezTo>
                      <a:pt x="270" y="482"/>
                      <a:pt x="275" y="487"/>
                      <a:pt x="275" y="493"/>
                    </a:cubicBezTo>
                    <a:cubicBezTo>
                      <a:pt x="275" y="498"/>
                      <a:pt x="270" y="503"/>
                      <a:pt x="264" y="503"/>
                    </a:cubicBezTo>
                    <a:cubicBezTo>
                      <a:pt x="259" y="503"/>
                      <a:pt x="254" y="498"/>
                      <a:pt x="254" y="493"/>
                    </a:cubicBezTo>
                    <a:cubicBezTo>
                      <a:pt x="254" y="487"/>
                      <a:pt x="259" y="482"/>
                      <a:pt x="264" y="482"/>
                    </a:cubicBezTo>
                    <a:close/>
                    <a:moveTo>
                      <a:pt x="293" y="482"/>
                    </a:moveTo>
                    <a:cubicBezTo>
                      <a:pt x="298" y="482"/>
                      <a:pt x="303" y="487"/>
                      <a:pt x="303" y="493"/>
                    </a:cubicBezTo>
                    <a:cubicBezTo>
                      <a:pt x="303" y="498"/>
                      <a:pt x="298" y="503"/>
                      <a:pt x="293" y="503"/>
                    </a:cubicBezTo>
                    <a:cubicBezTo>
                      <a:pt x="287" y="503"/>
                      <a:pt x="282" y="498"/>
                      <a:pt x="282" y="493"/>
                    </a:cubicBezTo>
                    <a:cubicBezTo>
                      <a:pt x="282" y="487"/>
                      <a:pt x="287" y="482"/>
                      <a:pt x="293" y="482"/>
                    </a:cubicBezTo>
                    <a:close/>
                    <a:moveTo>
                      <a:pt x="321" y="482"/>
                    </a:moveTo>
                    <a:cubicBezTo>
                      <a:pt x="326" y="482"/>
                      <a:pt x="331" y="487"/>
                      <a:pt x="331" y="493"/>
                    </a:cubicBezTo>
                    <a:cubicBezTo>
                      <a:pt x="331" y="498"/>
                      <a:pt x="326" y="503"/>
                      <a:pt x="321" y="503"/>
                    </a:cubicBezTo>
                    <a:cubicBezTo>
                      <a:pt x="315" y="503"/>
                      <a:pt x="310" y="498"/>
                      <a:pt x="310" y="493"/>
                    </a:cubicBezTo>
                    <a:cubicBezTo>
                      <a:pt x="310" y="487"/>
                      <a:pt x="315" y="482"/>
                      <a:pt x="321" y="482"/>
                    </a:cubicBezTo>
                    <a:close/>
                    <a:moveTo>
                      <a:pt x="264" y="509"/>
                    </a:moveTo>
                    <a:cubicBezTo>
                      <a:pt x="270" y="509"/>
                      <a:pt x="275" y="514"/>
                      <a:pt x="275" y="519"/>
                    </a:cubicBezTo>
                    <a:cubicBezTo>
                      <a:pt x="275" y="525"/>
                      <a:pt x="270" y="530"/>
                      <a:pt x="264" y="530"/>
                    </a:cubicBezTo>
                    <a:cubicBezTo>
                      <a:pt x="259" y="530"/>
                      <a:pt x="254" y="525"/>
                      <a:pt x="254" y="519"/>
                    </a:cubicBezTo>
                    <a:cubicBezTo>
                      <a:pt x="254" y="514"/>
                      <a:pt x="259" y="509"/>
                      <a:pt x="264" y="509"/>
                    </a:cubicBezTo>
                    <a:close/>
                    <a:moveTo>
                      <a:pt x="293" y="509"/>
                    </a:moveTo>
                    <a:cubicBezTo>
                      <a:pt x="298" y="509"/>
                      <a:pt x="303" y="514"/>
                      <a:pt x="303" y="519"/>
                    </a:cubicBezTo>
                    <a:cubicBezTo>
                      <a:pt x="303" y="525"/>
                      <a:pt x="298" y="530"/>
                      <a:pt x="293" y="530"/>
                    </a:cubicBezTo>
                    <a:cubicBezTo>
                      <a:pt x="287" y="530"/>
                      <a:pt x="282" y="525"/>
                      <a:pt x="282" y="519"/>
                    </a:cubicBezTo>
                    <a:cubicBezTo>
                      <a:pt x="282" y="514"/>
                      <a:pt x="287" y="509"/>
                      <a:pt x="293" y="509"/>
                    </a:cubicBezTo>
                    <a:close/>
                    <a:moveTo>
                      <a:pt x="264" y="536"/>
                    </a:moveTo>
                    <a:cubicBezTo>
                      <a:pt x="270" y="536"/>
                      <a:pt x="275" y="541"/>
                      <a:pt x="275" y="546"/>
                    </a:cubicBezTo>
                    <a:cubicBezTo>
                      <a:pt x="275" y="552"/>
                      <a:pt x="270" y="557"/>
                      <a:pt x="264" y="557"/>
                    </a:cubicBezTo>
                    <a:cubicBezTo>
                      <a:pt x="259" y="557"/>
                      <a:pt x="254" y="552"/>
                      <a:pt x="254" y="546"/>
                    </a:cubicBezTo>
                    <a:cubicBezTo>
                      <a:pt x="254" y="541"/>
                      <a:pt x="259" y="536"/>
                      <a:pt x="264" y="536"/>
                    </a:cubicBezTo>
                    <a:close/>
                    <a:moveTo>
                      <a:pt x="293" y="536"/>
                    </a:moveTo>
                    <a:cubicBezTo>
                      <a:pt x="298" y="536"/>
                      <a:pt x="303" y="541"/>
                      <a:pt x="303" y="546"/>
                    </a:cubicBezTo>
                    <a:cubicBezTo>
                      <a:pt x="303" y="552"/>
                      <a:pt x="298" y="557"/>
                      <a:pt x="293" y="557"/>
                    </a:cubicBezTo>
                    <a:cubicBezTo>
                      <a:pt x="287" y="557"/>
                      <a:pt x="282" y="552"/>
                      <a:pt x="282" y="546"/>
                    </a:cubicBezTo>
                    <a:cubicBezTo>
                      <a:pt x="282" y="541"/>
                      <a:pt x="287" y="536"/>
                      <a:pt x="293" y="536"/>
                    </a:cubicBezTo>
                    <a:close/>
                    <a:moveTo>
                      <a:pt x="264" y="563"/>
                    </a:moveTo>
                    <a:cubicBezTo>
                      <a:pt x="270" y="563"/>
                      <a:pt x="275" y="567"/>
                      <a:pt x="275" y="573"/>
                    </a:cubicBezTo>
                    <a:cubicBezTo>
                      <a:pt x="275" y="579"/>
                      <a:pt x="270" y="583"/>
                      <a:pt x="264" y="583"/>
                    </a:cubicBezTo>
                    <a:cubicBezTo>
                      <a:pt x="259" y="583"/>
                      <a:pt x="254" y="579"/>
                      <a:pt x="254" y="573"/>
                    </a:cubicBezTo>
                    <a:cubicBezTo>
                      <a:pt x="254" y="567"/>
                      <a:pt x="259" y="563"/>
                      <a:pt x="264" y="563"/>
                    </a:cubicBezTo>
                    <a:close/>
                    <a:moveTo>
                      <a:pt x="293" y="563"/>
                    </a:moveTo>
                    <a:cubicBezTo>
                      <a:pt x="298" y="563"/>
                      <a:pt x="303" y="567"/>
                      <a:pt x="303" y="573"/>
                    </a:cubicBezTo>
                    <a:cubicBezTo>
                      <a:pt x="303" y="579"/>
                      <a:pt x="298" y="583"/>
                      <a:pt x="293" y="583"/>
                    </a:cubicBezTo>
                    <a:cubicBezTo>
                      <a:pt x="287" y="583"/>
                      <a:pt x="282" y="579"/>
                      <a:pt x="282" y="573"/>
                    </a:cubicBezTo>
                    <a:cubicBezTo>
                      <a:pt x="282" y="567"/>
                      <a:pt x="287" y="563"/>
                      <a:pt x="293" y="563"/>
                    </a:cubicBezTo>
                    <a:close/>
                    <a:moveTo>
                      <a:pt x="264" y="590"/>
                    </a:moveTo>
                    <a:cubicBezTo>
                      <a:pt x="270" y="590"/>
                      <a:pt x="275" y="594"/>
                      <a:pt x="275" y="600"/>
                    </a:cubicBezTo>
                    <a:cubicBezTo>
                      <a:pt x="275" y="606"/>
                      <a:pt x="270" y="610"/>
                      <a:pt x="264" y="610"/>
                    </a:cubicBezTo>
                    <a:cubicBezTo>
                      <a:pt x="259" y="610"/>
                      <a:pt x="254" y="606"/>
                      <a:pt x="254" y="600"/>
                    </a:cubicBezTo>
                    <a:cubicBezTo>
                      <a:pt x="254" y="594"/>
                      <a:pt x="259" y="590"/>
                      <a:pt x="264" y="590"/>
                    </a:cubicBezTo>
                    <a:close/>
                    <a:moveTo>
                      <a:pt x="293" y="590"/>
                    </a:moveTo>
                    <a:cubicBezTo>
                      <a:pt x="298" y="590"/>
                      <a:pt x="303" y="594"/>
                      <a:pt x="303" y="600"/>
                    </a:cubicBezTo>
                    <a:cubicBezTo>
                      <a:pt x="303" y="606"/>
                      <a:pt x="298" y="610"/>
                      <a:pt x="293" y="610"/>
                    </a:cubicBezTo>
                    <a:cubicBezTo>
                      <a:pt x="287" y="610"/>
                      <a:pt x="282" y="606"/>
                      <a:pt x="282" y="600"/>
                    </a:cubicBezTo>
                    <a:cubicBezTo>
                      <a:pt x="282" y="594"/>
                      <a:pt x="287" y="590"/>
                      <a:pt x="293" y="590"/>
                    </a:cubicBezTo>
                    <a:close/>
                    <a:moveTo>
                      <a:pt x="264" y="616"/>
                    </a:moveTo>
                    <a:cubicBezTo>
                      <a:pt x="270" y="616"/>
                      <a:pt x="275" y="621"/>
                      <a:pt x="275" y="627"/>
                    </a:cubicBezTo>
                    <a:cubicBezTo>
                      <a:pt x="275" y="632"/>
                      <a:pt x="270" y="637"/>
                      <a:pt x="264" y="637"/>
                    </a:cubicBezTo>
                    <a:cubicBezTo>
                      <a:pt x="259" y="637"/>
                      <a:pt x="254" y="632"/>
                      <a:pt x="254" y="627"/>
                    </a:cubicBezTo>
                    <a:cubicBezTo>
                      <a:pt x="254" y="621"/>
                      <a:pt x="259" y="616"/>
                      <a:pt x="264" y="616"/>
                    </a:cubicBezTo>
                    <a:close/>
                    <a:moveTo>
                      <a:pt x="293" y="616"/>
                    </a:moveTo>
                    <a:cubicBezTo>
                      <a:pt x="298" y="616"/>
                      <a:pt x="303" y="621"/>
                      <a:pt x="303" y="627"/>
                    </a:cubicBezTo>
                    <a:cubicBezTo>
                      <a:pt x="303" y="632"/>
                      <a:pt x="298" y="637"/>
                      <a:pt x="293" y="637"/>
                    </a:cubicBezTo>
                    <a:cubicBezTo>
                      <a:pt x="287" y="637"/>
                      <a:pt x="282" y="632"/>
                      <a:pt x="282" y="627"/>
                    </a:cubicBezTo>
                    <a:cubicBezTo>
                      <a:pt x="282" y="621"/>
                      <a:pt x="287" y="616"/>
                      <a:pt x="293" y="616"/>
                    </a:cubicBezTo>
                    <a:close/>
                    <a:moveTo>
                      <a:pt x="293" y="643"/>
                    </a:moveTo>
                    <a:cubicBezTo>
                      <a:pt x="298" y="643"/>
                      <a:pt x="303" y="648"/>
                      <a:pt x="303" y="654"/>
                    </a:cubicBezTo>
                    <a:cubicBezTo>
                      <a:pt x="303" y="659"/>
                      <a:pt x="298" y="664"/>
                      <a:pt x="293" y="664"/>
                    </a:cubicBezTo>
                    <a:cubicBezTo>
                      <a:pt x="287" y="664"/>
                      <a:pt x="282" y="659"/>
                      <a:pt x="282" y="654"/>
                    </a:cubicBezTo>
                    <a:cubicBezTo>
                      <a:pt x="282" y="648"/>
                      <a:pt x="287" y="643"/>
                      <a:pt x="293" y="643"/>
                    </a:cubicBezTo>
                    <a:close/>
                    <a:moveTo>
                      <a:pt x="321" y="643"/>
                    </a:moveTo>
                    <a:cubicBezTo>
                      <a:pt x="326" y="643"/>
                      <a:pt x="331" y="648"/>
                      <a:pt x="331" y="654"/>
                    </a:cubicBezTo>
                    <a:cubicBezTo>
                      <a:pt x="331" y="659"/>
                      <a:pt x="326" y="664"/>
                      <a:pt x="321" y="664"/>
                    </a:cubicBezTo>
                    <a:cubicBezTo>
                      <a:pt x="315" y="664"/>
                      <a:pt x="310" y="659"/>
                      <a:pt x="310" y="654"/>
                    </a:cubicBezTo>
                    <a:cubicBezTo>
                      <a:pt x="310" y="648"/>
                      <a:pt x="315" y="643"/>
                      <a:pt x="321" y="643"/>
                    </a:cubicBezTo>
                    <a:close/>
                    <a:moveTo>
                      <a:pt x="236" y="134"/>
                    </a:moveTo>
                    <a:cubicBezTo>
                      <a:pt x="242" y="134"/>
                      <a:pt x="247" y="138"/>
                      <a:pt x="247" y="144"/>
                    </a:cubicBezTo>
                    <a:cubicBezTo>
                      <a:pt x="247" y="150"/>
                      <a:pt x="242" y="155"/>
                      <a:pt x="236" y="155"/>
                    </a:cubicBezTo>
                    <a:cubicBezTo>
                      <a:pt x="230" y="155"/>
                      <a:pt x="226" y="150"/>
                      <a:pt x="226" y="144"/>
                    </a:cubicBezTo>
                    <a:cubicBezTo>
                      <a:pt x="226" y="138"/>
                      <a:pt x="230" y="134"/>
                      <a:pt x="236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40221"/>
              <p:cNvSpPr>
                <a:spLocks noEditPoints="1"/>
              </p:cNvSpPr>
              <p:nvPr/>
            </p:nvSpPr>
            <p:spPr bwMode="auto">
              <a:xfrm>
                <a:off x="6111516" y="618001"/>
                <a:ext cx="3787775" cy="3160713"/>
              </a:xfrm>
              <a:custGeom>
                <a:avLst/>
                <a:gdLst>
                  <a:gd name="T0" fmla="*/ 56 w 894"/>
                  <a:gd name="T1" fmla="*/ 64 h 745"/>
                  <a:gd name="T2" fmla="*/ 348 w 894"/>
                  <a:gd name="T3" fmla="*/ 101 h 745"/>
                  <a:gd name="T4" fmla="*/ 387 w 894"/>
                  <a:gd name="T5" fmla="*/ 118 h 745"/>
                  <a:gd name="T6" fmla="*/ 348 w 894"/>
                  <a:gd name="T7" fmla="*/ 134 h 745"/>
                  <a:gd name="T8" fmla="*/ 546 w 894"/>
                  <a:gd name="T9" fmla="*/ 134 h 745"/>
                  <a:gd name="T10" fmla="*/ 366 w 894"/>
                  <a:gd name="T11" fmla="*/ 171 h 745"/>
                  <a:gd name="T12" fmla="*/ 658 w 894"/>
                  <a:gd name="T13" fmla="*/ 182 h 745"/>
                  <a:gd name="T14" fmla="*/ 387 w 894"/>
                  <a:gd name="T15" fmla="*/ 198 h 745"/>
                  <a:gd name="T16" fmla="*/ 602 w 894"/>
                  <a:gd name="T17" fmla="*/ 188 h 745"/>
                  <a:gd name="T18" fmla="*/ 123 w 894"/>
                  <a:gd name="T19" fmla="*/ 215 h 745"/>
                  <a:gd name="T20" fmla="*/ 338 w 894"/>
                  <a:gd name="T21" fmla="*/ 225 h 745"/>
                  <a:gd name="T22" fmla="*/ 574 w 894"/>
                  <a:gd name="T23" fmla="*/ 235 h 745"/>
                  <a:gd name="T24" fmla="*/ 810 w 894"/>
                  <a:gd name="T25" fmla="*/ 225 h 745"/>
                  <a:gd name="T26" fmla="*/ 179 w 894"/>
                  <a:gd name="T27" fmla="*/ 241 h 745"/>
                  <a:gd name="T28" fmla="*/ 377 w 894"/>
                  <a:gd name="T29" fmla="*/ 241 h 745"/>
                  <a:gd name="T30" fmla="*/ 592 w 894"/>
                  <a:gd name="T31" fmla="*/ 252 h 745"/>
                  <a:gd name="T32" fmla="*/ 828 w 894"/>
                  <a:gd name="T33" fmla="*/ 262 h 745"/>
                  <a:gd name="T34" fmla="*/ 190 w 894"/>
                  <a:gd name="T35" fmla="*/ 279 h 745"/>
                  <a:gd name="T36" fmla="*/ 405 w 894"/>
                  <a:gd name="T37" fmla="*/ 268 h 745"/>
                  <a:gd name="T38" fmla="*/ 602 w 894"/>
                  <a:gd name="T39" fmla="*/ 268 h 745"/>
                  <a:gd name="T40" fmla="*/ 817 w 894"/>
                  <a:gd name="T41" fmla="*/ 279 h 745"/>
                  <a:gd name="T42" fmla="*/ 179 w 894"/>
                  <a:gd name="T43" fmla="*/ 316 h 745"/>
                  <a:gd name="T44" fmla="*/ 415 w 894"/>
                  <a:gd name="T45" fmla="*/ 305 h 745"/>
                  <a:gd name="T46" fmla="*/ 630 w 894"/>
                  <a:gd name="T47" fmla="*/ 295 h 745"/>
                  <a:gd name="T48" fmla="*/ 828 w 894"/>
                  <a:gd name="T49" fmla="*/ 295 h 745"/>
                  <a:gd name="T50" fmla="*/ 197 w 894"/>
                  <a:gd name="T51" fmla="*/ 332 h 745"/>
                  <a:gd name="T52" fmla="*/ 433 w 894"/>
                  <a:gd name="T53" fmla="*/ 343 h 745"/>
                  <a:gd name="T54" fmla="*/ 669 w 894"/>
                  <a:gd name="T55" fmla="*/ 332 h 745"/>
                  <a:gd name="T56" fmla="*/ 95 w 894"/>
                  <a:gd name="T57" fmla="*/ 349 h 745"/>
                  <a:gd name="T58" fmla="*/ 292 w 894"/>
                  <a:gd name="T59" fmla="*/ 349 h 745"/>
                  <a:gd name="T60" fmla="*/ 507 w 894"/>
                  <a:gd name="T61" fmla="*/ 359 h 745"/>
                  <a:gd name="T62" fmla="*/ 771 w 894"/>
                  <a:gd name="T63" fmla="*/ 369 h 745"/>
                  <a:gd name="T64" fmla="*/ 246 w 894"/>
                  <a:gd name="T65" fmla="*/ 386 h 745"/>
                  <a:gd name="T66" fmla="*/ 461 w 894"/>
                  <a:gd name="T67" fmla="*/ 376 h 745"/>
                  <a:gd name="T68" fmla="*/ 743 w 894"/>
                  <a:gd name="T69" fmla="*/ 376 h 745"/>
                  <a:gd name="T70" fmla="*/ 225 w 894"/>
                  <a:gd name="T71" fmla="*/ 413 h 745"/>
                  <a:gd name="T72" fmla="*/ 461 w 894"/>
                  <a:gd name="T73" fmla="*/ 423 h 745"/>
                  <a:gd name="T74" fmla="*/ 49 w 894"/>
                  <a:gd name="T75" fmla="*/ 439 h 745"/>
                  <a:gd name="T76" fmla="*/ 264 w 894"/>
                  <a:gd name="T77" fmla="*/ 429 h 745"/>
                  <a:gd name="T78" fmla="*/ 461 w 894"/>
                  <a:gd name="T79" fmla="*/ 429 h 745"/>
                  <a:gd name="T80" fmla="*/ 28 w 894"/>
                  <a:gd name="T81" fmla="*/ 466 h 745"/>
                  <a:gd name="T82" fmla="*/ 264 w 894"/>
                  <a:gd name="T83" fmla="*/ 477 h 745"/>
                  <a:gd name="T84" fmla="*/ 500 w 894"/>
                  <a:gd name="T85" fmla="*/ 466 h 745"/>
                  <a:gd name="T86" fmla="*/ 151 w 894"/>
                  <a:gd name="T87" fmla="*/ 483 h 745"/>
                  <a:gd name="T88" fmla="*/ 348 w 894"/>
                  <a:gd name="T89" fmla="*/ 483 h 745"/>
                  <a:gd name="T90" fmla="*/ 564 w 894"/>
                  <a:gd name="T91" fmla="*/ 493 h 745"/>
                  <a:gd name="T92" fmla="*/ 236 w 894"/>
                  <a:gd name="T93" fmla="*/ 530 h 745"/>
                  <a:gd name="T94" fmla="*/ 471 w 894"/>
                  <a:gd name="T95" fmla="*/ 520 h 745"/>
                  <a:gd name="T96" fmla="*/ 179 w 894"/>
                  <a:gd name="T97" fmla="*/ 536 h 745"/>
                  <a:gd name="T98" fmla="*/ 377 w 894"/>
                  <a:gd name="T99" fmla="*/ 536 h 745"/>
                  <a:gd name="T100" fmla="*/ 620 w 894"/>
                  <a:gd name="T101" fmla="*/ 547 h 745"/>
                  <a:gd name="T102" fmla="*/ 236 w 894"/>
                  <a:gd name="T103" fmla="*/ 584 h 745"/>
                  <a:gd name="T104" fmla="*/ 471 w 894"/>
                  <a:gd name="T105" fmla="*/ 574 h 745"/>
                  <a:gd name="T106" fmla="*/ 123 w 894"/>
                  <a:gd name="T107" fmla="*/ 590 h 745"/>
                  <a:gd name="T108" fmla="*/ 320 w 894"/>
                  <a:gd name="T109" fmla="*/ 590 h 745"/>
                  <a:gd name="T110" fmla="*/ 0 w 894"/>
                  <a:gd name="T111" fmla="*/ 627 h 745"/>
                  <a:gd name="T112" fmla="*/ 264 w 894"/>
                  <a:gd name="T113" fmla="*/ 637 h 745"/>
                  <a:gd name="T114" fmla="*/ 500 w 894"/>
                  <a:gd name="T115" fmla="*/ 627 h 745"/>
                  <a:gd name="T116" fmla="*/ 292 w 894"/>
                  <a:gd name="T117" fmla="*/ 644 h 745"/>
                  <a:gd name="T118" fmla="*/ 489 w 894"/>
                  <a:gd name="T119" fmla="*/ 644 h 745"/>
                  <a:gd name="T120" fmla="*/ 338 w 894"/>
                  <a:gd name="T121" fmla="*/ 681 h 745"/>
                  <a:gd name="T122" fmla="*/ 377 w 894"/>
                  <a:gd name="T123" fmla="*/ 718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4" h="745">
                    <a:moveTo>
                      <a:pt x="10" y="536"/>
                    </a:moveTo>
                    <a:cubicBezTo>
                      <a:pt x="16" y="536"/>
                      <a:pt x="20" y="541"/>
                      <a:pt x="20" y="547"/>
                    </a:cubicBezTo>
                    <a:cubicBezTo>
                      <a:pt x="20" y="552"/>
                      <a:pt x="16" y="557"/>
                      <a:pt x="10" y="557"/>
                    </a:cubicBezTo>
                    <a:cubicBezTo>
                      <a:pt x="4" y="557"/>
                      <a:pt x="0" y="552"/>
                      <a:pt x="0" y="547"/>
                    </a:cubicBezTo>
                    <a:cubicBezTo>
                      <a:pt x="0" y="541"/>
                      <a:pt x="4" y="536"/>
                      <a:pt x="10" y="536"/>
                    </a:cubicBezTo>
                    <a:close/>
                    <a:moveTo>
                      <a:pt x="179" y="0"/>
                    </a:moveTo>
                    <a:cubicBezTo>
                      <a:pt x="185" y="0"/>
                      <a:pt x="190" y="5"/>
                      <a:pt x="190" y="11"/>
                    </a:cubicBezTo>
                    <a:cubicBezTo>
                      <a:pt x="190" y="16"/>
                      <a:pt x="185" y="21"/>
                      <a:pt x="179" y="21"/>
                    </a:cubicBezTo>
                    <a:cubicBezTo>
                      <a:pt x="173" y="21"/>
                      <a:pt x="169" y="16"/>
                      <a:pt x="169" y="11"/>
                    </a:cubicBezTo>
                    <a:cubicBezTo>
                      <a:pt x="169" y="5"/>
                      <a:pt x="173" y="0"/>
                      <a:pt x="179" y="0"/>
                    </a:cubicBezTo>
                    <a:close/>
                    <a:moveTo>
                      <a:pt x="66" y="27"/>
                    </a:moveTo>
                    <a:cubicBezTo>
                      <a:pt x="72" y="27"/>
                      <a:pt x="77" y="32"/>
                      <a:pt x="77" y="37"/>
                    </a:cubicBezTo>
                    <a:cubicBezTo>
                      <a:pt x="77" y="43"/>
                      <a:pt x="72" y="48"/>
                      <a:pt x="66" y="48"/>
                    </a:cubicBezTo>
                    <a:cubicBezTo>
                      <a:pt x="61" y="48"/>
                      <a:pt x="56" y="43"/>
                      <a:pt x="56" y="37"/>
                    </a:cubicBezTo>
                    <a:cubicBezTo>
                      <a:pt x="56" y="32"/>
                      <a:pt x="61" y="27"/>
                      <a:pt x="66" y="27"/>
                    </a:cubicBezTo>
                    <a:close/>
                    <a:moveTo>
                      <a:pt x="95" y="27"/>
                    </a:moveTo>
                    <a:cubicBezTo>
                      <a:pt x="100" y="27"/>
                      <a:pt x="105" y="32"/>
                      <a:pt x="105" y="37"/>
                    </a:cubicBezTo>
                    <a:cubicBezTo>
                      <a:pt x="105" y="43"/>
                      <a:pt x="100" y="48"/>
                      <a:pt x="95" y="48"/>
                    </a:cubicBezTo>
                    <a:cubicBezTo>
                      <a:pt x="89" y="48"/>
                      <a:pt x="84" y="43"/>
                      <a:pt x="84" y="37"/>
                    </a:cubicBezTo>
                    <a:cubicBezTo>
                      <a:pt x="84" y="32"/>
                      <a:pt x="89" y="27"/>
                      <a:pt x="95" y="27"/>
                    </a:cubicBezTo>
                    <a:close/>
                    <a:moveTo>
                      <a:pt x="123" y="27"/>
                    </a:moveTo>
                    <a:cubicBezTo>
                      <a:pt x="128" y="27"/>
                      <a:pt x="133" y="32"/>
                      <a:pt x="133" y="37"/>
                    </a:cubicBezTo>
                    <a:cubicBezTo>
                      <a:pt x="133" y="43"/>
                      <a:pt x="128" y="48"/>
                      <a:pt x="123" y="48"/>
                    </a:cubicBezTo>
                    <a:cubicBezTo>
                      <a:pt x="117" y="48"/>
                      <a:pt x="112" y="43"/>
                      <a:pt x="112" y="37"/>
                    </a:cubicBezTo>
                    <a:cubicBezTo>
                      <a:pt x="112" y="32"/>
                      <a:pt x="117" y="27"/>
                      <a:pt x="123" y="27"/>
                    </a:cubicBezTo>
                    <a:close/>
                    <a:moveTo>
                      <a:pt x="151" y="27"/>
                    </a:moveTo>
                    <a:cubicBezTo>
                      <a:pt x="157" y="27"/>
                      <a:pt x="161" y="32"/>
                      <a:pt x="161" y="37"/>
                    </a:cubicBezTo>
                    <a:cubicBezTo>
                      <a:pt x="161" y="43"/>
                      <a:pt x="157" y="48"/>
                      <a:pt x="151" y="48"/>
                    </a:cubicBezTo>
                    <a:cubicBezTo>
                      <a:pt x="145" y="48"/>
                      <a:pt x="141" y="43"/>
                      <a:pt x="141" y="37"/>
                    </a:cubicBezTo>
                    <a:cubicBezTo>
                      <a:pt x="141" y="32"/>
                      <a:pt x="145" y="27"/>
                      <a:pt x="151" y="27"/>
                    </a:cubicBezTo>
                    <a:close/>
                    <a:moveTo>
                      <a:pt x="405" y="27"/>
                    </a:moveTo>
                    <a:cubicBezTo>
                      <a:pt x="410" y="27"/>
                      <a:pt x="415" y="32"/>
                      <a:pt x="415" y="37"/>
                    </a:cubicBezTo>
                    <a:cubicBezTo>
                      <a:pt x="415" y="43"/>
                      <a:pt x="410" y="48"/>
                      <a:pt x="405" y="48"/>
                    </a:cubicBezTo>
                    <a:cubicBezTo>
                      <a:pt x="399" y="48"/>
                      <a:pt x="394" y="43"/>
                      <a:pt x="394" y="37"/>
                    </a:cubicBezTo>
                    <a:cubicBezTo>
                      <a:pt x="394" y="32"/>
                      <a:pt x="399" y="27"/>
                      <a:pt x="405" y="27"/>
                    </a:cubicBezTo>
                    <a:close/>
                    <a:moveTo>
                      <a:pt x="66" y="54"/>
                    </a:moveTo>
                    <a:cubicBezTo>
                      <a:pt x="72" y="54"/>
                      <a:pt x="77" y="58"/>
                      <a:pt x="77" y="64"/>
                    </a:cubicBezTo>
                    <a:cubicBezTo>
                      <a:pt x="77" y="70"/>
                      <a:pt x="72" y="74"/>
                      <a:pt x="66" y="74"/>
                    </a:cubicBezTo>
                    <a:cubicBezTo>
                      <a:pt x="61" y="74"/>
                      <a:pt x="56" y="70"/>
                      <a:pt x="56" y="64"/>
                    </a:cubicBezTo>
                    <a:cubicBezTo>
                      <a:pt x="56" y="58"/>
                      <a:pt x="61" y="54"/>
                      <a:pt x="66" y="54"/>
                    </a:cubicBezTo>
                    <a:close/>
                    <a:moveTo>
                      <a:pt x="95" y="54"/>
                    </a:moveTo>
                    <a:cubicBezTo>
                      <a:pt x="100" y="54"/>
                      <a:pt x="105" y="58"/>
                      <a:pt x="105" y="64"/>
                    </a:cubicBezTo>
                    <a:cubicBezTo>
                      <a:pt x="105" y="70"/>
                      <a:pt x="100" y="74"/>
                      <a:pt x="95" y="74"/>
                    </a:cubicBezTo>
                    <a:cubicBezTo>
                      <a:pt x="89" y="74"/>
                      <a:pt x="84" y="70"/>
                      <a:pt x="84" y="64"/>
                    </a:cubicBezTo>
                    <a:cubicBezTo>
                      <a:pt x="84" y="58"/>
                      <a:pt x="89" y="54"/>
                      <a:pt x="95" y="54"/>
                    </a:cubicBezTo>
                    <a:close/>
                    <a:moveTo>
                      <a:pt x="123" y="54"/>
                    </a:moveTo>
                    <a:cubicBezTo>
                      <a:pt x="128" y="54"/>
                      <a:pt x="133" y="58"/>
                      <a:pt x="133" y="64"/>
                    </a:cubicBezTo>
                    <a:cubicBezTo>
                      <a:pt x="133" y="70"/>
                      <a:pt x="128" y="74"/>
                      <a:pt x="123" y="74"/>
                    </a:cubicBezTo>
                    <a:cubicBezTo>
                      <a:pt x="117" y="74"/>
                      <a:pt x="112" y="70"/>
                      <a:pt x="112" y="64"/>
                    </a:cubicBezTo>
                    <a:cubicBezTo>
                      <a:pt x="112" y="58"/>
                      <a:pt x="117" y="54"/>
                      <a:pt x="123" y="54"/>
                    </a:cubicBezTo>
                    <a:close/>
                    <a:moveTo>
                      <a:pt x="151" y="54"/>
                    </a:moveTo>
                    <a:cubicBezTo>
                      <a:pt x="157" y="54"/>
                      <a:pt x="161" y="58"/>
                      <a:pt x="161" y="64"/>
                    </a:cubicBezTo>
                    <a:cubicBezTo>
                      <a:pt x="161" y="70"/>
                      <a:pt x="157" y="74"/>
                      <a:pt x="151" y="74"/>
                    </a:cubicBezTo>
                    <a:cubicBezTo>
                      <a:pt x="145" y="74"/>
                      <a:pt x="141" y="70"/>
                      <a:pt x="141" y="64"/>
                    </a:cubicBezTo>
                    <a:cubicBezTo>
                      <a:pt x="141" y="58"/>
                      <a:pt x="145" y="54"/>
                      <a:pt x="151" y="54"/>
                    </a:cubicBezTo>
                    <a:close/>
                    <a:moveTo>
                      <a:pt x="405" y="54"/>
                    </a:moveTo>
                    <a:cubicBezTo>
                      <a:pt x="410" y="54"/>
                      <a:pt x="415" y="58"/>
                      <a:pt x="415" y="64"/>
                    </a:cubicBezTo>
                    <a:cubicBezTo>
                      <a:pt x="415" y="70"/>
                      <a:pt x="410" y="74"/>
                      <a:pt x="405" y="74"/>
                    </a:cubicBezTo>
                    <a:cubicBezTo>
                      <a:pt x="399" y="74"/>
                      <a:pt x="394" y="70"/>
                      <a:pt x="394" y="64"/>
                    </a:cubicBezTo>
                    <a:cubicBezTo>
                      <a:pt x="394" y="58"/>
                      <a:pt x="399" y="54"/>
                      <a:pt x="405" y="54"/>
                    </a:cubicBezTo>
                    <a:close/>
                    <a:moveTo>
                      <a:pt x="433" y="54"/>
                    </a:moveTo>
                    <a:cubicBezTo>
                      <a:pt x="439" y="54"/>
                      <a:pt x="443" y="58"/>
                      <a:pt x="443" y="64"/>
                    </a:cubicBezTo>
                    <a:cubicBezTo>
                      <a:pt x="443" y="70"/>
                      <a:pt x="439" y="74"/>
                      <a:pt x="433" y="74"/>
                    </a:cubicBezTo>
                    <a:cubicBezTo>
                      <a:pt x="427" y="74"/>
                      <a:pt x="423" y="70"/>
                      <a:pt x="423" y="64"/>
                    </a:cubicBezTo>
                    <a:cubicBezTo>
                      <a:pt x="423" y="58"/>
                      <a:pt x="427" y="54"/>
                      <a:pt x="433" y="54"/>
                    </a:cubicBezTo>
                    <a:close/>
                    <a:moveTo>
                      <a:pt x="461" y="54"/>
                    </a:moveTo>
                    <a:cubicBezTo>
                      <a:pt x="467" y="54"/>
                      <a:pt x="471" y="58"/>
                      <a:pt x="471" y="64"/>
                    </a:cubicBezTo>
                    <a:cubicBezTo>
                      <a:pt x="471" y="70"/>
                      <a:pt x="467" y="74"/>
                      <a:pt x="461" y="74"/>
                    </a:cubicBezTo>
                    <a:cubicBezTo>
                      <a:pt x="455" y="74"/>
                      <a:pt x="451" y="70"/>
                      <a:pt x="451" y="64"/>
                    </a:cubicBezTo>
                    <a:cubicBezTo>
                      <a:pt x="451" y="58"/>
                      <a:pt x="455" y="54"/>
                      <a:pt x="461" y="54"/>
                    </a:cubicBezTo>
                    <a:close/>
                    <a:moveTo>
                      <a:pt x="320" y="81"/>
                    </a:moveTo>
                    <a:cubicBezTo>
                      <a:pt x="326" y="81"/>
                      <a:pt x="330" y="85"/>
                      <a:pt x="330" y="91"/>
                    </a:cubicBezTo>
                    <a:cubicBezTo>
                      <a:pt x="330" y="97"/>
                      <a:pt x="326" y="101"/>
                      <a:pt x="320" y="101"/>
                    </a:cubicBezTo>
                    <a:cubicBezTo>
                      <a:pt x="314" y="101"/>
                      <a:pt x="310" y="97"/>
                      <a:pt x="310" y="91"/>
                    </a:cubicBezTo>
                    <a:cubicBezTo>
                      <a:pt x="310" y="85"/>
                      <a:pt x="314" y="81"/>
                      <a:pt x="320" y="81"/>
                    </a:cubicBezTo>
                    <a:close/>
                    <a:moveTo>
                      <a:pt x="348" y="81"/>
                    </a:moveTo>
                    <a:cubicBezTo>
                      <a:pt x="354" y="81"/>
                      <a:pt x="359" y="85"/>
                      <a:pt x="359" y="91"/>
                    </a:cubicBezTo>
                    <a:cubicBezTo>
                      <a:pt x="359" y="97"/>
                      <a:pt x="354" y="101"/>
                      <a:pt x="348" y="101"/>
                    </a:cubicBezTo>
                    <a:cubicBezTo>
                      <a:pt x="343" y="101"/>
                      <a:pt x="338" y="97"/>
                      <a:pt x="338" y="91"/>
                    </a:cubicBezTo>
                    <a:cubicBezTo>
                      <a:pt x="338" y="85"/>
                      <a:pt x="343" y="81"/>
                      <a:pt x="348" y="81"/>
                    </a:cubicBezTo>
                    <a:close/>
                    <a:moveTo>
                      <a:pt x="377" y="81"/>
                    </a:moveTo>
                    <a:cubicBezTo>
                      <a:pt x="382" y="81"/>
                      <a:pt x="387" y="85"/>
                      <a:pt x="387" y="91"/>
                    </a:cubicBezTo>
                    <a:cubicBezTo>
                      <a:pt x="387" y="97"/>
                      <a:pt x="382" y="101"/>
                      <a:pt x="377" y="101"/>
                    </a:cubicBezTo>
                    <a:cubicBezTo>
                      <a:pt x="371" y="101"/>
                      <a:pt x="366" y="97"/>
                      <a:pt x="366" y="91"/>
                    </a:cubicBezTo>
                    <a:cubicBezTo>
                      <a:pt x="366" y="85"/>
                      <a:pt x="371" y="81"/>
                      <a:pt x="377" y="81"/>
                    </a:cubicBezTo>
                    <a:close/>
                    <a:moveTo>
                      <a:pt x="405" y="81"/>
                    </a:moveTo>
                    <a:cubicBezTo>
                      <a:pt x="410" y="81"/>
                      <a:pt x="415" y="85"/>
                      <a:pt x="415" y="91"/>
                    </a:cubicBezTo>
                    <a:cubicBezTo>
                      <a:pt x="415" y="97"/>
                      <a:pt x="410" y="101"/>
                      <a:pt x="405" y="101"/>
                    </a:cubicBezTo>
                    <a:cubicBezTo>
                      <a:pt x="399" y="101"/>
                      <a:pt x="394" y="97"/>
                      <a:pt x="394" y="91"/>
                    </a:cubicBezTo>
                    <a:cubicBezTo>
                      <a:pt x="394" y="85"/>
                      <a:pt x="399" y="81"/>
                      <a:pt x="405" y="81"/>
                    </a:cubicBezTo>
                    <a:close/>
                    <a:moveTo>
                      <a:pt x="433" y="81"/>
                    </a:moveTo>
                    <a:cubicBezTo>
                      <a:pt x="439" y="81"/>
                      <a:pt x="443" y="85"/>
                      <a:pt x="443" y="91"/>
                    </a:cubicBezTo>
                    <a:cubicBezTo>
                      <a:pt x="443" y="97"/>
                      <a:pt x="439" y="101"/>
                      <a:pt x="433" y="101"/>
                    </a:cubicBezTo>
                    <a:cubicBezTo>
                      <a:pt x="427" y="101"/>
                      <a:pt x="423" y="97"/>
                      <a:pt x="423" y="91"/>
                    </a:cubicBezTo>
                    <a:cubicBezTo>
                      <a:pt x="423" y="85"/>
                      <a:pt x="427" y="81"/>
                      <a:pt x="433" y="81"/>
                    </a:cubicBezTo>
                    <a:close/>
                    <a:moveTo>
                      <a:pt x="151" y="107"/>
                    </a:moveTo>
                    <a:cubicBezTo>
                      <a:pt x="157" y="107"/>
                      <a:pt x="161" y="112"/>
                      <a:pt x="161" y="118"/>
                    </a:cubicBezTo>
                    <a:cubicBezTo>
                      <a:pt x="161" y="123"/>
                      <a:pt x="157" y="128"/>
                      <a:pt x="151" y="128"/>
                    </a:cubicBezTo>
                    <a:cubicBezTo>
                      <a:pt x="145" y="128"/>
                      <a:pt x="141" y="123"/>
                      <a:pt x="141" y="118"/>
                    </a:cubicBezTo>
                    <a:cubicBezTo>
                      <a:pt x="141" y="112"/>
                      <a:pt x="145" y="107"/>
                      <a:pt x="151" y="107"/>
                    </a:cubicBezTo>
                    <a:close/>
                    <a:moveTo>
                      <a:pt x="179" y="107"/>
                    </a:moveTo>
                    <a:cubicBezTo>
                      <a:pt x="185" y="107"/>
                      <a:pt x="190" y="112"/>
                      <a:pt x="190" y="118"/>
                    </a:cubicBezTo>
                    <a:cubicBezTo>
                      <a:pt x="190" y="123"/>
                      <a:pt x="185" y="128"/>
                      <a:pt x="179" y="128"/>
                    </a:cubicBezTo>
                    <a:cubicBezTo>
                      <a:pt x="173" y="128"/>
                      <a:pt x="169" y="123"/>
                      <a:pt x="169" y="118"/>
                    </a:cubicBezTo>
                    <a:cubicBezTo>
                      <a:pt x="169" y="112"/>
                      <a:pt x="173" y="107"/>
                      <a:pt x="179" y="107"/>
                    </a:cubicBezTo>
                    <a:close/>
                    <a:moveTo>
                      <a:pt x="320" y="107"/>
                    </a:moveTo>
                    <a:cubicBezTo>
                      <a:pt x="326" y="107"/>
                      <a:pt x="330" y="112"/>
                      <a:pt x="330" y="118"/>
                    </a:cubicBezTo>
                    <a:cubicBezTo>
                      <a:pt x="330" y="123"/>
                      <a:pt x="326" y="128"/>
                      <a:pt x="320" y="128"/>
                    </a:cubicBezTo>
                    <a:cubicBezTo>
                      <a:pt x="314" y="128"/>
                      <a:pt x="310" y="123"/>
                      <a:pt x="310" y="118"/>
                    </a:cubicBezTo>
                    <a:cubicBezTo>
                      <a:pt x="310" y="112"/>
                      <a:pt x="314" y="107"/>
                      <a:pt x="320" y="107"/>
                    </a:cubicBezTo>
                    <a:close/>
                    <a:moveTo>
                      <a:pt x="348" y="107"/>
                    </a:moveTo>
                    <a:cubicBezTo>
                      <a:pt x="354" y="107"/>
                      <a:pt x="359" y="112"/>
                      <a:pt x="359" y="118"/>
                    </a:cubicBezTo>
                    <a:cubicBezTo>
                      <a:pt x="359" y="123"/>
                      <a:pt x="354" y="128"/>
                      <a:pt x="348" y="128"/>
                    </a:cubicBezTo>
                    <a:cubicBezTo>
                      <a:pt x="343" y="128"/>
                      <a:pt x="338" y="123"/>
                      <a:pt x="338" y="118"/>
                    </a:cubicBezTo>
                    <a:cubicBezTo>
                      <a:pt x="338" y="112"/>
                      <a:pt x="343" y="107"/>
                      <a:pt x="348" y="107"/>
                    </a:cubicBezTo>
                    <a:close/>
                    <a:moveTo>
                      <a:pt x="377" y="107"/>
                    </a:moveTo>
                    <a:cubicBezTo>
                      <a:pt x="382" y="107"/>
                      <a:pt x="387" y="112"/>
                      <a:pt x="387" y="118"/>
                    </a:cubicBezTo>
                    <a:cubicBezTo>
                      <a:pt x="387" y="123"/>
                      <a:pt x="382" y="128"/>
                      <a:pt x="377" y="128"/>
                    </a:cubicBezTo>
                    <a:cubicBezTo>
                      <a:pt x="371" y="128"/>
                      <a:pt x="366" y="123"/>
                      <a:pt x="366" y="118"/>
                    </a:cubicBezTo>
                    <a:cubicBezTo>
                      <a:pt x="366" y="112"/>
                      <a:pt x="371" y="107"/>
                      <a:pt x="377" y="107"/>
                    </a:cubicBezTo>
                    <a:close/>
                    <a:moveTo>
                      <a:pt x="405" y="107"/>
                    </a:moveTo>
                    <a:cubicBezTo>
                      <a:pt x="410" y="107"/>
                      <a:pt x="415" y="112"/>
                      <a:pt x="415" y="118"/>
                    </a:cubicBezTo>
                    <a:cubicBezTo>
                      <a:pt x="415" y="123"/>
                      <a:pt x="410" y="128"/>
                      <a:pt x="405" y="128"/>
                    </a:cubicBezTo>
                    <a:cubicBezTo>
                      <a:pt x="399" y="128"/>
                      <a:pt x="394" y="123"/>
                      <a:pt x="394" y="118"/>
                    </a:cubicBezTo>
                    <a:cubicBezTo>
                      <a:pt x="394" y="112"/>
                      <a:pt x="399" y="107"/>
                      <a:pt x="405" y="107"/>
                    </a:cubicBezTo>
                    <a:close/>
                    <a:moveTo>
                      <a:pt x="433" y="107"/>
                    </a:moveTo>
                    <a:cubicBezTo>
                      <a:pt x="439" y="107"/>
                      <a:pt x="443" y="112"/>
                      <a:pt x="443" y="118"/>
                    </a:cubicBezTo>
                    <a:cubicBezTo>
                      <a:pt x="443" y="123"/>
                      <a:pt x="439" y="128"/>
                      <a:pt x="433" y="128"/>
                    </a:cubicBezTo>
                    <a:cubicBezTo>
                      <a:pt x="427" y="128"/>
                      <a:pt x="423" y="123"/>
                      <a:pt x="423" y="118"/>
                    </a:cubicBezTo>
                    <a:cubicBezTo>
                      <a:pt x="423" y="112"/>
                      <a:pt x="427" y="107"/>
                      <a:pt x="433" y="107"/>
                    </a:cubicBezTo>
                    <a:close/>
                    <a:moveTo>
                      <a:pt x="151" y="134"/>
                    </a:moveTo>
                    <a:cubicBezTo>
                      <a:pt x="157" y="134"/>
                      <a:pt x="161" y="139"/>
                      <a:pt x="161" y="145"/>
                    </a:cubicBezTo>
                    <a:cubicBezTo>
                      <a:pt x="161" y="150"/>
                      <a:pt x="157" y="155"/>
                      <a:pt x="151" y="155"/>
                    </a:cubicBezTo>
                    <a:cubicBezTo>
                      <a:pt x="145" y="155"/>
                      <a:pt x="141" y="150"/>
                      <a:pt x="141" y="145"/>
                    </a:cubicBezTo>
                    <a:cubicBezTo>
                      <a:pt x="141" y="139"/>
                      <a:pt x="145" y="134"/>
                      <a:pt x="151" y="134"/>
                    </a:cubicBezTo>
                    <a:close/>
                    <a:moveTo>
                      <a:pt x="207" y="134"/>
                    </a:moveTo>
                    <a:cubicBezTo>
                      <a:pt x="213" y="134"/>
                      <a:pt x="218" y="139"/>
                      <a:pt x="218" y="145"/>
                    </a:cubicBezTo>
                    <a:cubicBezTo>
                      <a:pt x="218" y="150"/>
                      <a:pt x="213" y="155"/>
                      <a:pt x="207" y="155"/>
                    </a:cubicBezTo>
                    <a:cubicBezTo>
                      <a:pt x="202" y="155"/>
                      <a:pt x="197" y="150"/>
                      <a:pt x="197" y="145"/>
                    </a:cubicBezTo>
                    <a:cubicBezTo>
                      <a:pt x="197" y="139"/>
                      <a:pt x="202" y="134"/>
                      <a:pt x="207" y="134"/>
                    </a:cubicBezTo>
                    <a:close/>
                    <a:moveTo>
                      <a:pt x="236" y="134"/>
                    </a:moveTo>
                    <a:cubicBezTo>
                      <a:pt x="241" y="134"/>
                      <a:pt x="246" y="139"/>
                      <a:pt x="246" y="145"/>
                    </a:cubicBezTo>
                    <a:cubicBezTo>
                      <a:pt x="246" y="150"/>
                      <a:pt x="241" y="155"/>
                      <a:pt x="236" y="155"/>
                    </a:cubicBezTo>
                    <a:cubicBezTo>
                      <a:pt x="230" y="155"/>
                      <a:pt x="225" y="150"/>
                      <a:pt x="225" y="145"/>
                    </a:cubicBezTo>
                    <a:cubicBezTo>
                      <a:pt x="225" y="139"/>
                      <a:pt x="230" y="134"/>
                      <a:pt x="236" y="134"/>
                    </a:cubicBezTo>
                    <a:close/>
                    <a:moveTo>
                      <a:pt x="292" y="134"/>
                    </a:moveTo>
                    <a:cubicBezTo>
                      <a:pt x="298" y="134"/>
                      <a:pt x="302" y="139"/>
                      <a:pt x="302" y="145"/>
                    </a:cubicBezTo>
                    <a:cubicBezTo>
                      <a:pt x="302" y="150"/>
                      <a:pt x="298" y="155"/>
                      <a:pt x="292" y="155"/>
                    </a:cubicBezTo>
                    <a:cubicBezTo>
                      <a:pt x="286" y="155"/>
                      <a:pt x="282" y="150"/>
                      <a:pt x="282" y="145"/>
                    </a:cubicBezTo>
                    <a:cubicBezTo>
                      <a:pt x="282" y="139"/>
                      <a:pt x="286" y="134"/>
                      <a:pt x="292" y="134"/>
                    </a:cubicBezTo>
                    <a:close/>
                    <a:moveTo>
                      <a:pt x="320" y="134"/>
                    </a:moveTo>
                    <a:cubicBezTo>
                      <a:pt x="326" y="134"/>
                      <a:pt x="330" y="139"/>
                      <a:pt x="330" y="145"/>
                    </a:cubicBezTo>
                    <a:cubicBezTo>
                      <a:pt x="330" y="150"/>
                      <a:pt x="326" y="155"/>
                      <a:pt x="320" y="155"/>
                    </a:cubicBezTo>
                    <a:cubicBezTo>
                      <a:pt x="314" y="155"/>
                      <a:pt x="310" y="150"/>
                      <a:pt x="310" y="145"/>
                    </a:cubicBezTo>
                    <a:cubicBezTo>
                      <a:pt x="310" y="139"/>
                      <a:pt x="314" y="134"/>
                      <a:pt x="320" y="134"/>
                    </a:cubicBezTo>
                    <a:close/>
                    <a:moveTo>
                      <a:pt x="348" y="134"/>
                    </a:moveTo>
                    <a:cubicBezTo>
                      <a:pt x="354" y="134"/>
                      <a:pt x="359" y="139"/>
                      <a:pt x="359" y="145"/>
                    </a:cubicBezTo>
                    <a:cubicBezTo>
                      <a:pt x="359" y="150"/>
                      <a:pt x="354" y="155"/>
                      <a:pt x="348" y="155"/>
                    </a:cubicBezTo>
                    <a:cubicBezTo>
                      <a:pt x="343" y="155"/>
                      <a:pt x="338" y="150"/>
                      <a:pt x="338" y="145"/>
                    </a:cubicBezTo>
                    <a:cubicBezTo>
                      <a:pt x="338" y="139"/>
                      <a:pt x="343" y="134"/>
                      <a:pt x="348" y="134"/>
                    </a:cubicBezTo>
                    <a:close/>
                    <a:moveTo>
                      <a:pt x="377" y="134"/>
                    </a:moveTo>
                    <a:cubicBezTo>
                      <a:pt x="382" y="134"/>
                      <a:pt x="387" y="139"/>
                      <a:pt x="387" y="145"/>
                    </a:cubicBezTo>
                    <a:cubicBezTo>
                      <a:pt x="387" y="150"/>
                      <a:pt x="382" y="155"/>
                      <a:pt x="377" y="155"/>
                    </a:cubicBezTo>
                    <a:cubicBezTo>
                      <a:pt x="371" y="155"/>
                      <a:pt x="366" y="150"/>
                      <a:pt x="366" y="145"/>
                    </a:cubicBezTo>
                    <a:cubicBezTo>
                      <a:pt x="366" y="139"/>
                      <a:pt x="371" y="134"/>
                      <a:pt x="377" y="134"/>
                    </a:cubicBezTo>
                    <a:close/>
                    <a:moveTo>
                      <a:pt x="405" y="134"/>
                    </a:moveTo>
                    <a:cubicBezTo>
                      <a:pt x="410" y="134"/>
                      <a:pt x="415" y="139"/>
                      <a:pt x="415" y="145"/>
                    </a:cubicBezTo>
                    <a:cubicBezTo>
                      <a:pt x="415" y="150"/>
                      <a:pt x="410" y="155"/>
                      <a:pt x="405" y="155"/>
                    </a:cubicBezTo>
                    <a:cubicBezTo>
                      <a:pt x="399" y="155"/>
                      <a:pt x="394" y="150"/>
                      <a:pt x="394" y="145"/>
                    </a:cubicBezTo>
                    <a:cubicBezTo>
                      <a:pt x="394" y="139"/>
                      <a:pt x="399" y="134"/>
                      <a:pt x="405" y="134"/>
                    </a:cubicBezTo>
                    <a:close/>
                    <a:moveTo>
                      <a:pt x="433" y="134"/>
                    </a:moveTo>
                    <a:cubicBezTo>
                      <a:pt x="439" y="134"/>
                      <a:pt x="443" y="139"/>
                      <a:pt x="443" y="145"/>
                    </a:cubicBezTo>
                    <a:cubicBezTo>
                      <a:pt x="443" y="150"/>
                      <a:pt x="439" y="155"/>
                      <a:pt x="433" y="155"/>
                    </a:cubicBezTo>
                    <a:cubicBezTo>
                      <a:pt x="427" y="155"/>
                      <a:pt x="423" y="150"/>
                      <a:pt x="423" y="145"/>
                    </a:cubicBezTo>
                    <a:cubicBezTo>
                      <a:pt x="423" y="139"/>
                      <a:pt x="427" y="134"/>
                      <a:pt x="433" y="134"/>
                    </a:cubicBezTo>
                    <a:close/>
                    <a:moveTo>
                      <a:pt x="461" y="134"/>
                    </a:moveTo>
                    <a:cubicBezTo>
                      <a:pt x="467" y="134"/>
                      <a:pt x="471" y="139"/>
                      <a:pt x="471" y="145"/>
                    </a:cubicBezTo>
                    <a:cubicBezTo>
                      <a:pt x="471" y="150"/>
                      <a:pt x="467" y="155"/>
                      <a:pt x="461" y="155"/>
                    </a:cubicBezTo>
                    <a:cubicBezTo>
                      <a:pt x="455" y="155"/>
                      <a:pt x="451" y="150"/>
                      <a:pt x="451" y="145"/>
                    </a:cubicBezTo>
                    <a:cubicBezTo>
                      <a:pt x="451" y="139"/>
                      <a:pt x="455" y="134"/>
                      <a:pt x="461" y="134"/>
                    </a:cubicBezTo>
                    <a:close/>
                    <a:moveTo>
                      <a:pt x="489" y="134"/>
                    </a:moveTo>
                    <a:cubicBezTo>
                      <a:pt x="495" y="134"/>
                      <a:pt x="500" y="139"/>
                      <a:pt x="500" y="145"/>
                    </a:cubicBezTo>
                    <a:cubicBezTo>
                      <a:pt x="500" y="150"/>
                      <a:pt x="495" y="155"/>
                      <a:pt x="489" y="155"/>
                    </a:cubicBezTo>
                    <a:cubicBezTo>
                      <a:pt x="484" y="155"/>
                      <a:pt x="479" y="150"/>
                      <a:pt x="479" y="145"/>
                    </a:cubicBezTo>
                    <a:cubicBezTo>
                      <a:pt x="479" y="139"/>
                      <a:pt x="484" y="134"/>
                      <a:pt x="489" y="134"/>
                    </a:cubicBezTo>
                    <a:close/>
                    <a:moveTo>
                      <a:pt x="517" y="134"/>
                    </a:moveTo>
                    <a:cubicBezTo>
                      <a:pt x="523" y="134"/>
                      <a:pt x="528" y="139"/>
                      <a:pt x="528" y="145"/>
                    </a:cubicBezTo>
                    <a:cubicBezTo>
                      <a:pt x="528" y="150"/>
                      <a:pt x="523" y="155"/>
                      <a:pt x="517" y="155"/>
                    </a:cubicBezTo>
                    <a:cubicBezTo>
                      <a:pt x="512" y="155"/>
                      <a:pt x="507" y="150"/>
                      <a:pt x="507" y="145"/>
                    </a:cubicBezTo>
                    <a:cubicBezTo>
                      <a:pt x="507" y="139"/>
                      <a:pt x="512" y="134"/>
                      <a:pt x="517" y="134"/>
                    </a:cubicBezTo>
                    <a:close/>
                    <a:moveTo>
                      <a:pt x="546" y="134"/>
                    </a:moveTo>
                    <a:cubicBezTo>
                      <a:pt x="551" y="134"/>
                      <a:pt x="556" y="139"/>
                      <a:pt x="556" y="145"/>
                    </a:cubicBezTo>
                    <a:cubicBezTo>
                      <a:pt x="556" y="150"/>
                      <a:pt x="551" y="155"/>
                      <a:pt x="546" y="155"/>
                    </a:cubicBezTo>
                    <a:cubicBezTo>
                      <a:pt x="540" y="155"/>
                      <a:pt x="535" y="150"/>
                      <a:pt x="535" y="145"/>
                    </a:cubicBezTo>
                    <a:cubicBezTo>
                      <a:pt x="535" y="139"/>
                      <a:pt x="540" y="134"/>
                      <a:pt x="546" y="134"/>
                    </a:cubicBezTo>
                    <a:close/>
                    <a:moveTo>
                      <a:pt x="151" y="161"/>
                    </a:moveTo>
                    <a:cubicBezTo>
                      <a:pt x="157" y="161"/>
                      <a:pt x="161" y="166"/>
                      <a:pt x="161" y="171"/>
                    </a:cubicBezTo>
                    <a:cubicBezTo>
                      <a:pt x="161" y="177"/>
                      <a:pt x="157" y="182"/>
                      <a:pt x="151" y="182"/>
                    </a:cubicBezTo>
                    <a:cubicBezTo>
                      <a:pt x="145" y="182"/>
                      <a:pt x="141" y="177"/>
                      <a:pt x="141" y="171"/>
                    </a:cubicBezTo>
                    <a:cubicBezTo>
                      <a:pt x="141" y="166"/>
                      <a:pt x="145" y="161"/>
                      <a:pt x="151" y="161"/>
                    </a:cubicBezTo>
                    <a:close/>
                    <a:moveTo>
                      <a:pt x="207" y="161"/>
                    </a:moveTo>
                    <a:cubicBezTo>
                      <a:pt x="213" y="161"/>
                      <a:pt x="218" y="166"/>
                      <a:pt x="218" y="171"/>
                    </a:cubicBezTo>
                    <a:cubicBezTo>
                      <a:pt x="218" y="177"/>
                      <a:pt x="213" y="182"/>
                      <a:pt x="207" y="182"/>
                    </a:cubicBezTo>
                    <a:cubicBezTo>
                      <a:pt x="202" y="182"/>
                      <a:pt x="197" y="177"/>
                      <a:pt x="197" y="171"/>
                    </a:cubicBezTo>
                    <a:cubicBezTo>
                      <a:pt x="197" y="166"/>
                      <a:pt x="202" y="161"/>
                      <a:pt x="207" y="161"/>
                    </a:cubicBezTo>
                    <a:close/>
                    <a:moveTo>
                      <a:pt x="236" y="161"/>
                    </a:moveTo>
                    <a:cubicBezTo>
                      <a:pt x="241" y="161"/>
                      <a:pt x="246" y="166"/>
                      <a:pt x="246" y="171"/>
                    </a:cubicBezTo>
                    <a:cubicBezTo>
                      <a:pt x="246" y="177"/>
                      <a:pt x="241" y="182"/>
                      <a:pt x="236" y="182"/>
                    </a:cubicBezTo>
                    <a:cubicBezTo>
                      <a:pt x="230" y="182"/>
                      <a:pt x="225" y="177"/>
                      <a:pt x="225" y="171"/>
                    </a:cubicBezTo>
                    <a:cubicBezTo>
                      <a:pt x="225" y="166"/>
                      <a:pt x="230" y="161"/>
                      <a:pt x="236" y="161"/>
                    </a:cubicBezTo>
                    <a:close/>
                    <a:moveTo>
                      <a:pt x="264" y="161"/>
                    </a:moveTo>
                    <a:cubicBezTo>
                      <a:pt x="269" y="161"/>
                      <a:pt x="274" y="166"/>
                      <a:pt x="274" y="171"/>
                    </a:cubicBezTo>
                    <a:cubicBezTo>
                      <a:pt x="274" y="177"/>
                      <a:pt x="269" y="182"/>
                      <a:pt x="264" y="182"/>
                    </a:cubicBezTo>
                    <a:cubicBezTo>
                      <a:pt x="258" y="182"/>
                      <a:pt x="253" y="177"/>
                      <a:pt x="253" y="171"/>
                    </a:cubicBezTo>
                    <a:cubicBezTo>
                      <a:pt x="253" y="166"/>
                      <a:pt x="258" y="161"/>
                      <a:pt x="264" y="161"/>
                    </a:cubicBezTo>
                    <a:close/>
                    <a:moveTo>
                      <a:pt x="292" y="161"/>
                    </a:moveTo>
                    <a:cubicBezTo>
                      <a:pt x="298" y="161"/>
                      <a:pt x="302" y="166"/>
                      <a:pt x="302" y="171"/>
                    </a:cubicBezTo>
                    <a:cubicBezTo>
                      <a:pt x="302" y="177"/>
                      <a:pt x="298" y="182"/>
                      <a:pt x="292" y="182"/>
                    </a:cubicBezTo>
                    <a:cubicBezTo>
                      <a:pt x="286" y="182"/>
                      <a:pt x="282" y="177"/>
                      <a:pt x="282" y="171"/>
                    </a:cubicBezTo>
                    <a:cubicBezTo>
                      <a:pt x="282" y="166"/>
                      <a:pt x="286" y="161"/>
                      <a:pt x="292" y="161"/>
                    </a:cubicBezTo>
                    <a:close/>
                    <a:moveTo>
                      <a:pt x="320" y="161"/>
                    </a:moveTo>
                    <a:cubicBezTo>
                      <a:pt x="326" y="161"/>
                      <a:pt x="330" y="166"/>
                      <a:pt x="330" y="171"/>
                    </a:cubicBezTo>
                    <a:cubicBezTo>
                      <a:pt x="330" y="177"/>
                      <a:pt x="326" y="182"/>
                      <a:pt x="320" y="182"/>
                    </a:cubicBezTo>
                    <a:cubicBezTo>
                      <a:pt x="314" y="182"/>
                      <a:pt x="310" y="177"/>
                      <a:pt x="310" y="171"/>
                    </a:cubicBezTo>
                    <a:cubicBezTo>
                      <a:pt x="310" y="166"/>
                      <a:pt x="314" y="161"/>
                      <a:pt x="320" y="161"/>
                    </a:cubicBezTo>
                    <a:close/>
                    <a:moveTo>
                      <a:pt x="348" y="161"/>
                    </a:moveTo>
                    <a:cubicBezTo>
                      <a:pt x="354" y="161"/>
                      <a:pt x="359" y="166"/>
                      <a:pt x="359" y="171"/>
                    </a:cubicBezTo>
                    <a:cubicBezTo>
                      <a:pt x="359" y="177"/>
                      <a:pt x="354" y="182"/>
                      <a:pt x="348" y="182"/>
                    </a:cubicBezTo>
                    <a:cubicBezTo>
                      <a:pt x="343" y="182"/>
                      <a:pt x="338" y="177"/>
                      <a:pt x="338" y="171"/>
                    </a:cubicBezTo>
                    <a:cubicBezTo>
                      <a:pt x="338" y="166"/>
                      <a:pt x="343" y="161"/>
                      <a:pt x="348" y="161"/>
                    </a:cubicBezTo>
                    <a:close/>
                    <a:moveTo>
                      <a:pt x="377" y="161"/>
                    </a:moveTo>
                    <a:cubicBezTo>
                      <a:pt x="382" y="161"/>
                      <a:pt x="387" y="166"/>
                      <a:pt x="387" y="171"/>
                    </a:cubicBezTo>
                    <a:cubicBezTo>
                      <a:pt x="387" y="177"/>
                      <a:pt x="382" y="182"/>
                      <a:pt x="377" y="182"/>
                    </a:cubicBezTo>
                    <a:cubicBezTo>
                      <a:pt x="371" y="182"/>
                      <a:pt x="366" y="177"/>
                      <a:pt x="366" y="171"/>
                    </a:cubicBezTo>
                    <a:cubicBezTo>
                      <a:pt x="366" y="166"/>
                      <a:pt x="371" y="161"/>
                      <a:pt x="377" y="161"/>
                    </a:cubicBezTo>
                    <a:close/>
                    <a:moveTo>
                      <a:pt x="405" y="161"/>
                    </a:moveTo>
                    <a:cubicBezTo>
                      <a:pt x="410" y="161"/>
                      <a:pt x="415" y="166"/>
                      <a:pt x="415" y="171"/>
                    </a:cubicBezTo>
                    <a:cubicBezTo>
                      <a:pt x="415" y="177"/>
                      <a:pt x="410" y="182"/>
                      <a:pt x="405" y="182"/>
                    </a:cubicBezTo>
                    <a:cubicBezTo>
                      <a:pt x="399" y="182"/>
                      <a:pt x="394" y="177"/>
                      <a:pt x="394" y="171"/>
                    </a:cubicBezTo>
                    <a:cubicBezTo>
                      <a:pt x="394" y="166"/>
                      <a:pt x="399" y="161"/>
                      <a:pt x="405" y="161"/>
                    </a:cubicBezTo>
                    <a:close/>
                    <a:moveTo>
                      <a:pt x="433" y="161"/>
                    </a:moveTo>
                    <a:cubicBezTo>
                      <a:pt x="439" y="161"/>
                      <a:pt x="443" y="166"/>
                      <a:pt x="443" y="171"/>
                    </a:cubicBezTo>
                    <a:cubicBezTo>
                      <a:pt x="443" y="177"/>
                      <a:pt x="439" y="182"/>
                      <a:pt x="433" y="182"/>
                    </a:cubicBezTo>
                    <a:cubicBezTo>
                      <a:pt x="427" y="182"/>
                      <a:pt x="423" y="177"/>
                      <a:pt x="423" y="171"/>
                    </a:cubicBezTo>
                    <a:cubicBezTo>
                      <a:pt x="423" y="166"/>
                      <a:pt x="427" y="161"/>
                      <a:pt x="433" y="161"/>
                    </a:cubicBezTo>
                    <a:close/>
                    <a:moveTo>
                      <a:pt x="461" y="161"/>
                    </a:moveTo>
                    <a:cubicBezTo>
                      <a:pt x="467" y="161"/>
                      <a:pt x="471" y="166"/>
                      <a:pt x="471" y="171"/>
                    </a:cubicBezTo>
                    <a:cubicBezTo>
                      <a:pt x="471" y="177"/>
                      <a:pt x="467" y="182"/>
                      <a:pt x="461" y="182"/>
                    </a:cubicBezTo>
                    <a:cubicBezTo>
                      <a:pt x="455" y="182"/>
                      <a:pt x="451" y="177"/>
                      <a:pt x="451" y="171"/>
                    </a:cubicBezTo>
                    <a:cubicBezTo>
                      <a:pt x="451" y="166"/>
                      <a:pt x="455" y="161"/>
                      <a:pt x="461" y="161"/>
                    </a:cubicBezTo>
                    <a:close/>
                    <a:moveTo>
                      <a:pt x="489" y="161"/>
                    </a:moveTo>
                    <a:cubicBezTo>
                      <a:pt x="495" y="161"/>
                      <a:pt x="500" y="166"/>
                      <a:pt x="500" y="171"/>
                    </a:cubicBezTo>
                    <a:cubicBezTo>
                      <a:pt x="500" y="177"/>
                      <a:pt x="495" y="182"/>
                      <a:pt x="489" y="182"/>
                    </a:cubicBezTo>
                    <a:cubicBezTo>
                      <a:pt x="484" y="182"/>
                      <a:pt x="479" y="177"/>
                      <a:pt x="479" y="171"/>
                    </a:cubicBezTo>
                    <a:cubicBezTo>
                      <a:pt x="479" y="166"/>
                      <a:pt x="484" y="161"/>
                      <a:pt x="489" y="161"/>
                    </a:cubicBezTo>
                    <a:close/>
                    <a:moveTo>
                      <a:pt x="517" y="161"/>
                    </a:moveTo>
                    <a:cubicBezTo>
                      <a:pt x="523" y="161"/>
                      <a:pt x="528" y="166"/>
                      <a:pt x="528" y="171"/>
                    </a:cubicBezTo>
                    <a:cubicBezTo>
                      <a:pt x="528" y="177"/>
                      <a:pt x="523" y="182"/>
                      <a:pt x="517" y="182"/>
                    </a:cubicBezTo>
                    <a:cubicBezTo>
                      <a:pt x="512" y="182"/>
                      <a:pt x="507" y="177"/>
                      <a:pt x="507" y="171"/>
                    </a:cubicBezTo>
                    <a:cubicBezTo>
                      <a:pt x="507" y="166"/>
                      <a:pt x="512" y="161"/>
                      <a:pt x="517" y="161"/>
                    </a:cubicBezTo>
                    <a:close/>
                    <a:moveTo>
                      <a:pt x="546" y="161"/>
                    </a:moveTo>
                    <a:cubicBezTo>
                      <a:pt x="551" y="161"/>
                      <a:pt x="556" y="166"/>
                      <a:pt x="556" y="171"/>
                    </a:cubicBezTo>
                    <a:cubicBezTo>
                      <a:pt x="556" y="177"/>
                      <a:pt x="551" y="182"/>
                      <a:pt x="546" y="182"/>
                    </a:cubicBezTo>
                    <a:cubicBezTo>
                      <a:pt x="540" y="182"/>
                      <a:pt x="535" y="177"/>
                      <a:pt x="535" y="171"/>
                    </a:cubicBezTo>
                    <a:cubicBezTo>
                      <a:pt x="535" y="166"/>
                      <a:pt x="540" y="161"/>
                      <a:pt x="546" y="161"/>
                    </a:cubicBezTo>
                    <a:close/>
                    <a:moveTo>
                      <a:pt x="630" y="161"/>
                    </a:moveTo>
                    <a:cubicBezTo>
                      <a:pt x="636" y="161"/>
                      <a:pt x="641" y="166"/>
                      <a:pt x="641" y="171"/>
                    </a:cubicBezTo>
                    <a:cubicBezTo>
                      <a:pt x="641" y="177"/>
                      <a:pt x="636" y="182"/>
                      <a:pt x="630" y="182"/>
                    </a:cubicBezTo>
                    <a:cubicBezTo>
                      <a:pt x="625" y="182"/>
                      <a:pt x="620" y="177"/>
                      <a:pt x="620" y="171"/>
                    </a:cubicBezTo>
                    <a:cubicBezTo>
                      <a:pt x="620" y="166"/>
                      <a:pt x="625" y="161"/>
                      <a:pt x="630" y="161"/>
                    </a:cubicBezTo>
                    <a:close/>
                    <a:moveTo>
                      <a:pt x="658" y="161"/>
                    </a:moveTo>
                    <a:cubicBezTo>
                      <a:pt x="664" y="161"/>
                      <a:pt x="669" y="166"/>
                      <a:pt x="669" y="171"/>
                    </a:cubicBezTo>
                    <a:cubicBezTo>
                      <a:pt x="669" y="177"/>
                      <a:pt x="664" y="182"/>
                      <a:pt x="658" y="182"/>
                    </a:cubicBezTo>
                    <a:cubicBezTo>
                      <a:pt x="653" y="182"/>
                      <a:pt x="648" y="177"/>
                      <a:pt x="648" y="171"/>
                    </a:cubicBezTo>
                    <a:cubicBezTo>
                      <a:pt x="648" y="166"/>
                      <a:pt x="653" y="161"/>
                      <a:pt x="658" y="161"/>
                    </a:cubicBezTo>
                    <a:close/>
                    <a:moveTo>
                      <a:pt x="687" y="161"/>
                    </a:moveTo>
                    <a:cubicBezTo>
                      <a:pt x="692" y="161"/>
                      <a:pt x="697" y="166"/>
                      <a:pt x="697" y="171"/>
                    </a:cubicBezTo>
                    <a:cubicBezTo>
                      <a:pt x="697" y="177"/>
                      <a:pt x="692" y="182"/>
                      <a:pt x="687" y="182"/>
                    </a:cubicBezTo>
                    <a:cubicBezTo>
                      <a:pt x="681" y="182"/>
                      <a:pt x="676" y="177"/>
                      <a:pt x="676" y="171"/>
                    </a:cubicBezTo>
                    <a:cubicBezTo>
                      <a:pt x="676" y="166"/>
                      <a:pt x="681" y="161"/>
                      <a:pt x="687" y="161"/>
                    </a:cubicBezTo>
                    <a:close/>
                    <a:moveTo>
                      <a:pt x="207" y="188"/>
                    </a:moveTo>
                    <a:cubicBezTo>
                      <a:pt x="213" y="188"/>
                      <a:pt x="218" y="192"/>
                      <a:pt x="218" y="198"/>
                    </a:cubicBezTo>
                    <a:cubicBezTo>
                      <a:pt x="218" y="204"/>
                      <a:pt x="213" y="209"/>
                      <a:pt x="207" y="209"/>
                    </a:cubicBezTo>
                    <a:cubicBezTo>
                      <a:pt x="202" y="209"/>
                      <a:pt x="197" y="204"/>
                      <a:pt x="197" y="198"/>
                    </a:cubicBezTo>
                    <a:cubicBezTo>
                      <a:pt x="197" y="192"/>
                      <a:pt x="202" y="188"/>
                      <a:pt x="207" y="188"/>
                    </a:cubicBezTo>
                    <a:close/>
                    <a:moveTo>
                      <a:pt x="236" y="188"/>
                    </a:moveTo>
                    <a:cubicBezTo>
                      <a:pt x="241" y="188"/>
                      <a:pt x="246" y="192"/>
                      <a:pt x="246" y="198"/>
                    </a:cubicBezTo>
                    <a:cubicBezTo>
                      <a:pt x="246" y="204"/>
                      <a:pt x="241" y="209"/>
                      <a:pt x="236" y="209"/>
                    </a:cubicBezTo>
                    <a:cubicBezTo>
                      <a:pt x="230" y="209"/>
                      <a:pt x="225" y="204"/>
                      <a:pt x="225" y="198"/>
                    </a:cubicBezTo>
                    <a:cubicBezTo>
                      <a:pt x="225" y="192"/>
                      <a:pt x="230" y="188"/>
                      <a:pt x="236" y="188"/>
                    </a:cubicBezTo>
                    <a:close/>
                    <a:moveTo>
                      <a:pt x="264" y="188"/>
                    </a:moveTo>
                    <a:cubicBezTo>
                      <a:pt x="269" y="188"/>
                      <a:pt x="274" y="192"/>
                      <a:pt x="274" y="198"/>
                    </a:cubicBezTo>
                    <a:cubicBezTo>
                      <a:pt x="274" y="204"/>
                      <a:pt x="269" y="209"/>
                      <a:pt x="264" y="209"/>
                    </a:cubicBezTo>
                    <a:cubicBezTo>
                      <a:pt x="258" y="209"/>
                      <a:pt x="253" y="204"/>
                      <a:pt x="253" y="198"/>
                    </a:cubicBezTo>
                    <a:cubicBezTo>
                      <a:pt x="253" y="192"/>
                      <a:pt x="258" y="188"/>
                      <a:pt x="264" y="188"/>
                    </a:cubicBezTo>
                    <a:close/>
                    <a:moveTo>
                      <a:pt x="292" y="188"/>
                    </a:moveTo>
                    <a:cubicBezTo>
                      <a:pt x="298" y="188"/>
                      <a:pt x="302" y="192"/>
                      <a:pt x="302" y="198"/>
                    </a:cubicBezTo>
                    <a:cubicBezTo>
                      <a:pt x="302" y="204"/>
                      <a:pt x="298" y="209"/>
                      <a:pt x="292" y="209"/>
                    </a:cubicBezTo>
                    <a:cubicBezTo>
                      <a:pt x="286" y="209"/>
                      <a:pt x="282" y="204"/>
                      <a:pt x="282" y="198"/>
                    </a:cubicBezTo>
                    <a:cubicBezTo>
                      <a:pt x="282" y="192"/>
                      <a:pt x="286" y="188"/>
                      <a:pt x="292" y="188"/>
                    </a:cubicBezTo>
                    <a:close/>
                    <a:moveTo>
                      <a:pt x="320" y="188"/>
                    </a:moveTo>
                    <a:cubicBezTo>
                      <a:pt x="326" y="188"/>
                      <a:pt x="330" y="192"/>
                      <a:pt x="330" y="198"/>
                    </a:cubicBezTo>
                    <a:cubicBezTo>
                      <a:pt x="330" y="204"/>
                      <a:pt x="326" y="209"/>
                      <a:pt x="320" y="209"/>
                    </a:cubicBezTo>
                    <a:cubicBezTo>
                      <a:pt x="314" y="209"/>
                      <a:pt x="310" y="204"/>
                      <a:pt x="310" y="198"/>
                    </a:cubicBezTo>
                    <a:cubicBezTo>
                      <a:pt x="310" y="192"/>
                      <a:pt x="314" y="188"/>
                      <a:pt x="320" y="188"/>
                    </a:cubicBezTo>
                    <a:close/>
                    <a:moveTo>
                      <a:pt x="348" y="188"/>
                    </a:moveTo>
                    <a:cubicBezTo>
                      <a:pt x="354" y="188"/>
                      <a:pt x="359" y="192"/>
                      <a:pt x="359" y="198"/>
                    </a:cubicBezTo>
                    <a:cubicBezTo>
                      <a:pt x="359" y="204"/>
                      <a:pt x="354" y="209"/>
                      <a:pt x="348" y="209"/>
                    </a:cubicBezTo>
                    <a:cubicBezTo>
                      <a:pt x="343" y="209"/>
                      <a:pt x="338" y="204"/>
                      <a:pt x="338" y="198"/>
                    </a:cubicBezTo>
                    <a:cubicBezTo>
                      <a:pt x="338" y="192"/>
                      <a:pt x="343" y="188"/>
                      <a:pt x="348" y="188"/>
                    </a:cubicBezTo>
                    <a:close/>
                    <a:moveTo>
                      <a:pt x="377" y="188"/>
                    </a:moveTo>
                    <a:cubicBezTo>
                      <a:pt x="382" y="188"/>
                      <a:pt x="387" y="192"/>
                      <a:pt x="387" y="198"/>
                    </a:cubicBezTo>
                    <a:cubicBezTo>
                      <a:pt x="387" y="204"/>
                      <a:pt x="382" y="209"/>
                      <a:pt x="377" y="209"/>
                    </a:cubicBezTo>
                    <a:cubicBezTo>
                      <a:pt x="371" y="209"/>
                      <a:pt x="366" y="204"/>
                      <a:pt x="366" y="198"/>
                    </a:cubicBezTo>
                    <a:cubicBezTo>
                      <a:pt x="366" y="192"/>
                      <a:pt x="371" y="188"/>
                      <a:pt x="377" y="188"/>
                    </a:cubicBezTo>
                    <a:close/>
                    <a:moveTo>
                      <a:pt x="405" y="188"/>
                    </a:moveTo>
                    <a:cubicBezTo>
                      <a:pt x="410" y="188"/>
                      <a:pt x="415" y="192"/>
                      <a:pt x="415" y="198"/>
                    </a:cubicBezTo>
                    <a:cubicBezTo>
                      <a:pt x="415" y="204"/>
                      <a:pt x="410" y="209"/>
                      <a:pt x="405" y="209"/>
                    </a:cubicBezTo>
                    <a:cubicBezTo>
                      <a:pt x="399" y="209"/>
                      <a:pt x="394" y="204"/>
                      <a:pt x="394" y="198"/>
                    </a:cubicBezTo>
                    <a:cubicBezTo>
                      <a:pt x="394" y="192"/>
                      <a:pt x="399" y="188"/>
                      <a:pt x="405" y="188"/>
                    </a:cubicBezTo>
                    <a:close/>
                    <a:moveTo>
                      <a:pt x="433" y="188"/>
                    </a:moveTo>
                    <a:cubicBezTo>
                      <a:pt x="439" y="188"/>
                      <a:pt x="443" y="192"/>
                      <a:pt x="443" y="198"/>
                    </a:cubicBezTo>
                    <a:cubicBezTo>
                      <a:pt x="443" y="204"/>
                      <a:pt x="439" y="209"/>
                      <a:pt x="433" y="209"/>
                    </a:cubicBezTo>
                    <a:cubicBezTo>
                      <a:pt x="427" y="209"/>
                      <a:pt x="423" y="204"/>
                      <a:pt x="423" y="198"/>
                    </a:cubicBezTo>
                    <a:cubicBezTo>
                      <a:pt x="423" y="192"/>
                      <a:pt x="427" y="188"/>
                      <a:pt x="433" y="188"/>
                    </a:cubicBezTo>
                    <a:close/>
                    <a:moveTo>
                      <a:pt x="461" y="188"/>
                    </a:moveTo>
                    <a:cubicBezTo>
                      <a:pt x="467" y="188"/>
                      <a:pt x="471" y="192"/>
                      <a:pt x="471" y="198"/>
                    </a:cubicBezTo>
                    <a:cubicBezTo>
                      <a:pt x="471" y="204"/>
                      <a:pt x="467" y="209"/>
                      <a:pt x="461" y="209"/>
                    </a:cubicBezTo>
                    <a:cubicBezTo>
                      <a:pt x="455" y="209"/>
                      <a:pt x="451" y="204"/>
                      <a:pt x="451" y="198"/>
                    </a:cubicBezTo>
                    <a:cubicBezTo>
                      <a:pt x="451" y="192"/>
                      <a:pt x="455" y="188"/>
                      <a:pt x="461" y="188"/>
                    </a:cubicBezTo>
                    <a:close/>
                    <a:moveTo>
                      <a:pt x="489" y="188"/>
                    </a:moveTo>
                    <a:cubicBezTo>
                      <a:pt x="495" y="188"/>
                      <a:pt x="500" y="192"/>
                      <a:pt x="500" y="198"/>
                    </a:cubicBezTo>
                    <a:cubicBezTo>
                      <a:pt x="500" y="204"/>
                      <a:pt x="495" y="209"/>
                      <a:pt x="489" y="209"/>
                    </a:cubicBezTo>
                    <a:cubicBezTo>
                      <a:pt x="484" y="209"/>
                      <a:pt x="479" y="204"/>
                      <a:pt x="479" y="198"/>
                    </a:cubicBezTo>
                    <a:cubicBezTo>
                      <a:pt x="479" y="192"/>
                      <a:pt x="484" y="188"/>
                      <a:pt x="489" y="188"/>
                    </a:cubicBezTo>
                    <a:close/>
                    <a:moveTo>
                      <a:pt x="517" y="188"/>
                    </a:moveTo>
                    <a:cubicBezTo>
                      <a:pt x="523" y="188"/>
                      <a:pt x="528" y="192"/>
                      <a:pt x="528" y="198"/>
                    </a:cubicBezTo>
                    <a:cubicBezTo>
                      <a:pt x="528" y="204"/>
                      <a:pt x="523" y="209"/>
                      <a:pt x="517" y="209"/>
                    </a:cubicBezTo>
                    <a:cubicBezTo>
                      <a:pt x="512" y="209"/>
                      <a:pt x="507" y="204"/>
                      <a:pt x="507" y="198"/>
                    </a:cubicBezTo>
                    <a:cubicBezTo>
                      <a:pt x="507" y="192"/>
                      <a:pt x="512" y="188"/>
                      <a:pt x="517" y="188"/>
                    </a:cubicBezTo>
                    <a:close/>
                    <a:moveTo>
                      <a:pt x="546" y="188"/>
                    </a:moveTo>
                    <a:cubicBezTo>
                      <a:pt x="551" y="188"/>
                      <a:pt x="556" y="192"/>
                      <a:pt x="556" y="198"/>
                    </a:cubicBezTo>
                    <a:cubicBezTo>
                      <a:pt x="556" y="204"/>
                      <a:pt x="551" y="209"/>
                      <a:pt x="546" y="209"/>
                    </a:cubicBezTo>
                    <a:cubicBezTo>
                      <a:pt x="540" y="209"/>
                      <a:pt x="535" y="204"/>
                      <a:pt x="535" y="198"/>
                    </a:cubicBezTo>
                    <a:cubicBezTo>
                      <a:pt x="535" y="192"/>
                      <a:pt x="540" y="188"/>
                      <a:pt x="546" y="188"/>
                    </a:cubicBezTo>
                    <a:close/>
                    <a:moveTo>
                      <a:pt x="574" y="188"/>
                    </a:moveTo>
                    <a:cubicBezTo>
                      <a:pt x="580" y="188"/>
                      <a:pt x="584" y="192"/>
                      <a:pt x="584" y="198"/>
                    </a:cubicBezTo>
                    <a:cubicBezTo>
                      <a:pt x="584" y="204"/>
                      <a:pt x="580" y="209"/>
                      <a:pt x="574" y="209"/>
                    </a:cubicBezTo>
                    <a:cubicBezTo>
                      <a:pt x="568" y="209"/>
                      <a:pt x="564" y="204"/>
                      <a:pt x="564" y="198"/>
                    </a:cubicBezTo>
                    <a:cubicBezTo>
                      <a:pt x="564" y="192"/>
                      <a:pt x="568" y="188"/>
                      <a:pt x="574" y="188"/>
                    </a:cubicBezTo>
                    <a:close/>
                    <a:moveTo>
                      <a:pt x="602" y="188"/>
                    </a:moveTo>
                    <a:cubicBezTo>
                      <a:pt x="608" y="188"/>
                      <a:pt x="612" y="192"/>
                      <a:pt x="612" y="198"/>
                    </a:cubicBezTo>
                    <a:cubicBezTo>
                      <a:pt x="612" y="204"/>
                      <a:pt x="608" y="209"/>
                      <a:pt x="602" y="209"/>
                    </a:cubicBezTo>
                    <a:cubicBezTo>
                      <a:pt x="596" y="209"/>
                      <a:pt x="592" y="204"/>
                      <a:pt x="592" y="198"/>
                    </a:cubicBezTo>
                    <a:cubicBezTo>
                      <a:pt x="592" y="192"/>
                      <a:pt x="596" y="188"/>
                      <a:pt x="602" y="188"/>
                    </a:cubicBezTo>
                    <a:close/>
                    <a:moveTo>
                      <a:pt x="630" y="188"/>
                    </a:moveTo>
                    <a:cubicBezTo>
                      <a:pt x="636" y="188"/>
                      <a:pt x="641" y="192"/>
                      <a:pt x="641" y="198"/>
                    </a:cubicBezTo>
                    <a:cubicBezTo>
                      <a:pt x="641" y="204"/>
                      <a:pt x="636" y="209"/>
                      <a:pt x="630" y="209"/>
                    </a:cubicBezTo>
                    <a:cubicBezTo>
                      <a:pt x="625" y="209"/>
                      <a:pt x="620" y="204"/>
                      <a:pt x="620" y="198"/>
                    </a:cubicBezTo>
                    <a:cubicBezTo>
                      <a:pt x="620" y="192"/>
                      <a:pt x="625" y="188"/>
                      <a:pt x="630" y="188"/>
                    </a:cubicBezTo>
                    <a:close/>
                    <a:moveTo>
                      <a:pt x="658" y="188"/>
                    </a:moveTo>
                    <a:cubicBezTo>
                      <a:pt x="664" y="188"/>
                      <a:pt x="669" y="192"/>
                      <a:pt x="669" y="198"/>
                    </a:cubicBezTo>
                    <a:cubicBezTo>
                      <a:pt x="669" y="204"/>
                      <a:pt x="664" y="209"/>
                      <a:pt x="658" y="209"/>
                    </a:cubicBezTo>
                    <a:cubicBezTo>
                      <a:pt x="653" y="209"/>
                      <a:pt x="648" y="204"/>
                      <a:pt x="648" y="198"/>
                    </a:cubicBezTo>
                    <a:cubicBezTo>
                      <a:pt x="648" y="192"/>
                      <a:pt x="653" y="188"/>
                      <a:pt x="658" y="188"/>
                    </a:cubicBezTo>
                    <a:close/>
                    <a:moveTo>
                      <a:pt x="687" y="188"/>
                    </a:moveTo>
                    <a:cubicBezTo>
                      <a:pt x="692" y="188"/>
                      <a:pt x="697" y="192"/>
                      <a:pt x="697" y="198"/>
                    </a:cubicBezTo>
                    <a:cubicBezTo>
                      <a:pt x="697" y="204"/>
                      <a:pt x="692" y="209"/>
                      <a:pt x="687" y="209"/>
                    </a:cubicBezTo>
                    <a:cubicBezTo>
                      <a:pt x="681" y="209"/>
                      <a:pt x="676" y="204"/>
                      <a:pt x="676" y="198"/>
                    </a:cubicBezTo>
                    <a:cubicBezTo>
                      <a:pt x="676" y="192"/>
                      <a:pt x="681" y="188"/>
                      <a:pt x="687" y="188"/>
                    </a:cubicBezTo>
                    <a:close/>
                    <a:moveTo>
                      <a:pt x="715" y="188"/>
                    </a:moveTo>
                    <a:cubicBezTo>
                      <a:pt x="721" y="188"/>
                      <a:pt x="725" y="192"/>
                      <a:pt x="725" y="198"/>
                    </a:cubicBezTo>
                    <a:cubicBezTo>
                      <a:pt x="725" y="204"/>
                      <a:pt x="721" y="209"/>
                      <a:pt x="715" y="209"/>
                    </a:cubicBezTo>
                    <a:cubicBezTo>
                      <a:pt x="709" y="209"/>
                      <a:pt x="705" y="204"/>
                      <a:pt x="705" y="198"/>
                    </a:cubicBezTo>
                    <a:cubicBezTo>
                      <a:pt x="705" y="192"/>
                      <a:pt x="709" y="188"/>
                      <a:pt x="715" y="188"/>
                    </a:cubicBezTo>
                    <a:close/>
                    <a:moveTo>
                      <a:pt x="743" y="188"/>
                    </a:moveTo>
                    <a:cubicBezTo>
                      <a:pt x="749" y="188"/>
                      <a:pt x="753" y="192"/>
                      <a:pt x="753" y="198"/>
                    </a:cubicBezTo>
                    <a:cubicBezTo>
                      <a:pt x="753" y="204"/>
                      <a:pt x="749" y="209"/>
                      <a:pt x="743" y="209"/>
                    </a:cubicBezTo>
                    <a:cubicBezTo>
                      <a:pt x="737" y="209"/>
                      <a:pt x="733" y="204"/>
                      <a:pt x="733" y="198"/>
                    </a:cubicBezTo>
                    <a:cubicBezTo>
                      <a:pt x="733" y="192"/>
                      <a:pt x="737" y="188"/>
                      <a:pt x="743" y="188"/>
                    </a:cubicBezTo>
                    <a:close/>
                    <a:moveTo>
                      <a:pt x="66" y="215"/>
                    </a:moveTo>
                    <a:cubicBezTo>
                      <a:pt x="72" y="215"/>
                      <a:pt x="77" y="219"/>
                      <a:pt x="77" y="225"/>
                    </a:cubicBezTo>
                    <a:cubicBezTo>
                      <a:pt x="77" y="231"/>
                      <a:pt x="72" y="235"/>
                      <a:pt x="66" y="235"/>
                    </a:cubicBezTo>
                    <a:cubicBezTo>
                      <a:pt x="61" y="235"/>
                      <a:pt x="56" y="231"/>
                      <a:pt x="56" y="225"/>
                    </a:cubicBezTo>
                    <a:cubicBezTo>
                      <a:pt x="56" y="219"/>
                      <a:pt x="61" y="215"/>
                      <a:pt x="66" y="215"/>
                    </a:cubicBezTo>
                    <a:close/>
                    <a:moveTo>
                      <a:pt x="123" y="215"/>
                    </a:moveTo>
                    <a:cubicBezTo>
                      <a:pt x="128" y="215"/>
                      <a:pt x="133" y="219"/>
                      <a:pt x="133" y="225"/>
                    </a:cubicBezTo>
                    <a:cubicBezTo>
                      <a:pt x="133" y="231"/>
                      <a:pt x="128" y="235"/>
                      <a:pt x="123" y="235"/>
                    </a:cubicBezTo>
                    <a:cubicBezTo>
                      <a:pt x="117" y="235"/>
                      <a:pt x="112" y="231"/>
                      <a:pt x="112" y="225"/>
                    </a:cubicBezTo>
                    <a:cubicBezTo>
                      <a:pt x="112" y="219"/>
                      <a:pt x="117" y="215"/>
                      <a:pt x="123" y="215"/>
                    </a:cubicBezTo>
                    <a:close/>
                    <a:moveTo>
                      <a:pt x="151" y="215"/>
                    </a:moveTo>
                    <a:cubicBezTo>
                      <a:pt x="157" y="215"/>
                      <a:pt x="161" y="219"/>
                      <a:pt x="161" y="225"/>
                    </a:cubicBezTo>
                    <a:cubicBezTo>
                      <a:pt x="161" y="231"/>
                      <a:pt x="157" y="235"/>
                      <a:pt x="151" y="235"/>
                    </a:cubicBezTo>
                    <a:cubicBezTo>
                      <a:pt x="145" y="235"/>
                      <a:pt x="141" y="231"/>
                      <a:pt x="141" y="225"/>
                    </a:cubicBezTo>
                    <a:cubicBezTo>
                      <a:pt x="141" y="219"/>
                      <a:pt x="145" y="215"/>
                      <a:pt x="151" y="215"/>
                    </a:cubicBezTo>
                    <a:close/>
                    <a:moveTo>
                      <a:pt x="179" y="215"/>
                    </a:moveTo>
                    <a:cubicBezTo>
                      <a:pt x="185" y="215"/>
                      <a:pt x="190" y="219"/>
                      <a:pt x="190" y="225"/>
                    </a:cubicBezTo>
                    <a:cubicBezTo>
                      <a:pt x="190" y="231"/>
                      <a:pt x="185" y="235"/>
                      <a:pt x="179" y="235"/>
                    </a:cubicBezTo>
                    <a:cubicBezTo>
                      <a:pt x="173" y="235"/>
                      <a:pt x="169" y="231"/>
                      <a:pt x="169" y="225"/>
                    </a:cubicBezTo>
                    <a:cubicBezTo>
                      <a:pt x="169" y="219"/>
                      <a:pt x="173" y="215"/>
                      <a:pt x="179" y="215"/>
                    </a:cubicBezTo>
                    <a:close/>
                    <a:moveTo>
                      <a:pt x="207" y="215"/>
                    </a:moveTo>
                    <a:cubicBezTo>
                      <a:pt x="213" y="215"/>
                      <a:pt x="218" y="219"/>
                      <a:pt x="218" y="225"/>
                    </a:cubicBezTo>
                    <a:cubicBezTo>
                      <a:pt x="218" y="231"/>
                      <a:pt x="213" y="235"/>
                      <a:pt x="207" y="235"/>
                    </a:cubicBezTo>
                    <a:cubicBezTo>
                      <a:pt x="202" y="235"/>
                      <a:pt x="197" y="231"/>
                      <a:pt x="197" y="225"/>
                    </a:cubicBezTo>
                    <a:cubicBezTo>
                      <a:pt x="197" y="219"/>
                      <a:pt x="202" y="215"/>
                      <a:pt x="207" y="215"/>
                    </a:cubicBezTo>
                    <a:close/>
                    <a:moveTo>
                      <a:pt x="236" y="215"/>
                    </a:moveTo>
                    <a:cubicBezTo>
                      <a:pt x="241" y="215"/>
                      <a:pt x="246" y="219"/>
                      <a:pt x="246" y="225"/>
                    </a:cubicBezTo>
                    <a:cubicBezTo>
                      <a:pt x="246" y="231"/>
                      <a:pt x="241" y="235"/>
                      <a:pt x="236" y="235"/>
                    </a:cubicBezTo>
                    <a:cubicBezTo>
                      <a:pt x="230" y="235"/>
                      <a:pt x="225" y="231"/>
                      <a:pt x="225" y="225"/>
                    </a:cubicBezTo>
                    <a:cubicBezTo>
                      <a:pt x="225" y="219"/>
                      <a:pt x="230" y="215"/>
                      <a:pt x="236" y="215"/>
                    </a:cubicBezTo>
                    <a:close/>
                    <a:moveTo>
                      <a:pt x="264" y="215"/>
                    </a:moveTo>
                    <a:cubicBezTo>
                      <a:pt x="269" y="215"/>
                      <a:pt x="274" y="219"/>
                      <a:pt x="274" y="225"/>
                    </a:cubicBezTo>
                    <a:cubicBezTo>
                      <a:pt x="274" y="231"/>
                      <a:pt x="269" y="235"/>
                      <a:pt x="264" y="235"/>
                    </a:cubicBezTo>
                    <a:cubicBezTo>
                      <a:pt x="258" y="235"/>
                      <a:pt x="253" y="231"/>
                      <a:pt x="253" y="225"/>
                    </a:cubicBezTo>
                    <a:cubicBezTo>
                      <a:pt x="253" y="219"/>
                      <a:pt x="258" y="215"/>
                      <a:pt x="264" y="215"/>
                    </a:cubicBezTo>
                    <a:close/>
                    <a:moveTo>
                      <a:pt x="292" y="215"/>
                    </a:moveTo>
                    <a:cubicBezTo>
                      <a:pt x="298" y="215"/>
                      <a:pt x="302" y="219"/>
                      <a:pt x="302" y="225"/>
                    </a:cubicBezTo>
                    <a:cubicBezTo>
                      <a:pt x="302" y="231"/>
                      <a:pt x="298" y="235"/>
                      <a:pt x="292" y="235"/>
                    </a:cubicBezTo>
                    <a:cubicBezTo>
                      <a:pt x="286" y="235"/>
                      <a:pt x="282" y="231"/>
                      <a:pt x="282" y="225"/>
                    </a:cubicBezTo>
                    <a:cubicBezTo>
                      <a:pt x="282" y="219"/>
                      <a:pt x="286" y="215"/>
                      <a:pt x="292" y="215"/>
                    </a:cubicBezTo>
                    <a:close/>
                    <a:moveTo>
                      <a:pt x="320" y="215"/>
                    </a:moveTo>
                    <a:cubicBezTo>
                      <a:pt x="326" y="215"/>
                      <a:pt x="330" y="219"/>
                      <a:pt x="330" y="225"/>
                    </a:cubicBezTo>
                    <a:cubicBezTo>
                      <a:pt x="330" y="231"/>
                      <a:pt x="326" y="235"/>
                      <a:pt x="320" y="235"/>
                    </a:cubicBezTo>
                    <a:cubicBezTo>
                      <a:pt x="314" y="235"/>
                      <a:pt x="310" y="231"/>
                      <a:pt x="310" y="225"/>
                    </a:cubicBezTo>
                    <a:cubicBezTo>
                      <a:pt x="310" y="219"/>
                      <a:pt x="314" y="215"/>
                      <a:pt x="320" y="215"/>
                    </a:cubicBezTo>
                    <a:close/>
                    <a:moveTo>
                      <a:pt x="348" y="215"/>
                    </a:moveTo>
                    <a:cubicBezTo>
                      <a:pt x="354" y="215"/>
                      <a:pt x="359" y="219"/>
                      <a:pt x="359" y="225"/>
                    </a:cubicBezTo>
                    <a:cubicBezTo>
                      <a:pt x="359" y="231"/>
                      <a:pt x="354" y="235"/>
                      <a:pt x="348" y="235"/>
                    </a:cubicBezTo>
                    <a:cubicBezTo>
                      <a:pt x="343" y="235"/>
                      <a:pt x="338" y="231"/>
                      <a:pt x="338" y="225"/>
                    </a:cubicBezTo>
                    <a:cubicBezTo>
                      <a:pt x="338" y="219"/>
                      <a:pt x="343" y="215"/>
                      <a:pt x="348" y="215"/>
                    </a:cubicBezTo>
                    <a:close/>
                    <a:moveTo>
                      <a:pt x="377" y="215"/>
                    </a:moveTo>
                    <a:cubicBezTo>
                      <a:pt x="382" y="215"/>
                      <a:pt x="387" y="219"/>
                      <a:pt x="387" y="225"/>
                    </a:cubicBezTo>
                    <a:cubicBezTo>
                      <a:pt x="387" y="231"/>
                      <a:pt x="382" y="235"/>
                      <a:pt x="377" y="235"/>
                    </a:cubicBezTo>
                    <a:cubicBezTo>
                      <a:pt x="371" y="235"/>
                      <a:pt x="366" y="231"/>
                      <a:pt x="366" y="225"/>
                    </a:cubicBezTo>
                    <a:cubicBezTo>
                      <a:pt x="366" y="219"/>
                      <a:pt x="371" y="215"/>
                      <a:pt x="377" y="215"/>
                    </a:cubicBezTo>
                    <a:close/>
                    <a:moveTo>
                      <a:pt x="405" y="215"/>
                    </a:moveTo>
                    <a:cubicBezTo>
                      <a:pt x="410" y="215"/>
                      <a:pt x="415" y="219"/>
                      <a:pt x="415" y="225"/>
                    </a:cubicBezTo>
                    <a:cubicBezTo>
                      <a:pt x="415" y="231"/>
                      <a:pt x="410" y="235"/>
                      <a:pt x="405" y="235"/>
                    </a:cubicBezTo>
                    <a:cubicBezTo>
                      <a:pt x="399" y="235"/>
                      <a:pt x="394" y="231"/>
                      <a:pt x="394" y="225"/>
                    </a:cubicBezTo>
                    <a:cubicBezTo>
                      <a:pt x="394" y="219"/>
                      <a:pt x="399" y="215"/>
                      <a:pt x="405" y="215"/>
                    </a:cubicBezTo>
                    <a:close/>
                    <a:moveTo>
                      <a:pt x="433" y="215"/>
                    </a:moveTo>
                    <a:cubicBezTo>
                      <a:pt x="439" y="215"/>
                      <a:pt x="443" y="219"/>
                      <a:pt x="443" y="225"/>
                    </a:cubicBezTo>
                    <a:cubicBezTo>
                      <a:pt x="443" y="231"/>
                      <a:pt x="439" y="235"/>
                      <a:pt x="433" y="235"/>
                    </a:cubicBezTo>
                    <a:cubicBezTo>
                      <a:pt x="427" y="235"/>
                      <a:pt x="423" y="231"/>
                      <a:pt x="423" y="225"/>
                    </a:cubicBezTo>
                    <a:cubicBezTo>
                      <a:pt x="423" y="219"/>
                      <a:pt x="427" y="215"/>
                      <a:pt x="433" y="215"/>
                    </a:cubicBezTo>
                    <a:close/>
                    <a:moveTo>
                      <a:pt x="461" y="215"/>
                    </a:moveTo>
                    <a:cubicBezTo>
                      <a:pt x="467" y="215"/>
                      <a:pt x="471" y="219"/>
                      <a:pt x="471" y="225"/>
                    </a:cubicBezTo>
                    <a:cubicBezTo>
                      <a:pt x="471" y="231"/>
                      <a:pt x="467" y="235"/>
                      <a:pt x="461" y="235"/>
                    </a:cubicBezTo>
                    <a:cubicBezTo>
                      <a:pt x="455" y="235"/>
                      <a:pt x="451" y="231"/>
                      <a:pt x="451" y="225"/>
                    </a:cubicBezTo>
                    <a:cubicBezTo>
                      <a:pt x="451" y="219"/>
                      <a:pt x="455" y="215"/>
                      <a:pt x="461" y="215"/>
                    </a:cubicBezTo>
                    <a:close/>
                    <a:moveTo>
                      <a:pt x="489" y="215"/>
                    </a:moveTo>
                    <a:cubicBezTo>
                      <a:pt x="495" y="215"/>
                      <a:pt x="500" y="219"/>
                      <a:pt x="500" y="225"/>
                    </a:cubicBezTo>
                    <a:cubicBezTo>
                      <a:pt x="500" y="231"/>
                      <a:pt x="495" y="235"/>
                      <a:pt x="489" y="235"/>
                    </a:cubicBezTo>
                    <a:cubicBezTo>
                      <a:pt x="484" y="235"/>
                      <a:pt x="479" y="231"/>
                      <a:pt x="479" y="225"/>
                    </a:cubicBezTo>
                    <a:cubicBezTo>
                      <a:pt x="479" y="219"/>
                      <a:pt x="484" y="215"/>
                      <a:pt x="489" y="215"/>
                    </a:cubicBezTo>
                    <a:close/>
                    <a:moveTo>
                      <a:pt x="517" y="215"/>
                    </a:moveTo>
                    <a:cubicBezTo>
                      <a:pt x="523" y="215"/>
                      <a:pt x="528" y="219"/>
                      <a:pt x="528" y="225"/>
                    </a:cubicBezTo>
                    <a:cubicBezTo>
                      <a:pt x="528" y="231"/>
                      <a:pt x="523" y="235"/>
                      <a:pt x="517" y="235"/>
                    </a:cubicBezTo>
                    <a:cubicBezTo>
                      <a:pt x="512" y="235"/>
                      <a:pt x="507" y="231"/>
                      <a:pt x="507" y="225"/>
                    </a:cubicBezTo>
                    <a:cubicBezTo>
                      <a:pt x="507" y="219"/>
                      <a:pt x="512" y="215"/>
                      <a:pt x="517" y="215"/>
                    </a:cubicBezTo>
                    <a:close/>
                    <a:moveTo>
                      <a:pt x="546" y="215"/>
                    </a:moveTo>
                    <a:cubicBezTo>
                      <a:pt x="551" y="215"/>
                      <a:pt x="556" y="219"/>
                      <a:pt x="556" y="225"/>
                    </a:cubicBezTo>
                    <a:cubicBezTo>
                      <a:pt x="556" y="231"/>
                      <a:pt x="551" y="235"/>
                      <a:pt x="546" y="235"/>
                    </a:cubicBezTo>
                    <a:cubicBezTo>
                      <a:pt x="540" y="235"/>
                      <a:pt x="535" y="231"/>
                      <a:pt x="535" y="225"/>
                    </a:cubicBezTo>
                    <a:cubicBezTo>
                      <a:pt x="535" y="219"/>
                      <a:pt x="540" y="215"/>
                      <a:pt x="546" y="215"/>
                    </a:cubicBezTo>
                    <a:close/>
                    <a:moveTo>
                      <a:pt x="574" y="215"/>
                    </a:moveTo>
                    <a:cubicBezTo>
                      <a:pt x="580" y="215"/>
                      <a:pt x="584" y="219"/>
                      <a:pt x="584" y="225"/>
                    </a:cubicBezTo>
                    <a:cubicBezTo>
                      <a:pt x="584" y="231"/>
                      <a:pt x="580" y="235"/>
                      <a:pt x="574" y="235"/>
                    </a:cubicBezTo>
                    <a:cubicBezTo>
                      <a:pt x="568" y="235"/>
                      <a:pt x="564" y="231"/>
                      <a:pt x="564" y="225"/>
                    </a:cubicBezTo>
                    <a:cubicBezTo>
                      <a:pt x="564" y="219"/>
                      <a:pt x="568" y="215"/>
                      <a:pt x="574" y="215"/>
                    </a:cubicBezTo>
                    <a:close/>
                    <a:moveTo>
                      <a:pt x="602" y="215"/>
                    </a:moveTo>
                    <a:cubicBezTo>
                      <a:pt x="608" y="215"/>
                      <a:pt x="612" y="219"/>
                      <a:pt x="612" y="225"/>
                    </a:cubicBezTo>
                    <a:cubicBezTo>
                      <a:pt x="612" y="231"/>
                      <a:pt x="608" y="235"/>
                      <a:pt x="602" y="235"/>
                    </a:cubicBezTo>
                    <a:cubicBezTo>
                      <a:pt x="596" y="235"/>
                      <a:pt x="592" y="231"/>
                      <a:pt x="592" y="225"/>
                    </a:cubicBezTo>
                    <a:cubicBezTo>
                      <a:pt x="592" y="219"/>
                      <a:pt x="596" y="215"/>
                      <a:pt x="602" y="215"/>
                    </a:cubicBezTo>
                    <a:close/>
                    <a:moveTo>
                      <a:pt x="630" y="215"/>
                    </a:moveTo>
                    <a:cubicBezTo>
                      <a:pt x="636" y="215"/>
                      <a:pt x="641" y="219"/>
                      <a:pt x="641" y="225"/>
                    </a:cubicBezTo>
                    <a:cubicBezTo>
                      <a:pt x="641" y="231"/>
                      <a:pt x="636" y="235"/>
                      <a:pt x="630" y="235"/>
                    </a:cubicBezTo>
                    <a:cubicBezTo>
                      <a:pt x="625" y="235"/>
                      <a:pt x="620" y="231"/>
                      <a:pt x="620" y="225"/>
                    </a:cubicBezTo>
                    <a:cubicBezTo>
                      <a:pt x="620" y="219"/>
                      <a:pt x="625" y="215"/>
                      <a:pt x="630" y="215"/>
                    </a:cubicBezTo>
                    <a:close/>
                    <a:moveTo>
                      <a:pt x="658" y="215"/>
                    </a:moveTo>
                    <a:cubicBezTo>
                      <a:pt x="664" y="215"/>
                      <a:pt x="669" y="219"/>
                      <a:pt x="669" y="225"/>
                    </a:cubicBezTo>
                    <a:cubicBezTo>
                      <a:pt x="669" y="231"/>
                      <a:pt x="664" y="235"/>
                      <a:pt x="658" y="235"/>
                    </a:cubicBezTo>
                    <a:cubicBezTo>
                      <a:pt x="653" y="235"/>
                      <a:pt x="648" y="231"/>
                      <a:pt x="648" y="225"/>
                    </a:cubicBezTo>
                    <a:cubicBezTo>
                      <a:pt x="648" y="219"/>
                      <a:pt x="653" y="215"/>
                      <a:pt x="658" y="215"/>
                    </a:cubicBezTo>
                    <a:close/>
                    <a:moveTo>
                      <a:pt x="687" y="215"/>
                    </a:moveTo>
                    <a:cubicBezTo>
                      <a:pt x="692" y="215"/>
                      <a:pt x="697" y="219"/>
                      <a:pt x="697" y="225"/>
                    </a:cubicBezTo>
                    <a:cubicBezTo>
                      <a:pt x="697" y="231"/>
                      <a:pt x="692" y="235"/>
                      <a:pt x="687" y="235"/>
                    </a:cubicBezTo>
                    <a:cubicBezTo>
                      <a:pt x="681" y="235"/>
                      <a:pt x="676" y="231"/>
                      <a:pt x="676" y="225"/>
                    </a:cubicBezTo>
                    <a:cubicBezTo>
                      <a:pt x="676" y="219"/>
                      <a:pt x="681" y="215"/>
                      <a:pt x="687" y="215"/>
                    </a:cubicBezTo>
                    <a:close/>
                    <a:moveTo>
                      <a:pt x="715" y="215"/>
                    </a:moveTo>
                    <a:cubicBezTo>
                      <a:pt x="721" y="215"/>
                      <a:pt x="725" y="219"/>
                      <a:pt x="725" y="225"/>
                    </a:cubicBezTo>
                    <a:cubicBezTo>
                      <a:pt x="725" y="231"/>
                      <a:pt x="721" y="235"/>
                      <a:pt x="715" y="235"/>
                    </a:cubicBezTo>
                    <a:cubicBezTo>
                      <a:pt x="709" y="235"/>
                      <a:pt x="705" y="231"/>
                      <a:pt x="705" y="225"/>
                    </a:cubicBezTo>
                    <a:cubicBezTo>
                      <a:pt x="705" y="219"/>
                      <a:pt x="709" y="215"/>
                      <a:pt x="715" y="215"/>
                    </a:cubicBezTo>
                    <a:close/>
                    <a:moveTo>
                      <a:pt x="743" y="215"/>
                    </a:moveTo>
                    <a:cubicBezTo>
                      <a:pt x="749" y="215"/>
                      <a:pt x="753" y="219"/>
                      <a:pt x="753" y="225"/>
                    </a:cubicBezTo>
                    <a:cubicBezTo>
                      <a:pt x="753" y="231"/>
                      <a:pt x="749" y="235"/>
                      <a:pt x="743" y="235"/>
                    </a:cubicBezTo>
                    <a:cubicBezTo>
                      <a:pt x="737" y="235"/>
                      <a:pt x="733" y="231"/>
                      <a:pt x="733" y="225"/>
                    </a:cubicBezTo>
                    <a:cubicBezTo>
                      <a:pt x="733" y="219"/>
                      <a:pt x="737" y="215"/>
                      <a:pt x="743" y="215"/>
                    </a:cubicBezTo>
                    <a:close/>
                    <a:moveTo>
                      <a:pt x="771" y="215"/>
                    </a:moveTo>
                    <a:cubicBezTo>
                      <a:pt x="777" y="215"/>
                      <a:pt x="782" y="219"/>
                      <a:pt x="782" y="225"/>
                    </a:cubicBezTo>
                    <a:cubicBezTo>
                      <a:pt x="782" y="231"/>
                      <a:pt x="777" y="235"/>
                      <a:pt x="771" y="235"/>
                    </a:cubicBezTo>
                    <a:cubicBezTo>
                      <a:pt x="766" y="235"/>
                      <a:pt x="761" y="231"/>
                      <a:pt x="761" y="225"/>
                    </a:cubicBezTo>
                    <a:cubicBezTo>
                      <a:pt x="761" y="219"/>
                      <a:pt x="766" y="215"/>
                      <a:pt x="771" y="215"/>
                    </a:cubicBezTo>
                    <a:close/>
                    <a:moveTo>
                      <a:pt x="799" y="215"/>
                    </a:moveTo>
                    <a:cubicBezTo>
                      <a:pt x="805" y="215"/>
                      <a:pt x="810" y="219"/>
                      <a:pt x="810" y="225"/>
                    </a:cubicBezTo>
                    <a:cubicBezTo>
                      <a:pt x="810" y="231"/>
                      <a:pt x="805" y="235"/>
                      <a:pt x="799" y="235"/>
                    </a:cubicBezTo>
                    <a:cubicBezTo>
                      <a:pt x="794" y="235"/>
                      <a:pt x="789" y="231"/>
                      <a:pt x="789" y="225"/>
                    </a:cubicBezTo>
                    <a:cubicBezTo>
                      <a:pt x="789" y="219"/>
                      <a:pt x="794" y="215"/>
                      <a:pt x="799" y="215"/>
                    </a:cubicBezTo>
                    <a:close/>
                    <a:moveTo>
                      <a:pt x="828" y="215"/>
                    </a:moveTo>
                    <a:cubicBezTo>
                      <a:pt x="833" y="215"/>
                      <a:pt x="838" y="219"/>
                      <a:pt x="838" y="225"/>
                    </a:cubicBezTo>
                    <a:cubicBezTo>
                      <a:pt x="838" y="231"/>
                      <a:pt x="833" y="235"/>
                      <a:pt x="828" y="235"/>
                    </a:cubicBezTo>
                    <a:cubicBezTo>
                      <a:pt x="822" y="235"/>
                      <a:pt x="817" y="231"/>
                      <a:pt x="817" y="225"/>
                    </a:cubicBezTo>
                    <a:cubicBezTo>
                      <a:pt x="817" y="219"/>
                      <a:pt x="822" y="215"/>
                      <a:pt x="828" y="215"/>
                    </a:cubicBezTo>
                    <a:close/>
                    <a:moveTo>
                      <a:pt x="856" y="215"/>
                    </a:moveTo>
                    <a:cubicBezTo>
                      <a:pt x="862" y="215"/>
                      <a:pt x="866" y="219"/>
                      <a:pt x="866" y="225"/>
                    </a:cubicBezTo>
                    <a:cubicBezTo>
                      <a:pt x="866" y="231"/>
                      <a:pt x="862" y="235"/>
                      <a:pt x="856" y="235"/>
                    </a:cubicBezTo>
                    <a:cubicBezTo>
                      <a:pt x="850" y="235"/>
                      <a:pt x="845" y="231"/>
                      <a:pt x="845" y="225"/>
                    </a:cubicBezTo>
                    <a:cubicBezTo>
                      <a:pt x="845" y="219"/>
                      <a:pt x="850" y="215"/>
                      <a:pt x="856" y="215"/>
                    </a:cubicBezTo>
                    <a:close/>
                    <a:moveTo>
                      <a:pt x="38" y="241"/>
                    </a:moveTo>
                    <a:cubicBezTo>
                      <a:pt x="44" y="241"/>
                      <a:pt x="49" y="246"/>
                      <a:pt x="49" y="252"/>
                    </a:cubicBezTo>
                    <a:cubicBezTo>
                      <a:pt x="49" y="258"/>
                      <a:pt x="44" y="262"/>
                      <a:pt x="38" y="262"/>
                    </a:cubicBezTo>
                    <a:cubicBezTo>
                      <a:pt x="33" y="262"/>
                      <a:pt x="28" y="258"/>
                      <a:pt x="28" y="252"/>
                    </a:cubicBezTo>
                    <a:cubicBezTo>
                      <a:pt x="28" y="246"/>
                      <a:pt x="33" y="241"/>
                      <a:pt x="38" y="241"/>
                    </a:cubicBezTo>
                    <a:close/>
                    <a:moveTo>
                      <a:pt x="66" y="241"/>
                    </a:moveTo>
                    <a:cubicBezTo>
                      <a:pt x="72" y="241"/>
                      <a:pt x="77" y="246"/>
                      <a:pt x="77" y="252"/>
                    </a:cubicBezTo>
                    <a:cubicBezTo>
                      <a:pt x="77" y="258"/>
                      <a:pt x="72" y="262"/>
                      <a:pt x="66" y="262"/>
                    </a:cubicBezTo>
                    <a:cubicBezTo>
                      <a:pt x="61" y="262"/>
                      <a:pt x="56" y="258"/>
                      <a:pt x="56" y="252"/>
                    </a:cubicBezTo>
                    <a:cubicBezTo>
                      <a:pt x="56" y="246"/>
                      <a:pt x="61" y="241"/>
                      <a:pt x="66" y="241"/>
                    </a:cubicBezTo>
                    <a:close/>
                    <a:moveTo>
                      <a:pt x="95" y="241"/>
                    </a:moveTo>
                    <a:cubicBezTo>
                      <a:pt x="100" y="241"/>
                      <a:pt x="105" y="246"/>
                      <a:pt x="105" y="252"/>
                    </a:cubicBezTo>
                    <a:cubicBezTo>
                      <a:pt x="105" y="258"/>
                      <a:pt x="100" y="262"/>
                      <a:pt x="95" y="262"/>
                    </a:cubicBezTo>
                    <a:cubicBezTo>
                      <a:pt x="89" y="262"/>
                      <a:pt x="84" y="258"/>
                      <a:pt x="84" y="252"/>
                    </a:cubicBezTo>
                    <a:cubicBezTo>
                      <a:pt x="84" y="246"/>
                      <a:pt x="89" y="241"/>
                      <a:pt x="95" y="241"/>
                    </a:cubicBezTo>
                    <a:close/>
                    <a:moveTo>
                      <a:pt x="123" y="241"/>
                    </a:moveTo>
                    <a:cubicBezTo>
                      <a:pt x="128" y="241"/>
                      <a:pt x="133" y="246"/>
                      <a:pt x="133" y="252"/>
                    </a:cubicBezTo>
                    <a:cubicBezTo>
                      <a:pt x="133" y="258"/>
                      <a:pt x="128" y="262"/>
                      <a:pt x="123" y="262"/>
                    </a:cubicBezTo>
                    <a:cubicBezTo>
                      <a:pt x="117" y="262"/>
                      <a:pt x="112" y="258"/>
                      <a:pt x="112" y="252"/>
                    </a:cubicBezTo>
                    <a:cubicBezTo>
                      <a:pt x="112" y="246"/>
                      <a:pt x="117" y="241"/>
                      <a:pt x="123" y="241"/>
                    </a:cubicBezTo>
                    <a:close/>
                    <a:moveTo>
                      <a:pt x="151" y="241"/>
                    </a:moveTo>
                    <a:cubicBezTo>
                      <a:pt x="157" y="241"/>
                      <a:pt x="161" y="246"/>
                      <a:pt x="161" y="252"/>
                    </a:cubicBezTo>
                    <a:cubicBezTo>
                      <a:pt x="161" y="258"/>
                      <a:pt x="157" y="262"/>
                      <a:pt x="151" y="262"/>
                    </a:cubicBezTo>
                    <a:cubicBezTo>
                      <a:pt x="145" y="262"/>
                      <a:pt x="141" y="258"/>
                      <a:pt x="141" y="252"/>
                    </a:cubicBezTo>
                    <a:cubicBezTo>
                      <a:pt x="141" y="246"/>
                      <a:pt x="145" y="241"/>
                      <a:pt x="151" y="241"/>
                    </a:cubicBezTo>
                    <a:close/>
                    <a:moveTo>
                      <a:pt x="179" y="241"/>
                    </a:moveTo>
                    <a:cubicBezTo>
                      <a:pt x="185" y="241"/>
                      <a:pt x="190" y="246"/>
                      <a:pt x="190" y="252"/>
                    </a:cubicBezTo>
                    <a:cubicBezTo>
                      <a:pt x="190" y="258"/>
                      <a:pt x="185" y="262"/>
                      <a:pt x="179" y="262"/>
                    </a:cubicBezTo>
                    <a:cubicBezTo>
                      <a:pt x="173" y="262"/>
                      <a:pt x="169" y="258"/>
                      <a:pt x="169" y="252"/>
                    </a:cubicBezTo>
                    <a:cubicBezTo>
                      <a:pt x="169" y="246"/>
                      <a:pt x="173" y="241"/>
                      <a:pt x="179" y="241"/>
                    </a:cubicBezTo>
                    <a:close/>
                    <a:moveTo>
                      <a:pt x="207" y="241"/>
                    </a:moveTo>
                    <a:cubicBezTo>
                      <a:pt x="213" y="241"/>
                      <a:pt x="218" y="246"/>
                      <a:pt x="218" y="252"/>
                    </a:cubicBezTo>
                    <a:cubicBezTo>
                      <a:pt x="218" y="258"/>
                      <a:pt x="213" y="262"/>
                      <a:pt x="207" y="262"/>
                    </a:cubicBezTo>
                    <a:cubicBezTo>
                      <a:pt x="202" y="262"/>
                      <a:pt x="197" y="258"/>
                      <a:pt x="197" y="252"/>
                    </a:cubicBezTo>
                    <a:cubicBezTo>
                      <a:pt x="197" y="246"/>
                      <a:pt x="202" y="241"/>
                      <a:pt x="207" y="241"/>
                    </a:cubicBezTo>
                    <a:close/>
                    <a:moveTo>
                      <a:pt x="236" y="241"/>
                    </a:moveTo>
                    <a:cubicBezTo>
                      <a:pt x="241" y="241"/>
                      <a:pt x="246" y="246"/>
                      <a:pt x="246" y="252"/>
                    </a:cubicBezTo>
                    <a:cubicBezTo>
                      <a:pt x="246" y="258"/>
                      <a:pt x="241" y="262"/>
                      <a:pt x="236" y="262"/>
                    </a:cubicBezTo>
                    <a:cubicBezTo>
                      <a:pt x="230" y="262"/>
                      <a:pt x="225" y="258"/>
                      <a:pt x="225" y="252"/>
                    </a:cubicBezTo>
                    <a:cubicBezTo>
                      <a:pt x="225" y="246"/>
                      <a:pt x="230" y="241"/>
                      <a:pt x="236" y="241"/>
                    </a:cubicBezTo>
                    <a:close/>
                    <a:moveTo>
                      <a:pt x="264" y="241"/>
                    </a:moveTo>
                    <a:cubicBezTo>
                      <a:pt x="269" y="241"/>
                      <a:pt x="274" y="246"/>
                      <a:pt x="274" y="252"/>
                    </a:cubicBezTo>
                    <a:cubicBezTo>
                      <a:pt x="274" y="258"/>
                      <a:pt x="269" y="262"/>
                      <a:pt x="264" y="262"/>
                    </a:cubicBezTo>
                    <a:cubicBezTo>
                      <a:pt x="258" y="262"/>
                      <a:pt x="253" y="258"/>
                      <a:pt x="253" y="252"/>
                    </a:cubicBezTo>
                    <a:cubicBezTo>
                      <a:pt x="253" y="246"/>
                      <a:pt x="258" y="241"/>
                      <a:pt x="264" y="241"/>
                    </a:cubicBezTo>
                    <a:close/>
                    <a:moveTo>
                      <a:pt x="292" y="241"/>
                    </a:moveTo>
                    <a:cubicBezTo>
                      <a:pt x="298" y="241"/>
                      <a:pt x="302" y="246"/>
                      <a:pt x="302" y="252"/>
                    </a:cubicBezTo>
                    <a:cubicBezTo>
                      <a:pt x="302" y="258"/>
                      <a:pt x="298" y="262"/>
                      <a:pt x="292" y="262"/>
                    </a:cubicBezTo>
                    <a:cubicBezTo>
                      <a:pt x="286" y="262"/>
                      <a:pt x="282" y="258"/>
                      <a:pt x="282" y="252"/>
                    </a:cubicBezTo>
                    <a:cubicBezTo>
                      <a:pt x="282" y="246"/>
                      <a:pt x="286" y="241"/>
                      <a:pt x="292" y="241"/>
                    </a:cubicBezTo>
                    <a:close/>
                    <a:moveTo>
                      <a:pt x="320" y="241"/>
                    </a:moveTo>
                    <a:cubicBezTo>
                      <a:pt x="326" y="241"/>
                      <a:pt x="330" y="246"/>
                      <a:pt x="330" y="252"/>
                    </a:cubicBezTo>
                    <a:cubicBezTo>
                      <a:pt x="330" y="258"/>
                      <a:pt x="326" y="262"/>
                      <a:pt x="320" y="262"/>
                    </a:cubicBezTo>
                    <a:cubicBezTo>
                      <a:pt x="314" y="262"/>
                      <a:pt x="310" y="258"/>
                      <a:pt x="310" y="252"/>
                    </a:cubicBezTo>
                    <a:cubicBezTo>
                      <a:pt x="310" y="246"/>
                      <a:pt x="314" y="241"/>
                      <a:pt x="320" y="241"/>
                    </a:cubicBezTo>
                    <a:close/>
                    <a:moveTo>
                      <a:pt x="348" y="241"/>
                    </a:moveTo>
                    <a:cubicBezTo>
                      <a:pt x="354" y="241"/>
                      <a:pt x="359" y="246"/>
                      <a:pt x="359" y="252"/>
                    </a:cubicBezTo>
                    <a:cubicBezTo>
                      <a:pt x="359" y="258"/>
                      <a:pt x="354" y="262"/>
                      <a:pt x="348" y="262"/>
                    </a:cubicBezTo>
                    <a:cubicBezTo>
                      <a:pt x="343" y="262"/>
                      <a:pt x="338" y="258"/>
                      <a:pt x="338" y="252"/>
                    </a:cubicBezTo>
                    <a:cubicBezTo>
                      <a:pt x="338" y="246"/>
                      <a:pt x="343" y="241"/>
                      <a:pt x="348" y="241"/>
                    </a:cubicBezTo>
                    <a:close/>
                    <a:moveTo>
                      <a:pt x="377" y="241"/>
                    </a:moveTo>
                    <a:cubicBezTo>
                      <a:pt x="382" y="241"/>
                      <a:pt x="387" y="246"/>
                      <a:pt x="387" y="252"/>
                    </a:cubicBezTo>
                    <a:cubicBezTo>
                      <a:pt x="387" y="258"/>
                      <a:pt x="382" y="262"/>
                      <a:pt x="377" y="262"/>
                    </a:cubicBezTo>
                    <a:cubicBezTo>
                      <a:pt x="371" y="262"/>
                      <a:pt x="366" y="258"/>
                      <a:pt x="366" y="252"/>
                    </a:cubicBezTo>
                    <a:cubicBezTo>
                      <a:pt x="366" y="246"/>
                      <a:pt x="371" y="241"/>
                      <a:pt x="377" y="241"/>
                    </a:cubicBezTo>
                    <a:close/>
                    <a:moveTo>
                      <a:pt x="405" y="241"/>
                    </a:moveTo>
                    <a:cubicBezTo>
                      <a:pt x="410" y="241"/>
                      <a:pt x="415" y="246"/>
                      <a:pt x="415" y="252"/>
                    </a:cubicBezTo>
                    <a:cubicBezTo>
                      <a:pt x="415" y="258"/>
                      <a:pt x="410" y="262"/>
                      <a:pt x="405" y="262"/>
                    </a:cubicBezTo>
                    <a:cubicBezTo>
                      <a:pt x="399" y="262"/>
                      <a:pt x="394" y="258"/>
                      <a:pt x="394" y="252"/>
                    </a:cubicBezTo>
                    <a:cubicBezTo>
                      <a:pt x="394" y="246"/>
                      <a:pt x="399" y="241"/>
                      <a:pt x="405" y="241"/>
                    </a:cubicBezTo>
                    <a:close/>
                    <a:moveTo>
                      <a:pt x="433" y="241"/>
                    </a:moveTo>
                    <a:cubicBezTo>
                      <a:pt x="439" y="241"/>
                      <a:pt x="443" y="246"/>
                      <a:pt x="443" y="252"/>
                    </a:cubicBezTo>
                    <a:cubicBezTo>
                      <a:pt x="443" y="258"/>
                      <a:pt x="439" y="262"/>
                      <a:pt x="433" y="262"/>
                    </a:cubicBezTo>
                    <a:cubicBezTo>
                      <a:pt x="427" y="262"/>
                      <a:pt x="423" y="258"/>
                      <a:pt x="423" y="252"/>
                    </a:cubicBezTo>
                    <a:cubicBezTo>
                      <a:pt x="423" y="246"/>
                      <a:pt x="427" y="241"/>
                      <a:pt x="433" y="241"/>
                    </a:cubicBezTo>
                    <a:close/>
                    <a:moveTo>
                      <a:pt x="461" y="241"/>
                    </a:moveTo>
                    <a:cubicBezTo>
                      <a:pt x="467" y="241"/>
                      <a:pt x="471" y="246"/>
                      <a:pt x="471" y="252"/>
                    </a:cubicBezTo>
                    <a:cubicBezTo>
                      <a:pt x="471" y="258"/>
                      <a:pt x="467" y="262"/>
                      <a:pt x="461" y="262"/>
                    </a:cubicBezTo>
                    <a:cubicBezTo>
                      <a:pt x="455" y="262"/>
                      <a:pt x="451" y="258"/>
                      <a:pt x="451" y="252"/>
                    </a:cubicBezTo>
                    <a:cubicBezTo>
                      <a:pt x="451" y="246"/>
                      <a:pt x="455" y="241"/>
                      <a:pt x="461" y="241"/>
                    </a:cubicBezTo>
                    <a:close/>
                    <a:moveTo>
                      <a:pt x="489" y="241"/>
                    </a:moveTo>
                    <a:cubicBezTo>
                      <a:pt x="495" y="241"/>
                      <a:pt x="500" y="246"/>
                      <a:pt x="500" y="252"/>
                    </a:cubicBezTo>
                    <a:cubicBezTo>
                      <a:pt x="500" y="258"/>
                      <a:pt x="495" y="262"/>
                      <a:pt x="489" y="262"/>
                    </a:cubicBezTo>
                    <a:cubicBezTo>
                      <a:pt x="484" y="262"/>
                      <a:pt x="479" y="258"/>
                      <a:pt x="479" y="252"/>
                    </a:cubicBezTo>
                    <a:cubicBezTo>
                      <a:pt x="479" y="246"/>
                      <a:pt x="484" y="241"/>
                      <a:pt x="489" y="241"/>
                    </a:cubicBezTo>
                    <a:close/>
                    <a:moveTo>
                      <a:pt x="517" y="241"/>
                    </a:moveTo>
                    <a:cubicBezTo>
                      <a:pt x="523" y="241"/>
                      <a:pt x="528" y="246"/>
                      <a:pt x="528" y="252"/>
                    </a:cubicBezTo>
                    <a:cubicBezTo>
                      <a:pt x="528" y="258"/>
                      <a:pt x="523" y="262"/>
                      <a:pt x="517" y="262"/>
                    </a:cubicBezTo>
                    <a:cubicBezTo>
                      <a:pt x="512" y="262"/>
                      <a:pt x="507" y="258"/>
                      <a:pt x="507" y="252"/>
                    </a:cubicBezTo>
                    <a:cubicBezTo>
                      <a:pt x="507" y="246"/>
                      <a:pt x="512" y="241"/>
                      <a:pt x="517" y="241"/>
                    </a:cubicBezTo>
                    <a:close/>
                    <a:moveTo>
                      <a:pt x="546" y="241"/>
                    </a:moveTo>
                    <a:cubicBezTo>
                      <a:pt x="551" y="241"/>
                      <a:pt x="556" y="246"/>
                      <a:pt x="556" y="252"/>
                    </a:cubicBezTo>
                    <a:cubicBezTo>
                      <a:pt x="556" y="258"/>
                      <a:pt x="551" y="262"/>
                      <a:pt x="546" y="262"/>
                    </a:cubicBezTo>
                    <a:cubicBezTo>
                      <a:pt x="540" y="262"/>
                      <a:pt x="535" y="258"/>
                      <a:pt x="535" y="252"/>
                    </a:cubicBezTo>
                    <a:cubicBezTo>
                      <a:pt x="535" y="246"/>
                      <a:pt x="540" y="241"/>
                      <a:pt x="546" y="241"/>
                    </a:cubicBezTo>
                    <a:close/>
                    <a:moveTo>
                      <a:pt x="574" y="241"/>
                    </a:moveTo>
                    <a:cubicBezTo>
                      <a:pt x="580" y="241"/>
                      <a:pt x="584" y="246"/>
                      <a:pt x="584" y="252"/>
                    </a:cubicBezTo>
                    <a:cubicBezTo>
                      <a:pt x="584" y="258"/>
                      <a:pt x="580" y="262"/>
                      <a:pt x="574" y="262"/>
                    </a:cubicBezTo>
                    <a:cubicBezTo>
                      <a:pt x="568" y="262"/>
                      <a:pt x="564" y="258"/>
                      <a:pt x="564" y="252"/>
                    </a:cubicBezTo>
                    <a:cubicBezTo>
                      <a:pt x="564" y="246"/>
                      <a:pt x="568" y="241"/>
                      <a:pt x="574" y="241"/>
                    </a:cubicBezTo>
                    <a:close/>
                    <a:moveTo>
                      <a:pt x="602" y="241"/>
                    </a:moveTo>
                    <a:cubicBezTo>
                      <a:pt x="608" y="241"/>
                      <a:pt x="612" y="246"/>
                      <a:pt x="612" y="252"/>
                    </a:cubicBezTo>
                    <a:cubicBezTo>
                      <a:pt x="612" y="258"/>
                      <a:pt x="608" y="262"/>
                      <a:pt x="602" y="262"/>
                    </a:cubicBezTo>
                    <a:cubicBezTo>
                      <a:pt x="596" y="262"/>
                      <a:pt x="592" y="258"/>
                      <a:pt x="592" y="252"/>
                    </a:cubicBezTo>
                    <a:cubicBezTo>
                      <a:pt x="592" y="246"/>
                      <a:pt x="596" y="241"/>
                      <a:pt x="602" y="241"/>
                    </a:cubicBezTo>
                    <a:close/>
                    <a:moveTo>
                      <a:pt x="630" y="241"/>
                    </a:moveTo>
                    <a:cubicBezTo>
                      <a:pt x="636" y="241"/>
                      <a:pt x="641" y="246"/>
                      <a:pt x="641" y="252"/>
                    </a:cubicBezTo>
                    <a:cubicBezTo>
                      <a:pt x="641" y="258"/>
                      <a:pt x="636" y="262"/>
                      <a:pt x="630" y="262"/>
                    </a:cubicBezTo>
                    <a:cubicBezTo>
                      <a:pt x="625" y="262"/>
                      <a:pt x="620" y="258"/>
                      <a:pt x="620" y="252"/>
                    </a:cubicBezTo>
                    <a:cubicBezTo>
                      <a:pt x="620" y="246"/>
                      <a:pt x="625" y="241"/>
                      <a:pt x="630" y="241"/>
                    </a:cubicBezTo>
                    <a:close/>
                    <a:moveTo>
                      <a:pt x="658" y="241"/>
                    </a:moveTo>
                    <a:cubicBezTo>
                      <a:pt x="664" y="241"/>
                      <a:pt x="669" y="246"/>
                      <a:pt x="669" y="252"/>
                    </a:cubicBezTo>
                    <a:cubicBezTo>
                      <a:pt x="669" y="258"/>
                      <a:pt x="664" y="262"/>
                      <a:pt x="658" y="262"/>
                    </a:cubicBezTo>
                    <a:cubicBezTo>
                      <a:pt x="653" y="262"/>
                      <a:pt x="648" y="258"/>
                      <a:pt x="648" y="252"/>
                    </a:cubicBezTo>
                    <a:cubicBezTo>
                      <a:pt x="648" y="246"/>
                      <a:pt x="653" y="241"/>
                      <a:pt x="658" y="241"/>
                    </a:cubicBezTo>
                    <a:close/>
                    <a:moveTo>
                      <a:pt x="687" y="241"/>
                    </a:moveTo>
                    <a:cubicBezTo>
                      <a:pt x="692" y="241"/>
                      <a:pt x="697" y="246"/>
                      <a:pt x="697" y="252"/>
                    </a:cubicBezTo>
                    <a:cubicBezTo>
                      <a:pt x="697" y="258"/>
                      <a:pt x="692" y="262"/>
                      <a:pt x="687" y="262"/>
                    </a:cubicBezTo>
                    <a:cubicBezTo>
                      <a:pt x="681" y="262"/>
                      <a:pt x="676" y="258"/>
                      <a:pt x="676" y="252"/>
                    </a:cubicBezTo>
                    <a:cubicBezTo>
                      <a:pt x="676" y="246"/>
                      <a:pt x="681" y="241"/>
                      <a:pt x="687" y="241"/>
                    </a:cubicBezTo>
                    <a:close/>
                    <a:moveTo>
                      <a:pt x="715" y="241"/>
                    </a:moveTo>
                    <a:cubicBezTo>
                      <a:pt x="721" y="241"/>
                      <a:pt x="725" y="246"/>
                      <a:pt x="725" y="252"/>
                    </a:cubicBezTo>
                    <a:cubicBezTo>
                      <a:pt x="725" y="258"/>
                      <a:pt x="721" y="262"/>
                      <a:pt x="715" y="262"/>
                    </a:cubicBezTo>
                    <a:cubicBezTo>
                      <a:pt x="709" y="262"/>
                      <a:pt x="705" y="258"/>
                      <a:pt x="705" y="252"/>
                    </a:cubicBezTo>
                    <a:cubicBezTo>
                      <a:pt x="705" y="246"/>
                      <a:pt x="709" y="241"/>
                      <a:pt x="715" y="241"/>
                    </a:cubicBezTo>
                    <a:close/>
                    <a:moveTo>
                      <a:pt x="743" y="241"/>
                    </a:moveTo>
                    <a:cubicBezTo>
                      <a:pt x="749" y="241"/>
                      <a:pt x="753" y="246"/>
                      <a:pt x="753" y="252"/>
                    </a:cubicBezTo>
                    <a:cubicBezTo>
                      <a:pt x="753" y="258"/>
                      <a:pt x="749" y="262"/>
                      <a:pt x="743" y="262"/>
                    </a:cubicBezTo>
                    <a:cubicBezTo>
                      <a:pt x="737" y="262"/>
                      <a:pt x="733" y="258"/>
                      <a:pt x="733" y="252"/>
                    </a:cubicBezTo>
                    <a:cubicBezTo>
                      <a:pt x="733" y="246"/>
                      <a:pt x="737" y="241"/>
                      <a:pt x="743" y="241"/>
                    </a:cubicBezTo>
                    <a:close/>
                    <a:moveTo>
                      <a:pt x="771" y="241"/>
                    </a:moveTo>
                    <a:cubicBezTo>
                      <a:pt x="777" y="241"/>
                      <a:pt x="782" y="246"/>
                      <a:pt x="782" y="252"/>
                    </a:cubicBezTo>
                    <a:cubicBezTo>
                      <a:pt x="782" y="258"/>
                      <a:pt x="777" y="262"/>
                      <a:pt x="771" y="262"/>
                    </a:cubicBezTo>
                    <a:cubicBezTo>
                      <a:pt x="766" y="262"/>
                      <a:pt x="761" y="258"/>
                      <a:pt x="761" y="252"/>
                    </a:cubicBezTo>
                    <a:cubicBezTo>
                      <a:pt x="761" y="246"/>
                      <a:pt x="766" y="241"/>
                      <a:pt x="771" y="241"/>
                    </a:cubicBezTo>
                    <a:close/>
                    <a:moveTo>
                      <a:pt x="799" y="241"/>
                    </a:moveTo>
                    <a:cubicBezTo>
                      <a:pt x="805" y="241"/>
                      <a:pt x="810" y="246"/>
                      <a:pt x="810" y="252"/>
                    </a:cubicBezTo>
                    <a:cubicBezTo>
                      <a:pt x="810" y="258"/>
                      <a:pt x="805" y="262"/>
                      <a:pt x="799" y="262"/>
                    </a:cubicBezTo>
                    <a:cubicBezTo>
                      <a:pt x="794" y="262"/>
                      <a:pt x="789" y="258"/>
                      <a:pt x="789" y="252"/>
                    </a:cubicBezTo>
                    <a:cubicBezTo>
                      <a:pt x="789" y="246"/>
                      <a:pt x="794" y="241"/>
                      <a:pt x="799" y="241"/>
                    </a:cubicBezTo>
                    <a:close/>
                    <a:moveTo>
                      <a:pt x="828" y="241"/>
                    </a:moveTo>
                    <a:cubicBezTo>
                      <a:pt x="833" y="241"/>
                      <a:pt x="838" y="246"/>
                      <a:pt x="838" y="252"/>
                    </a:cubicBezTo>
                    <a:cubicBezTo>
                      <a:pt x="838" y="258"/>
                      <a:pt x="833" y="262"/>
                      <a:pt x="828" y="262"/>
                    </a:cubicBezTo>
                    <a:cubicBezTo>
                      <a:pt x="822" y="262"/>
                      <a:pt x="817" y="258"/>
                      <a:pt x="817" y="252"/>
                    </a:cubicBezTo>
                    <a:cubicBezTo>
                      <a:pt x="817" y="246"/>
                      <a:pt x="822" y="241"/>
                      <a:pt x="828" y="241"/>
                    </a:cubicBezTo>
                    <a:close/>
                    <a:moveTo>
                      <a:pt x="856" y="241"/>
                    </a:moveTo>
                    <a:cubicBezTo>
                      <a:pt x="862" y="241"/>
                      <a:pt x="866" y="246"/>
                      <a:pt x="866" y="252"/>
                    </a:cubicBezTo>
                    <a:cubicBezTo>
                      <a:pt x="866" y="258"/>
                      <a:pt x="862" y="262"/>
                      <a:pt x="856" y="262"/>
                    </a:cubicBezTo>
                    <a:cubicBezTo>
                      <a:pt x="850" y="262"/>
                      <a:pt x="845" y="258"/>
                      <a:pt x="845" y="252"/>
                    </a:cubicBezTo>
                    <a:cubicBezTo>
                      <a:pt x="845" y="246"/>
                      <a:pt x="850" y="241"/>
                      <a:pt x="856" y="241"/>
                    </a:cubicBezTo>
                    <a:close/>
                    <a:moveTo>
                      <a:pt x="884" y="241"/>
                    </a:moveTo>
                    <a:cubicBezTo>
                      <a:pt x="890" y="241"/>
                      <a:pt x="894" y="246"/>
                      <a:pt x="894" y="252"/>
                    </a:cubicBezTo>
                    <a:cubicBezTo>
                      <a:pt x="894" y="258"/>
                      <a:pt x="890" y="262"/>
                      <a:pt x="884" y="262"/>
                    </a:cubicBezTo>
                    <a:cubicBezTo>
                      <a:pt x="878" y="262"/>
                      <a:pt x="874" y="258"/>
                      <a:pt x="874" y="252"/>
                    </a:cubicBezTo>
                    <a:cubicBezTo>
                      <a:pt x="874" y="246"/>
                      <a:pt x="878" y="241"/>
                      <a:pt x="884" y="241"/>
                    </a:cubicBezTo>
                    <a:close/>
                    <a:moveTo>
                      <a:pt x="38" y="268"/>
                    </a:moveTo>
                    <a:cubicBezTo>
                      <a:pt x="44" y="268"/>
                      <a:pt x="49" y="273"/>
                      <a:pt x="49" y="279"/>
                    </a:cubicBezTo>
                    <a:cubicBezTo>
                      <a:pt x="49" y="284"/>
                      <a:pt x="44" y="289"/>
                      <a:pt x="38" y="289"/>
                    </a:cubicBezTo>
                    <a:cubicBezTo>
                      <a:pt x="33" y="289"/>
                      <a:pt x="28" y="284"/>
                      <a:pt x="28" y="279"/>
                    </a:cubicBezTo>
                    <a:cubicBezTo>
                      <a:pt x="28" y="273"/>
                      <a:pt x="33" y="268"/>
                      <a:pt x="38" y="268"/>
                    </a:cubicBezTo>
                    <a:close/>
                    <a:moveTo>
                      <a:pt x="66" y="268"/>
                    </a:moveTo>
                    <a:cubicBezTo>
                      <a:pt x="72" y="268"/>
                      <a:pt x="77" y="273"/>
                      <a:pt x="77" y="279"/>
                    </a:cubicBezTo>
                    <a:cubicBezTo>
                      <a:pt x="77" y="284"/>
                      <a:pt x="72" y="289"/>
                      <a:pt x="66" y="289"/>
                    </a:cubicBezTo>
                    <a:cubicBezTo>
                      <a:pt x="61" y="289"/>
                      <a:pt x="56" y="284"/>
                      <a:pt x="56" y="279"/>
                    </a:cubicBezTo>
                    <a:cubicBezTo>
                      <a:pt x="56" y="273"/>
                      <a:pt x="61" y="268"/>
                      <a:pt x="66" y="268"/>
                    </a:cubicBezTo>
                    <a:close/>
                    <a:moveTo>
                      <a:pt x="95" y="268"/>
                    </a:moveTo>
                    <a:cubicBezTo>
                      <a:pt x="100" y="268"/>
                      <a:pt x="105" y="273"/>
                      <a:pt x="105" y="279"/>
                    </a:cubicBezTo>
                    <a:cubicBezTo>
                      <a:pt x="105" y="284"/>
                      <a:pt x="100" y="289"/>
                      <a:pt x="95" y="289"/>
                    </a:cubicBezTo>
                    <a:cubicBezTo>
                      <a:pt x="89" y="289"/>
                      <a:pt x="84" y="284"/>
                      <a:pt x="84" y="279"/>
                    </a:cubicBezTo>
                    <a:cubicBezTo>
                      <a:pt x="84" y="273"/>
                      <a:pt x="89" y="268"/>
                      <a:pt x="95" y="268"/>
                    </a:cubicBezTo>
                    <a:close/>
                    <a:moveTo>
                      <a:pt x="123" y="268"/>
                    </a:moveTo>
                    <a:cubicBezTo>
                      <a:pt x="128" y="268"/>
                      <a:pt x="133" y="273"/>
                      <a:pt x="133" y="279"/>
                    </a:cubicBezTo>
                    <a:cubicBezTo>
                      <a:pt x="133" y="284"/>
                      <a:pt x="128" y="289"/>
                      <a:pt x="123" y="289"/>
                    </a:cubicBezTo>
                    <a:cubicBezTo>
                      <a:pt x="117" y="289"/>
                      <a:pt x="112" y="284"/>
                      <a:pt x="112" y="279"/>
                    </a:cubicBezTo>
                    <a:cubicBezTo>
                      <a:pt x="112" y="273"/>
                      <a:pt x="117" y="268"/>
                      <a:pt x="123" y="268"/>
                    </a:cubicBezTo>
                    <a:close/>
                    <a:moveTo>
                      <a:pt x="151" y="268"/>
                    </a:moveTo>
                    <a:cubicBezTo>
                      <a:pt x="157" y="268"/>
                      <a:pt x="161" y="273"/>
                      <a:pt x="161" y="279"/>
                    </a:cubicBezTo>
                    <a:cubicBezTo>
                      <a:pt x="161" y="284"/>
                      <a:pt x="157" y="289"/>
                      <a:pt x="151" y="289"/>
                    </a:cubicBezTo>
                    <a:cubicBezTo>
                      <a:pt x="145" y="289"/>
                      <a:pt x="141" y="284"/>
                      <a:pt x="141" y="279"/>
                    </a:cubicBezTo>
                    <a:cubicBezTo>
                      <a:pt x="141" y="273"/>
                      <a:pt x="145" y="268"/>
                      <a:pt x="151" y="268"/>
                    </a:cubicBezTo>
                    <a:close/>
                    <a:moveTo>
                      <a:pt x="179" y="268"/>
                    </a:moveTo>
                    <a:cubicBezTo>
                      <a:pt x="185" y="268"/>
                      <a:pt x="190" y="273"/>
                      <a:pt x="190" y="279"/>
                    </a:cubicBezTo>
                    <a:cubicBezTo>
                      <a:pt x="190" y="284"/>
                      <a:pt x="185" y="289"/>
                      <a:pt x="179" y="289"/>
                    </a:cubicBezTo>
                    <a:cubicBezTo>
                      <a:pt x="173" y="289"/>
                      <a:pt x="169" y="284"/>
                      <a:pt x="169" y="279"/>
                    </a:cubicBezTo>
                    <a:cubicBezTo>
                      <a:pt x="169" y="273"/>
                      <a:pt x="173" y="268"/>
                      <a:pt x="179" y="268"/>
                    </a:cubicBezTo>
                    <a:close/>
                    <a:moveTo>
                      <a:pt x="207" y="268"/>
                    </a:moveTo>
                    <a:cubicBezTo>
                      <a:pt x="213" y="268"/>
                      <a:pt x="218" y="273"/>
                      <a:pt x="218" y="279"/>
                    </a:cubicBezTo>
                    <a:cubicBezTo>
                      <a:pt x="218" y="284"/>
                      <a:pt x="213" y="289"/>
                      <a:pt x="207" y="289"/>
                    </a:cubicBezTo>
                    <a:cubicBezTo>
                      <a:pt x="202" y="289"/>
                      <a:pt x="197" y="284"/>
                      <a:pt x="197" y="279"/>
                    </a:cubicBezTo>
                    <a:cubicBezTo>
                      <a:pt x="197" y="273"/>
                      <a:pt x="202" y="268"/>
                      <a:pt x="207" y="268"/>
                    </a:cubicBezTo>
                    <a:close/>
                    <a:moveTo>
                      <a:pt x="236" y="268"/>
                    </a:moveTo>
                    <a:cubicBezTo>
                      <a:pt x="241" y="268"/>
                      <a:pt x="246" y="273"/>
                      <a:pt x="246" y="279"/>
                    </a:cubicBezTo>
                    <a:cubicBezTo>
                      <a:pt x="246" y="284"/>
                      <a:pt x="241" y="289"/>
                      <a:pt x="236" y="289"/>
                    </a:cubicBezTo>
                    <a:cubicBezTo>
                      <a:pt x="230" y="289"/>
                      <a:pt x="225" y="284"/>
                      <a:pt x="225" y="279"/>
                    </a:cubicBezTo>
                    <a:cubicBezTo>
                      <a:pt x="225" y="273"/>
                      <a:pt x="230" y="268"/>
                      <a:pt x="236" y="268"/>
                    </a:cubicBezTo>
                    <a:close/>
                    <a:moveTo>
                      <a:pt x="264" y="268"/>
                    </a:moveTo>
                    <a:cubicBezTo>
                      <a:pt x="269" y="268"/>
                      <a:pt x="274" y="273"/>
                      <a:pt x="274" y="279"/>
                    </a:cubicBezTo>
                    <a:cubicBezTo>
                      <a:pt x="274" y="284"/>
                      <a:pt x="269" y="289"/>
                      <a:pt x="264" y="289"/>
                    </a:cubicBezTo>
                    <a:cubicBezTo>
                      <a:pt x="258" y="289"/>
                      <a:pt x="253" y="284"/>
                      <a:pt x="253" y="279"/>
                    </a:cubicBezTo>
                    <a:cubicBezTo>
                      <a:pt x="253" y="273"/>
                      <a:pt x="258" y="268"/>
                      <a:pt x="264" y="268"/>
                    </a:cubicBezTo>
                    <a:close/>
                    <a:moveTo>
                      <a:pt x="292" y="268"/>
                    </a:moveTo>
                    <a:cubicBezTo>
                      <a:pt x="298" y="268"/>
                      <a:pt x="302" y="273"/>
                      <a:pt x="302" y="279"/>
                    </a:cubicBezTo>
                    <a:cubicBezTo>
                      <a:pt x="302" y="284"/>
                      <a:pt x="298" y="289"/>
                      <a:pt x="292" y="289"/>
                    </a:cubicBezTo>
                    <a:cubicBezTo>
                      <a:pt x="286" y="289"/>
                      <a:pt x="282" y="284"/>
                      <a:pt x="282" y="279"/>
                    </a:cubicBezTo>
                    <a:cubicBezTo>
                      <a:pt x="282" y="273"/>
                      <a:pt x="286" y="268"/>
                      <a:pt x="292" y="268"/>
                    </a:cubicBezTo>
                    <a:close/>
                    <a:moveTo>
                      <a:pt x="320" y="268"/>
                    </a:moveTo>
                    <a:cubicBezTo>
                      <a:pt x="326" y="268"/>
                      <a:pt x="330" y="273"/>
                      <a:pt x="330" y="279"/>
                    </a:cubicBezTo>
                    <a:cubicBezTo>
                      <a:pt x="330" y="284"/>
                      <a:pt x="326" y="289"/>
                      <a:pt x="320" y="289"/>
                    </a:cubicBezTo>
                    <a:cubicBezTo>
                      <a:pt x="314" y="289"/>
                      <a:pt x="310" y="284"/>
                      <a:pt x="310" y="279"/>
                    </a:cubicBezTo>
                    <a:cubicBezTo>
                      <a:pt x="310" y="273"/>
                      <a:pt x="314" y="268"/>
                      <a:pt x="320" y="268"/>
                    </a:cubicBezTo>
                    <a:close/>
                    <a:moveTo>
                      <a:pt x="348" y="268"/>
                    </a:moveTo>
                    <a:cubicBezTo>
                      <a:pt x="354" y="268"/>
                      <a:pt x="359" y="273"/>
                      <a:pt x="359" y="279"/>
                    </a:cubicBezTo>
                    <a:cubicBezTo>
                      <a:pt x="359" y="284"/>
                      <a:pt x="354" y="289"/>
                      <a:pt x="348" y="289"/>
                    </a:cubicBezTo>
                    <a:cubicBezTo>
                      <a:pt x="343" y="289"/>
                      <a:pt x="338" y="284"/>
                      <a:pt x="338" y="279"/>
                    </a:cubicBezTo>
                    <a:cubicBezTo>
                      <a:pt x="338" y="273"/>
                      <a:pt x="343" y="268"/>
                      <a:pt x="348" y="268"/>
                    </a:cubicBezTo>
                    <a:close/>
                    <a:moveTo>
                      <a:pt x="377" y="268"/>
                    </a:moveTo>
                    <a:cubicBezTo>
                      <a:pt x="382" y="268"/>
                      <a:pt x="387" y="273"/>
                      <a:pt x="387" y="279"/>
                    </a:cubicBezTo>
                    <a:cubicBezTo>
                      <a:pt x="387" y="284"/>
                      <a:pt x="382" y="289"/>
                      <a:pt x="377" y="289"/>
                    </a:cubicBezTo>
                    <a:cubicBezTo>
                      <a:pt x="371" y="289"/>
                      <a:pt x="366" y="284"/>
                      <a:pt x="366" y="279"/>
                    </a:cubicBezTo>
                    <a:cubicBezTo>
                      <a:pt x="366" y="273"/>
                      <a:pt x="371" y="268"/>
                      <a:pt x="377" y="268"/>
                    </a:cubicBezTo>
                    <a:close/>
                    <a:moveTo>
                      <a:pt x="405" y="268"/>
                    </a:moveTo>
                    <a:cubicBezTo>
                      <a:pt x="410" y="268"/>
                      <a:pt x="415" y="273"/>
                      <a:pt x="415" y="279"/>
                    </a:cubicBezTo>
                    <a:cubicBezTo>
                      <a:pt x="415" y="284"/>
                      <a:pt x="410" y="289"/>
                      <a:pt x="405" y="289"/>
                    </a:cubicBezTo>
                    <a:cubicBezTo>
                      <a:pt x="399" y="289"/>
                      <a:pt x="394" y="284"/>
                      <a:pt x="394" y="279"/>
                    </a:cubicBezTo>
                    <a:cubicBezTo>
                      <a:pt x="394" y="273"/>
                      <a:pt x="399" y="268"/>
                      <a:pt x="405" y="268"/>
                    </a:cubicBezTo>
                    <a:close/>
                    <a:moveTo>
                      <a:pt x="433" y="268"/>
                    </a:moveTo>
                    <a:cubicBezTo>
                      <a:pt x="439" y="268"/>
                      <a:pt x="443" y="273"/>
                      <a:pt x="443" y="279"/>
                    </a:cubicBezTo>
                    <a:cubicBezTo>
                      <a:pt x="443" y="284"/>
                      <a:pt x="439" y="289"/>
                      <a:pt x="433" y="289"/>
                    </a:cubicBezTo>
                    <a:cubicBezTo>
                      <a:pt x="427" y="289"/>
                      <a:pt x="423" y="284"/>
                      <a:pt x="423" y="279"/>
                    </a:cubicBezTo>
                    <a:cubicBezTo>
                      <a:pt x="423" y="273"/>
                      <a:pt x="427" y="268"/>
                      <a:pt x="433" y="268"/>
                    </a:cubicBezTo>
                    <a:close/>
                    <a:moveTo>
                      <a:pt x="461" y="268"/>
                    </a:moveTo>
                    <a:cubicBezTo>
                      <a:pt x="467" y="268"/>
                      <a:pt x="471" y="273"/>
                      <a:pt x="471" y="279"/>
                    </a:cubicBezTo>
                    <a:cubicBezTo>
                      <a:pt x="471" y="284"/>
                      <a:pt x="467" y="289"/>
                      <a:pt x="461" y="289"/>
                    </a:cubicBezTo>
                    <a:cubicBezTo>
                      <a:pt x="455" y="289"/>
                      <a:pt x="451" y="284"/>
                      <a:pt x="451" y="279"/>
                    </a:cubicBezTo>
                    <a:cubicBezTo>
                      <a:pt x="451" y="273"/>
                      <a:pt x="455" y="268"/>
                      <a:pt x="461" y="268"/>
                    </a:cubicBezTo>
                    <a:close/>
                    <a:moveTo>
                      <a:pt x="489" y="268"/>
                    </a:moveTo>
                    <a:cubicBezTo>
                      <a:pt x="495" y="268"/>
                      <a:pt x="500" y="273"/>
                      <a:pt x="500" y="279"/>
                    </a:cubicBezTo>
                    <a:cubicBezTo>
                      <a:pt x="500" y="284"/>
                      <a:pt x="495" y="289"/>
                      <a:pt x="489" y="289"/>
                    </a:cubicBezTo>
                    <a:cubicBezTo>
                      <a:pt x="484" y="289"/>
                      <a:pt x="479" y="284"/>
                      <a:pt x="479" y="279"/>
                    </a:cubicBezTo>
                    <a:cubicBezTo>
                      <a:pt x="479" y="273"/>
                      <a:pt x="484" y="268"/>
                      <a:pt x="489" y="268"/>
                    </a:cubicBezTo>
                    <a:close/>
                    <a:moveTo>
                      <a:pt x="517" y="268"/>
                    </a:moveTo>
                    <a:cubicBezTo>
                      <a:pt x="523" y="268"/>
                      <a:pt x="528" y="273"/>
                      <a:pt x="528" y="279"/>
                    </a:cubicBezTo>
                    <a:cubicBezTo>
                      <a:pt x="528" y="284"/>
                      <a:pt x="523" y="289"/>
                      <a:pt x="517" y="289"/>
                    </a:cubicBezTo>
                    <a:cubicBezTo>
                      <a:pt x="512" y="289"/>
                      <a:pt x="507" y="284"/>
                      <a:pt x="507" y="279"/>
                    </a:cubicBezTo>
                    <a:cubicBezTo>
                      <a:pt x="507" y="273"/>
                      <a:pt x="512" y="268"/>
                      <a:pt x="517" y="268"/>
                    </a:cubicBezTo>
                    <a:close/>
                    <a:moveTo>
                      <a:pt x="546" y="268"/>
                    </a:moveTo>
                    <a:cubicBezTo>
                      <a:pt x="551" y="268"/>
                      <a:pt x="556" y="273"/>
                      <a:pt x="556" y="279"/>
                    </a:cubicBezTo>
                    <a:cubicBezTo>
                      <a:pt x="556" y="284"/>
                      <a:pt x="551" y="289"/>
                      <a:pt x="546" y="289"/>
                    </a:cubicBezTo>
                    <a:cubicBezTo>
                      <a:pt x="540" y="289"/>
                      <a:pt x="535" y="284"/>
                      <a:pt x="535" y="279"/>
                    </a:cubicBezTo>
                    <a:cubicBezTo>
                      <a:pt x="535" y="273"/>
                      <a:pt x="540" y="268"/>
                      <a:pt x="546" y="268"/>
                    </a:cubicBezTo>
                    <a:close/>
                    <a:moveTo>
                      <a:pt x="574" y="268"/>
                    </a:moveTo>
                    <a:cubicBezTo>
                      <a:pt x="580" y="268"/>
                      <a:pt x="584" y="273"/>
                      <a:pt x="584" y="279"/>
                    </a:cubicBezTo>
                    <a:cubicBezTo>
                      <a:pt x="584" y="284"/>
                      <a:pt x="580" y="289"/>
                      <a:pt x="574" y="289"/>
                    </a:cubicBezTo>
                    <a:cubicBezTo>
                      <a:pt x="568" y="289"/>
                      <a:pt x="564" y="284"/>
                      <a:pt x="564" y="279"/>
                    </a:cubicBezTo>
                    <a:cubicBezTo>
                      <a:pt x="564" y="273"/>
                      <a:pt x="568" y="268"/>
                      <a:pt x="574" y="268"/>
                    </a:cubicBezTo>
                    <a:close/>
                    <a:moveTo>
                      <a:pt x="602" y="268"/>
                    </a:moveTo>
                    <a:cubicBezTo>
                      <a:pt x="608" y="268"/>
                      <a:pt x="612" y="273"/>
                      <a:pt x="612" y="279"/>
                    </a:cubicBezTo>
                    <a:cubicBezTo>
                      <a:pt x="612" y="284"/>
                      <a:pt x="608" y="289"/>
                      <a:pt x="602" y="289"/>
                    </a:cubicBezTo>
                    <a:cubicBezTo>
                      <a:pt x="596" y="289"/>
                      <a:pt x="592" y="284"/>
                      <a:pt x="592" y="279"/>
                    </a:cubicBezTo>
                    <a:cubicBezTo>
                      <a:pt x="592" y="273"/>
                      <a:pt x="596" y="268"/>
                      <a:pt x="602" y="268"/>
                    </a:cubicBezTo>
                    <a:close/>
                    <a:moveTo>
                      <a:pt x="630" y="268"/>
                    </a:moveTo>
                    <a:cubicBezTo>
                      <a:pt x="636" y="268"/>
                      <a:pt x="641" y="273"/>
                      <a:pt x="641" y="279"/>
                    </a:cubicBezTo>
                    <a:cubicBezTo>
                      <a:pt x="641" y="284"/>
                      <a:pt x="636" y="289"/>
                      <a:pt x="630" y="289"/>
                    </a:cubicBezTo>
                    <a:cubicBezTo>
                      <a:pt x="625" y="289"/>
                      <a:pt x="620" y="284"/>
                      <a:pt x="620" y="279"/>
                    </a:cubicBezTo>
                    <a:cubicBezTo>
                      <a:pt x="620" y="273"/>
                      <a:pt x="625" y="268"/>
                      <a:pt x="630" y="268"/>
                    </a:cubicBezTo>
                    <a:close/>
                    <a:moveTo>
                      <a:pt x="658" y="268"/>
                    </a:moveTo>
                    <a:cubicBezTo>
                      <a:pt x="664" y="268"/>
                      <a:pt x="669" y="273"/>
                      <a:pt x="669" y="279"/>
                    </a:cubicBezTo>
                    <a:cubicBezTo>
                      <a:pt x="669" y="284"/>
                      <a:pt x="664" y="289"/>
                      <a:pt x="658" y="289"/>
                    </a:cubicBezTo>
                    <a:cubicBezTo>
                      <a:pt x="653" y="289"/>
                      <a:pt x="648" y="284"/>
                      <a:pt x="648" y="279"/>
                    </a:cubicBezTo>
                    <a:cubicBezTo>
                      <a:pt x="648" y="273"/>
                      <a:pt x="653" y="268"/>
                      <a:pt x="658" y="268"/>
                    </a:cubicBezTo>
                    <a:close/>
                    <a:moveTo>
                      <a:pt x="687" y="268"/>
                    </a:moveTo>
                    <a:cubicBezTo>
                      <a:pt x="692" y="268"/>
                      <a:pt x="697" y="273"/>
                      <a:pt x="697" y="279"/>
                    </a:cubicBezTo>
                    <a:cubicBezTo>
                      <a:pt x="697" y="284"/>
                      <a:pt x="692" y="289"/>
                      <a:pt x="687" y="289"/>
                    </a:cubicBezTo>
                    <a:cubicBezTo>
                      <a:pt x="681" y="289"/>
                      <a:pt x="676" y="284"/>
                      <a:pt x="676" y="279"/>
                    </a:cubicBezTo>
                    <a:cubicBezTo>
                      <a:pt x="676" y="273"/>
                      <a:pt x="681" y="268"/>
                      <a:pt x="687" y="268"/>
                    </a:cubicBezTo>
                    <a:close/>
                    <a:moveTo>
                      <a:pt x="715" y="268"/>
                    </a:moveTo>
                    <a:cubicBezTo>
                      <a:pt x="721" y="268"/>
                      <a:pt x="725" y="273"/>
                      <a:pt x="725" y="279"/>
                    </a:cubicBezTo>
                    <a:cubicBezTo>
                      <a:pt x="725" y="284"/>
                      <a:pt x="721" y="289"/>
                      <a:pt x="715" y="289"/>
                    </a:cubicBezTo>
                    <a:cubicBezTo>
                      <a:pt x="709" y="289"/>
                      <a:pt x="705" y="284"/>
                      <a:pt x="705" y="279"/>
                    </a:cubicBezTo>
                    <a:cubicBezTo>
                      <a:pt x="705" y="273"/>
                      <a:pt x="709" y="268"/>
                      <a:pt x="715" y="268"/>
                    </a:cubicBezTo>
                    <a:close/>
                    <a:moveTo>
                      <a:pt x="743" y="268"/>
                    </a:moveTo>
                    <a:cubicBezTo>
                      <a:pt x="749" y="268"/>
                      <a:pt x="753" y="273"/>
                      <a:pt x="753" y="279"/>
                    </a:cubicBezTo>
                    <a:cubicBezTo>
                      <a:pt x="753" y="284"/>
                      <a:pt x="749" y="289"/>
                      <a:pt x="743" y="289"/>
                    </a:cubicBezTo>
                    <a:cubicBezTo>
                      <a:pt x="737" y="289"/>
                      <a:pt x="733" y="284"/>
                      <a:pt x="733" y="279"/>
                    </a:cubicBezTo>
                    <a:cubicBezTo>
                      <a:pt x="733" y="273"/>
                      <a:pt x="737" y="268"/>
                      <a:pt x="743" y="268"/>
                    </a:cubicBezTo>
                    <a:close/>
                    <a:moveTo>
                      <a:pt x="771" y="268"/>
                    </a:moveTo>
                    <a:cubicBezTo>
                      <a:pt x="777" y="268"/>
                      <a:pt x="782" y="273"/>
                      <a:pt x="782" y="279"/>
                    </a:cubicBezTo>
                    <a:cubicBezTo>
                      <a:pt x="782" y="284"/>
                      <a:pt x="777" y="289"/>
                      <a:pt x="771" y="289"/>
                    </a:cubicBezTo>
                    <a:cubicBezTo>
                      <a:pt x="766" y="289"/>
                      <a:pt x="761" y="284"/>
                      <a:pt x="761" y="279"/>
                    </a:cubicBezTo>
                    <a:cubicBezTo>
                      <a:pt x="761" y="273"/>
                      <a:pt x="766" y="268"/>
                      <a:pt x="771" y="268"/>
                    </a:cubicBezTo>
                    <a:close/>
                    <a:moveTo>
                      <a:pt x="799" y="268"/>
                    </a:moveTo>
                    <a:cubicBezTo>
                      <a:pt x="805" y="268"/>
                      <a:pt x="810" y="273"/>
                      <a:pt x="810" y="279"/>
                    </a:cubicBezTo>
                    <a:cubicBezTo>
                      <a:pt x="810" y="284"/>
                      <a:pt x="805" y="289"/>
                      <a:pt x="799" y="289"/>
                    </a:cubicBezTo>
                    <a:cubicBezTo>
                      <a:pt x="794" y="289"/>
                      <a:pt x="789" y="284"/>
                      <a:pt x="789" y="279"/>
                    </a:cubicBezTo>
                    <a:cubicBezTo>
                      <a:pt x="789" y="273"/>
                      <a:pt x="794" y="268"/>
                      <a:pt x="799" y="268"/>
                    </a:cubicBezTo>
                    <a:close/>
                    <a:moveTo>
                      <a:pt x="828" y="268"/>
                    </a:moveTo>
                    <a:cubicBezTo>
                      <a:pt x="833" y="268"/>
                      <a:pt x="838" y="273"/>
                      <a:pt x="838" y="279"/>
                    </a:cubicBezTo>
                    <a:cubicBezTo>
                      <a:pt x="838" y="284"/>
                      <a:pt x="833" y="289"/>
                      <a:pt x="828" y="289"/>
                    </a:cubicBezTo>
                    <a:cubicBezTo>
                      <a:pt x="822" y="289"/>
                      <a:pt x="817" y="284"/>
                      <a:pt x="817" y="279"/>
                    </a:cubicBezTo>
                    <a:cubicBezTo>
                      <a:pt x="817" y="273"/>
                      <a:pt x="822" y="268"/>
                      <a:pt x="828" y="268"/>
                    </a:cubicBezTo>
                    <a:close/>
                    <a:moveTo>
                      <a:pt x="856" y="268"/>
                    </a:moveTo>
                    <a:cubicBezTo>
                      <a:pt x="862" y="268"/>
                      <a:pt x="866" y="273"/>
                      <a:pt x="866" y="279"/>
                    </a:cubicBezTo>
                    <a:cubicBezTo>
                      <a:pt x="866" y="284"/>
                      <a:pt x="862" y="289"/>
                      <a:pt x="856" y="289"/>
                    </a:cubicBezTo>
                    <a:cubicBezTo>
                      <a:pt x="850" y="289"/>
                      <a:pt x="845" y="284"/>
                      <a:pt x="845" y="279"/>
                    </a:cubicBezTo>
                    <a:cubicBezTo>
                      <a:pt x="845" y="273"/>
                      <a:pt x="850" y="268"/>
                      <a:pt x="856" y="268"/>
                    </a:cubicBezTo>
                    <a:close/>
                    <a:moveTo>
                      <a:pt x="884" y="268"/>
                    </a:moveTo>
                    <a:cubicBezTo>
                      <a:pt x="890" y="268"/>
                      <a:pt x="894" y="273"/>
                      <a:pt x="894" y="279"/>
                    </a:cubicBezTo>
                    <a:cubicBezTo>
                      <a:pt x="894" y="284"/>
                      <a:pt x="890" y="289"/>
                      <a:pt x="884" y="289"/>
                    </a:cubicBezTo>
                    <a:cubicBezTo>
                      <a:pt x="878" y="289"/>
                      <a:pt x="874" y="284"/>
                      <a:pt x="874" y="279"/>
                    </a:cubicBezTo>
                    <a:cubicBezTo>
                      <a:pt x="874" y="273"/>
                      <a:pt x="878" y="268"/>
                      <a:pt x="884" y="268"/>
                    </a:cubicBezTo>
                    <a:close/>
                    <a:moveTo>
                      <a:pt x="38" y="295"/>
                    </a:moveTo>
                    <a:cubicBezTo>
                      <a:pt x="44" y="295"/>
                      <a:pt x="49" y="300"/>
                      <a:pt x="49" y="305"/>
                    </a:cubicBezTo>
                    <a:cubicBezTo>
                      <a:pt x="49" y="311"/>
                      <a:pt x="44" y="316"/>
                      <a:pt x="38" y="316"/>
                    </a:cubicBezTo>
                    <a:cubicBezTo>
                      <a:pt x="33" y="316"/>
                      <a:pt x="28" y="311"/>
                      <a:pt x="28" y="305"/>
                    </a:cubicBezTo>
                    <a:cubicBezTo>
                      <a:pt x="28" y="300"/>
                      <a:pt x="33" y="295"/>
                      <a:pt x="38" y="295"/>
                    </a:cubicBezTo>
                    <a:close/>
                    <a:moveTo>
                      <a:pt x="66" y="295"/>
                    </a:moveTo>
                    <a:cubicBezTo>
                      <a:pt x="72" y="295"/>
                      <a:pt x="77" y="300"/>
                      <a:pt x="77" y="305"/>
                    </a:cubicBezTo>
                    <a:cubicBezTo>
                      <a:pt x="77" y="311"/>
                      <a:pt x="72" y="316"/>
                      <a:pt x="66" y="316"/>
                    </a:cubicBezTo>
                    <a:cubicBezTo>
                      <a:pt x="61" y="316"/>
                      <a:pt x="56" y="311"/>
                      <a:pt x="56" y="305"/>
                    </a:cubicBezTo>
                    <a:cubicBezTo>
                      <a:pt x="56" y="300"/>
                      <a:pt x="61" y="295"/>
                      <a:pt x="66" y="295"/>
                    </a:cubicBezTo>
                    <a:close/>
                    <a:moveTo>
                      <a:pt x="95" y="295"/>
                    </a:moveTo>
                    <a:cubicBezTo>
                      <a:pt x="100" y="295"/>
                      <a:pt x="105" y="300"/>
                      <a:pt x="105" y="305"/>
                    </a:cubicBezTo>
                    <a:cubicBezTo>
                      <a:pt x="105" y="311"/>
                      <a:pt x="100" y="316"/>
                      <a:pt x="95" y="316"/>
                    </a:cubicBezTo>
                    <a:cubicBezTo>
                      <a:pt x="89" y="316"/>
                      <a:pt x="84" y="311"/>
                      <a:pt x="84" y="305"/>
                    </a:cubicBezTo>
                    <a:cubicBezTo>
                      <a:pt x="84" y="300"/>
                      <a:pt x="89" y="295"/>
                      <a:pt x="95" y="295"/>
                    </a:cubicBezTo>
                    <a:close/>
                    <a:moveTo>
                      <a:pt x="123" y="295"/>
                    </a:moveTo>
                    <a:cubicBezTo>
                      <a:pt x="128" y="295"/>
                      <a:pt x="133" y="300"/>
                      <a:pt x="133" y="305"/>
                    </a:cubicBezTo>
                    <a:cubicBezTo>
                      <a:pt x="133" y="311"/>
                      <a:pt x="128" y="316"/>
                      <a:pt x="123" y="316"/>
                    </a:cubicBezTo>
                    <a:cubicBezTo>
                      <a:pt x="117" y="316"/>
                      <a:pt x="112" y="311"/>
                      <a:pt x="112" y="305"/>
                    </a:cubicBezTo>
                    <a:cubicBezTo>
                      <a:pt x="112" y="300"/>
                      <a:pt x="117" y="295"/>
                      <a:pt x="123" y="295"/>
                    </a:cubicBezTo>
                    <a:close/>
                    <a:moveTo>
                      <a:pt x="151" y="295"/>
                    </a:moveTo>
                    <a:cubicBezTo>
                      <a:pt x="157" y="295"/>
                      <a:pt x="161" y="300"/>
                      <a:pt x="161" y="305"/>
                    </a:cubicBezTo>
                    <a:cubicBezTo>
                      <a:pt x="161" y="311"/>
                      <a:pt x="157" y="316"/>
                      <a:pt x="151" y="316"/>
                    </a:cubicBezTo>
                    <a:cubicBezTo>
                      <a:pt x="145" y="316"/>
                      <a:pt x="141" y="311"/>
                      <a:pt x="141" y="305"/>
                    </a:cubicBezTo>
                    <a:cubicBezTo>
                      <a:pt x="141" y="300"/>
                      <a:pt x="145" y="295"/>
                      <a:pt x="151" y="295"/>
                    </a:cubicBezTo>
                    <a:close/>
                    <a:moveTo>
                      <a:pt x="179" y="295"/>
                    </a:moveTo>
                    <a:cubicBezTo>
                      <a:pt x="185" y="295"/>
                      <a:pt x="190" y="300"/>
                      <a:pt x="190" y="305"/>
                    </a:cubicBezTo>
                    <a:cubicBezTo>
                      <a:pt x="190" y="311"/>
                      <a:pt x="185" y="316"/>
                      <a:pt x="179" y="316"/>
                    </a:cubicBezTo>
                    <a:cubicBezTo>
                      <a:pt x="173" y="316"/>
                      <a:pt x="169" y="311"/>
                      <a:pt x="169" y="305"/>
                    </a:cubicBezTo>
                    <a:cubicBezTo>
                      <a:pt x="169" y="300"/>
                      <a:pt x="173" y="295"/>
                      <a:pt x="179" y="295"/>
                    </a:cubicBezTo>
                    <a:close/>
                    <a:moveTo>
                      <a:pt x="207" y="295"/>
                    </a:moveTo>
                    <a:cubicBezTo>
                      <a:pt x="213" y="295"/>
                      <a:pt x="218" y="300"/>
                      <a:pt x="218" y="305"/>
                    </a:cubicBezTo>
                    <a:cubicBezTo>
                      <a:pt x="218" y="311"/>
                      <a:pt x="213" y="316"/>
                      <a:pt x="207" y="316"/>
                    </a:cubicBezTo>
                    <a:cubicBezTo>
                      <a:pt x="202" y="316"/>
                      <a:pt x="197" y="311"/>
                      <a:pt x="197" y="305"/>
                    </a:cubicBezTo>
                    <a:cubicBezTo>
                      <a:pt x="197" y="300"/>
                      <a:pt x="202" y="295"/>
                      <a:pt x="207" y="295"/>
                    </a:cubicBezTo>
                    <a:close/>
                    <a:moveTo>
                      <a:pt x="236" y="295"/>
                    </a:moveTo>
                    <a:cubicBezTo>
                      <a:pt x="241" y="295"/>
                      <a:pt x="246" y="300"/>
                      <a:pt x="246" y="305"/>
                    </a:cubicBezTo>
                    <a:cubicBezTo>
                      <a:pt x="246" y="311"/>
                      <a:pt x="241" y="316"/>
                      <a:pt x="236" y="316"/>
                    </a:cubicBezTo>
                    <a:cubicBezTo>
                      <a:pt x="230" y="316"/>
                      <a:pt x="225" y="311"/>
                      <a:pt x="225" y="305"/>
                    </a:cubicBezTo>
                    <a:cubicBezTo>
                      <a:pt x="225" y="300"/>
                      <a:pt x="230" y="295"/>
                      <a:pt x="236" y="295"/>
                    </a:cubicBezTo>
                    <a:close/>
                    <a:moveTo>
                      <a:pt x="264" y="295"/>
                    </a:moveTo>
                    <a:cubicBezTo>
                      <a:pt x="269" y="295"/>
                      <a:pt x="274" y="300"/>
                      <a:pt x="274" y="305"/>
                    </a:cubicBezTo>
                    <a:cubicBezTo>
                      <a:pt x="274" y="311"/>
                      <a:pt x="269" y="316"/>
                      <a:pt x="264" y="316"/>
                    </a:cubicBezTo>
                    <a:cubicBezTo>
                      <a:pt x="258" y="316"/>
                      <a:pt x="253" y="311"/>
                      <a:pt x="253" y="305"/>
                    </a:cubicBezTo>
                    <a:cubicBezTo>
                      <a:pt x="253" y="300"/>
                      <a:pt x="258" y="295"/>
                      <a:pt x="264" y="295"/>
                    </a:cubicBezTo>
                    <a:close/>
                    <a:moveTo>
                      <a:pt x="292" y="295"/>
                    </a:moveTo>
                    <a:cubicBezTo>
                      <a:pt x="298" y="295"/>
                      <a:pt x="302" y="300"/>
                      <a:pt x="302" y="305"/>
                    </a:cubicBezTo>
                    <a:cubicBezTo>
                      <a:pt x="302" y="311"/>
                      <a:pt x="298" y="316"/>
                      <a:pt x="292" y="316"/>
                    </a:cubicBezTo>
                    <a:cubicBezTo>
                      <a:pt x="286" y="316"/>
                      <a:pt x="282" y="311"/>
                      <a:pt x="282" y="305"/>
                    </a:cubicBezTo>
                    <a:cubicBezTo>
                      <a:pt x="282" y="300"/>
                      <a:pt x="286" y="295"/>
                      <a:pt x="292" y="295"/>
                    </a:cubicBezTo>
                    <a:close/>
                    <a:moveTo>
                      <a:pt x="320" y="295"/>
                    </a:moveTo>
                    <a:cubicBezTo>
                      <a:pt x="326" y="295"/>
                      <a:pt x="330" y="300"/>
                      <a:pt x="330" y="305"/>
                    </a:cubicBezTo>
                    <a:cubicBezTo>
                      <a:pt x="330" y="311"/>
                      <a:pt x="326" y="316"/>
                      <a:pt x="320" y="316"/>
                    </a:cubicBezTo>
                    <a:cubicBezTo>
                      <a:pt x="314" y="316"/>
                      <a:pt x="310" y="311"/>
                      <a:pt x="310" y="305"/>
                    </a:cubicBezTo>
                    <a:cubicBezTo>
                      <a:pt x="310" y="300"/>
                      <a:pt x="314" y="295"/>
                      <a:pt x="320" y="295"/>
                    </a:cubicBezTo>
                    <a:close/>
                    <a:moveTo>
                      <a:pt x="348" y="295"/>
                    </a:moveTo>
                    <a:cubicBezTo>
                      <a:pt x="354" y="295"/>
                      <a:pt x="359" y="300"/>
                      <a:pt x="359" y="305"/>
                    </a:cubicBezTo>
                    <a:cubicBezTo>
                      <a:pt x="359" y="311"/>
                      <a:pt x="354" y="316"/>
                      <a:pt x="348" y="316"/>
                    </a:cubicBezTo>
                    <a:cubicBezTo>
                      <a:pt x="343" y="316"/>
                      <a:pt x="338" y="311"/>
                      <a:pt x="338" y="305"/>
                    </a:cubicBezTo>
                    <a:cubicBezTo>
                      <a:pt x="338" y="300"/>
                      <a:pt x="343" y="295"/>
                      <a:pt x="348" y="295"/>
                    </a:cubicBezTo>
                    <a:close/>
                    <a:moveTo>
                      <a:pt x="377" y="295"/>
                    </a:moveTo>
                    <a:cubicBezTo>
                      <a:pt x="382" y="295"/>
                      <a:pt x="387" y="300"/>
                      <a:pt x="387" y="305"/>
                    </a:cubicBezTo>
                    <a:cubicBezTo>
                      <a:pt x="387" y="311"/>
                      <a:pt x="382" y="316"/>
                      <a:pt x="377" y="316"/>
                    </a:cubicBezTo>
                    <a:cubicBezTo>
                      <a:pt x="371" y="316"/>
                      <a:pt x="366" y="311"/>
                      <a:pt x="366" y="305"/>
                    </a:cubicBezTo>
                    <a:cubicBezTo>
                      <a:pt x="366" y="300"/>
                      <a:pt x="371" y="295"/>
                      <a:pt x="377" y="295"/>
                    </a:cubicBezTo>
                    <a:close/>
                    <a:moveTo>
                      <a:pt x="405" y="295"/>
                    </a:moveTo>
                    <a:cubicBezTo>
                      <a:pt x="410" y="295"/>
                      <a:pt x="415" y="300"/>
                      <a:pt x="415" y="305"/>
                    </a:cubicBezTo>
                    <a:cubicBezTo>
                      <a:pt x="415" y="311"/>
                      <a:pt x="410" y="316"/>
                      <a:pt x="405" y="316"/>
                    </a:cubicBezTo>
                    <a:cubicBezTo>
                      <a:pt x="399" y="316"/>
                      <a:pt x="394" y="311"/>
                      <a:pt x="394" y="305"/>
                    </a:cubicBezTo>
                    <a:cubicBezTo>
                      <a:pt x="394" y="300"/>
                      <a:pt x="399" y="295"/>
                      <a:pt x="405" y="295"/>
                    </a:cubicBezTo>
                    <a:close/>
                    <a:moveTo>
                      <a:pt x="433" y="295"/>
                    </a:moveTo>
                    <a:cubicBezTo>
                      <a:pt x="439" y="295"/>
                      <a:pt x="443" y="300"/>
                      <a:pt x="443" y="305"/>
                    </a:cubicBezTo>
                    <a:cubicBezTo>
                      <a:pt x="443" y="311"/>
                      <a:pt x="439" y="316"/>
                      <a:pt x="433" y="316"/>
                    </a:cubicBezTo>
                    <a:cubicBezTo>
                      <a:pt x="427" y="316"/>
                      <a:pt x="423" y="311"/>
                      <a:pt x="423" y="305"/>
                    </a:cubicBezTo>
                    <a:cubicBezTo>
                      <a:pt x="423" y="300"/>
                      <a:pt x="427" y="295"/>
                      <a:pt x="433" y="295"/>
                    </a:cubicBezTo>
                    <a:close/>
                    <a:moveTo>
                      <a:pt x="461" y="295"/>
                    </a:moveTo>
                    <a:cubicBezTo>
                      <a:pt x="467" y="295"/>
                      <a:pt x="471" y="300"/>
                      <a:pt x="471" y="305"/>
                    </a:cubicBezTo>
                    <a:cubicBezTo>
                      <a:pt x="471" y="311"/>
                      <a:pt x="467" y="316"/>
                      <a:pt x="461" y="316"/>
                    </a:cubicBezTo>
                    <a:cubicBezTo>
                      <a:pt x="455" y="316"/>
                      <a:pt x="451" y="311"/>
                      <a:pt x="451" y="305"/>
                    </a:cubicBezTo>
                    <a:cubicBezTo>
                      <a:pt x="451" y="300"/>
                      <a:pt x="455" y="295"/>
                      <a:pt x="461" y="295"/>
                    </a:cubicBezTo>
                    <a:close/>
                    <a:moveTo>
                      <a:pt x="489" y="295"/>
                    </a:moveTo>
                    <a:cubicBezTo>
                      <a:pt x="495" y="295"/>
                      <a:pt x="500" y="300"/>
                      <a:pt x="500" y="305"/>
                    </a:cubicBezTo>
                    <a:cubicBezTo>
                      <a:pt x="500" y="311"/>
                      <a:pt x="495" y="316"/>
                      <a:pt x="489" y="316"/>
                    </a:cubicBezTo>
                    <a:cubicBezTo>
                      <a:pt x="484" y="316"/>
                      <a:pt x="479" y="311"/>
                      <a:pt x="479" y="305"/>
                    </a:cubicBezTo>
                    <a:cubicBezTo>
                      <a:pt x="479" y="300"/>
                      <a:pt x="484" y="295"/>
                      <a:pt x="489" y="295"/>
                    </a:cubicBezTo>
                    <a:close/>
                    <a:moveTo>
                      <a:pt x="517" y="295"/>
                    </a:moveTo>
                    <a:cubicBezTo>
                      <a:pt x="523" y="295"/>
                      <a:pt x="528" y="300"/>
                      <a:pt x="528" y="305"/>
                    </a:cubicBezTo>
                    <a:cubicBezTo>
                      <a:pt x="528" y="311"/>
                      <a:pt x="523" y="316"/>
                      <a:pt x="517" y="316"/>
                    </a:cubicBezTo>
                    <a:cubicBezTo>
                      <a:pt x="512" y="316"/>
                      <a:pt x="507" y="311"/>
                      <a:pt x="507" y="305"/>
                    </a:cubicBezTo>
                    <a:cubicBezTo>
                      <a:pt x="507" y="300"/>
                      <a:pt x="512" y="295"/>
                      <a:pt x="517" y="295"/>
                    </a:cubicBezTo>
                    <a:close/>
                    <a:moveTo>
                      <a:pt x="546" y="295"/>
                    </a:moveTo>
                    <a:cubicBezTo>
                      <a:pt x="551" y="295"/>
                      <a:pt x="556" y="300"/>
                      <a:pt x="556" y="305"/>
                    </a:cubicBezTo>
                    <a:cubicBezTo>
                      <a:pt x="556" y="311"/>
                      <a:pt x="551" y="316"/>
                      <a:pt x="546" y="316"/>
                    </a:cubicBezTo>
                    <a:cubicBezTo>
                      <a:pt x="540" y="316"/>
                      <a:pt x="535" y="311"/>
                      <a:pt x="535" y="305"/>
                    </a:cubicBezTo>
                    <a:cubicBezTo>
                      <a:pt x="535" y="300"/>
                      <a:pt x="540" y="295"/>
                      <a:pt x="546" y="295"/>
                    </a:cubicBezTo>
                    <a:close/>
                    <a:moveTo>
                      <a:pt x="574" y="295"/>
                    </a:moveTo>
                    <a:cubicBezTo>
                      <a:pt x="580" y="295"/>
                      <a:pt x="584" y="300"/>
                      <a:pt x="584" y="305"/>
                    </a:cubicBezTo>
                    <a:cubicBezTo>
                      <a:pt x="584" y="311"/>
                      <a:pt x="580" y="316"/>
                      <a:pt x="574" y="316"/>
                    </a:cubicBezTo>
                    <a:cubicBezTo>
                      <a:pt x="568" y="316"/>
                      <a:pt x="564" y="311"/>
                      <a:pt x="564" y="305"/>
                    </a:cubicBezTo>
                    <a:cubicBezTo>
                      <a:pt x="564" y="300"/>
                      <a:pt x="568" y="295"/>
                      <a:pt x="574" y="295"/>
                    </a:cubicBezTo>
                    <a:close/>
                    <a:moveTo>
                      <a:pt x="602" y="295"/>
                    </a:moveTo>
                    <a:cubicBezTo>
                      <a:pt x="608" y="295"/>
                      <a:pt x="612" y="300"/>
                      <a:pt x="612" y="305"/>
                    </a:cubicBezTo>
                    <a:cubicBezTo>
                      <a:pt x="612" y="311"/>
                      <a:pt x="608" y="316"/>
                      <a:pt x="602" y="316"/>
                    </a:cubicBezTo>
                    <a:cubicBezTo>
                      <a:pt x="596" y="316"/>
                      <a:pt x="592" y="311"/>
                      <a:pt x="592" y="305"/>
                    </a:cubicBezTo>
                    <a:cubicBezTo>
                      <a:pt x="592" y="300"/>
                      <a:pt x="596" y="295"/>
                      <a:pt x="602" y="295"/>
                    </a:cubicBezTo>
                    <a:close/>
                    <a:moveTo>
                      <a:pt x="630" y="295"/>
                    </a:moveTo>
                    <a:cubicBezTo>
                      <a:pt x="636" y="295"/>
                      <a:pt x="641" y="300"/>
                      <a:pt x="641" y="305"/>
                    </a:cubicBezTo>
                    <a:cubicBezTo>
                      <a:pt x="641" y="311"/>
                      <a:pt x="636" y="316"/>
                      <a:pt x="630" y="316"/>
                    </a:cubicBezTo>
                    <a:cubicBezTo>
                      <a:pt x="625" y="316"/>
                      <a:pt x="620" y="311"/>
                      <a:pt x="620" y="305"/>
                    </a:cubicBezTo>
                    <a:cubicBezTo>
                      <a:pt x="620" y="300"/>
                      <a:pt x="625" y="295"/>
                      <a:pt x="630" y="295"/>
                    </a:cubicBezTo>
                    <a:close/>
                    <a:moveTo>
                      <a:pt x="658" y="295"/>
                    </a:moveTo>
                    <a:cubicBezTo>
                      <a:pt x="664" y="295"/>
                      <a:pt x="669" y="300"/>
                      <a:pt x="669" y="305"/>
                    </a:cubicBezTo>
                    <a:cubicBezTo>
                      <a:pt x="669" y="311"/>
                      <a:pt x="664" y="316"/>
                      <a:pt x="658" y="316"/>
                    </a:cubicBezTo>
                    <a:cubicBezTo>
                      <a:pt x="653" y="316"/>
                      <a:pt x="648" y="311"/>
                      <a:pt x="648" y="305"/>
                    </a:cubicBezTo>
                    <a:cubicBezTo>
                      <a:pt x="648" y="300"/>
                      <a:pt x="653" y="295"/>
                      <a:pt x="658" y="295"/>
                    </a:cubicBezTo>
                    <a:close/>
                    <a:moveTo>
                      <a:pt x="687" y="295"/>
                    </a:moveTo>
                    <a:cubicBezTo>
                      <a:pt x="692" y="295"/>
                      <a:pt x="697" y="300"/>
                      <a:pt x="697" y="305"/>
                    </a:cubicBezTo>
                    <a:cubicBezTo>
                      <a:pt x="697" y="311"/>
                      <a:pt x="692" y="316"/>
                      <a:pt x="687" y="316"/>
                    </a:cubicBezTo>
                    <a:cubicBezTo>
                      <a:pt x="681" y="316"/>
                      <a:pt x="676" y="311"/>
                      <a:pt x="676" y="305"/>
                    </a:cubicBezTo>
                    <a:cubicBezTo>
                      <a:pt x="676" y="300"/>
                      <a:pt x="681" y="295"/>
                      <a:pt x="687" y="295"/>
                    </a:cubicBezTo>
                    <a:close/>
                    <a:moveTo>
                      <a:pt x="715" y="295"/>
                    </a:moveTo>
                    <a:cubicBezTo>
                      <a:pt x="721" y="295"/>
                      <a:pt x="725" y="300"/>
                      <a:pt x="725" y="305"/>
                    </a:cubicBezTo>
                    <a:cubicBezTo>
                      <a:pt x="725" y="311"/>
                      <a:pt x="721" y="316"/>
                      <a:pt x="715" y="316"/>
                    </a:cubicBezTo>
                    <a:cubicBezTo>
                      <a:pt x="709" y="316"/>
                      <a:pt x="705" y="311"/>
                      <a:pt x="705" y="305"/>
                    </a:cubicBezTo>
                    <a:cubicBezTo>
                      <a:pt x="705" y="300"/>
                      <a:pt x="709" y="295"/>
                      <a:pt x="715" y="295"/>
                    </a:cubicBezTo>
                    <a:close/>
                    <a:moveTo>
                      <a:pt x="743" y="295"/>
                    </a:moveTo>
                    <a:cubicBezTo>
                      <a:pt x="749" y="295"/>
                      <a:pt x="753" y="300"/>
                      <a:pt x="753" y="305"/>
                    </a:cubicBezTo>
                    <a:cubicBezTo>
                      <a:pt x="753" y="311"/>
                      <a:pt x="749" y="316"/>
                      <a:pt x="743" y="316"/>
                    </a:cubicBezTo>
                    <a:cubicBezTo>
                      <a:pt x="737" y="316"/>
                      <a:pt x="733" y="311"/>
                      <a:pt x="733" y="305"/>
                    </a:cubicBezTo>
                    <a:cubicBezTo>
                      <a:pt x="733" y="300"/>
                      <a:pt x="737" y="295"/>
                      <a:pt x="743" y="295"/>
                    </a:cubicBezTo>
                    <a:close/>
                    <a:moveTo>
                      <a:pt x="771" y="295"/>
                    </a:moveTo>
                    <a:cubicBezTo>
                      <a:pt x="777" y="295"/>
                      <a:pt x="782" y="300"/>
                      <a:pt x="782" y="305"/>
                    </a:cubicBezTo>
                    <a:cubicBezTo>
                      <a:pt x="782" y="311"/>
                      <a:pt x="777" y="316"/>
                      <a:pt x="771" y="316"/>
                    </a:cubicBezTo>
                    <a:cubicBezTo>
                      <a:pt x="766" y="316"/>
                      <a:pt x="761" y="311"/>
                      <a:pt x="761" y="305"/>
                    </a:cubicBezTo>
                    <a:cubicBezTo>
                      <a:pt x="761" y="300"/>
                      <a:pt x="766" y="295"/>
                      <a:pt x="771" y="295"/>
                    </a:cubicBezTo>
                    <a:close/>
                    <a:moveTo>
                      <a:pt x="799" y="295"/>
                    </a:moveTo>
                    <a:cubicBezTo>
                      <a:pt x="805" y="295"/>
                      <a:pt x="810" y="300"/>
                      <a:pt x="810" y="305"/>
                    </a:cubicBezTo>
                    <a:cubicBezTo>
                      <a:pt x="810" y="311"/>
                      <a:pt x="805" y="316"/>
                      <a:pt x="799" y="316"/>
                    </a:cubicBezTo>
                    <a:cubicBezTo>
                      <a:pt x="794" y="316"/>
                      <a:pt x="789" y="311"/>
                      <a:pt x="789" y="305"/>
                    </a:cubicBezTo>
                    <a:cubicBezTo>
                      <a:pt x="789" y="300"/>
                      <a:pt x="794" y="295"/>
                      <a:pt x="799" y="295"/>
                    </a:cubicBezTo>
                    <a:close/>
                    <a:moveTo>
                      <a:pt x="828" y="295"/>
                    </a:moveTo>
                    <a:cubicBezTo>
                      <a:pt x="833" y="295"/>
                      <a:pt x="838" y="300"/>
                      <a:pt x="838" y="305"/>
                    </a:cubicBezTo>
                    <a:cubicBezTo>
                      <a:pt x="838" y="311"/>
                      <a:pt x="833" y="316"/>
                      <a:pt x="828" y="316"/>
                    </a:cubicBezTo>
                    <a:cubicBezTo>
                      <a:pt x="822" y="316"/>
                      <a:pt x="817" y="311"/>
                      <a:pt x="817" y="305"/>
                    </a:cubicBezTo>
                    <a:cubicBezTo>
                      <a:pt x="817" y="300"/>
                      <a:pt x="822" y="295"/>
                      <a:pt x="828" y="295"/>
                    </a:cubicBezTo>
                    <a:close/>
                    <a:moveTo>
                      <a:pt x="856" y="295"/>
                    </a:moveTo>
                    <a:cubicBezTo>
                      <a:pt x="862" y="295"/>
                      <a:pt x="866" y="300"/>
                      <a:pt x="866" y="305"/>
                    </a:cubicBezTo>
                    <a:cubicBezTo>
                      <a:pt x="866" y="311"/>
                      <a:pt x="862" y="316"/>
                      <a:pt x="856" y="316"/>
                    </a:cubicBezTo>
                    <a:cubicBezTo>
                      <a:pt x="850" y="316"/>
                      <a:pt x="845" y="311"/>
                      <a:pt x="845" y="305"/>
                    </a:cubicBezTo>
                    <a:cubicBezTo>
                      <a:pt x="845" y="300"/>
                      <a:pt x="850" y="295"/>
                      <a:pt x="856" y="295"/>
                    </a:cubicBezTo>
                    <a:close/>
                    <a:moveTo>
                      <a:pt x="38" y="322"/>
                    </a:moveTo>
                    <a:cubicBezTo>
                      <a:pt x="44" y="322"/>
                      <a:pt x="49" y="327"/>
                      <a:pt x="49" y="332"/>
                    </a:cubicBezTo>
                    <a:cubicBezTo>
                      <a:pt x="49" y="338"/>
                      <a:pt x="44" y="343"/>
                      <a:pt x="38" y="343"/>
                    </a:cubicBezTo>
                    <a:cubicBezTo>
                      <a:pt x="33" y="343"/>
                      <a:pt x="28" y="338"/>
                      <a:pt x="28" y="332"/>
                    </a:cubicBezTo>
                    <a:cubicBezTo>
                      <a:pt x="28" y="327"/>
                      <a:pt x="33" y="322"/>
                      <a:pt x="38" y="322"/>
                    </a:cubicBezTo>
                    <a:close/>
                    <a:moveTo>
                      <a:pt x="66" y="322"/>
                    </a:moveTo>
                    <a:cubicBezTo>
                      <a:pt x="72" y="322"/>
                      <a:pt x="77" y="327"/>
                      <a:pt x="77" y="332"/>
                    </a:cubicBezTo>
                    <a:cubicBezTo>
                      <a:pt x="77" y="338"/>
                      <a:pt x="72" y="343"/>
                      <a:pt x="66" y="343"/>
                    </a:cubicBezTo>
                    <a:cubicBezTo>
                      <a:pt x="61" y="343"/>
                      <a:pt x="56" y="338"/>
                      <a:pt x="56" y="332"/>
                    </a:cubicBezTo>
                    <a:cubicBezTo>
                      <a:pt x="56" y="327"/>
                      <a:pt x="61" y="322"/>
                      <a:pt x="66" y="322"/>
                    </a:cubicBezTo>
                    <a:close/>
                    <a:moveTo>
                      <a:pt x="95" y="322"/>
                    </a:moveTo>
                    <a:cubicBezTo>
                      <a:pt x="100" y="322"/>
                      <a:pt x="105" y="327"/>
                      <a:pt x="105" y="332"/>
                    </a:cubicBezTo>
                    <a:cubicBezTo>
                      <a:pt x="105" y="338"/>
                      <a:pt x="100" y="343"/>
                      <a:pt x="95" y="343"/>
                    </a:cubicBezTo>
                    <a:cubicBezTo>
                      <a:pt x="89" y="343"/>
                      <a:pt x="84" y="338"/>
                      <a:pt x="84" y="332"/>
                    </a:cubicBezTo>
                    <a:cubicBezTo>
                      <a:pt x="84" y="327"/>
                      <a:pt x="89" y="322"/>
                      <a:pt x="95" y="322"/>
                    </a:cubicBezTo>
                    <a:close/>
                    <a:moveTo>
                      <a:pt x="123" y="322"/>
                    </a:moveTo>
                    <a:cubicBezTo>
                      <a:pt x="128" y="322"/>
                      <a:pt x="133" y="327"/>
                      <a:pt x="133" y="332"/>
                    </a:cubicBezTo>
                    <a:cubicBezTo>
                      <a:pt x="133" y="338"/>
                      <a:pt x="128" y="343"/>
                      <a:pt x="123" y="343"/>
                    </a:cubicBezTo>
                    <a:cubicBezTo>
                      <a:pt x="117" y="343"/>
                      <a:pt x="112" y="338"/>
                      <a:pt x="112" y="332"/>
                    </a:cubicBezTo>
                    <a:cubicBezTo>
                      <a:pt x="112" y="327"/>
                      <a:pt x="117" y="322"/>
                      <a:pt x="123" y="322"/>
                    </a:cubicBezTo>
                    <a:close/>
                    <a:moveTo>
                      <a:pt x="151" y="322"/>
                    </a:moveTo>
                    <a:cubicBezTo>
                      <a:pt x="157" y="322"/>
                      <a:pt x="161" y="327"/>
                      <a:pt x="161" y="332"/>
                    </a:cubicBezTo>
                    <a:cubicBezTo>
                      <a:pt x="161" y="338"/>
                      <a:pt x="157" y="343"/>
                      <a:pt x="151" y="343"/>
                    </a:cubicBezTo>
                    <a:cubicBezTo>
                      <a:pt x="145" y="343"/>
                      <a:pt x="141" y="338"/>
                      <a:pt x="141" y="332"/>
                    </a:cubicBezTo>
                    <a:cubicBezTo>
                      <a:pt x="141" y="327"/>
                      <a:pt x="145" y="322"/>
                      <a:pt x="151" y="322"/>
                    </a:cubicBezTo>
                    <a:close/>
                    <a:moveTo>
                      <a:pt x="179" y="322"/>
                    </a:moveTo>
                    <a:cubicBezTo>
                      <a:pt x="185" y="322"/>
                      <a:pt x="190" y="327"/>
                      <a:pt x="190" y="332"/>
                    </a:cubicBezTo>
                    <a:cubicBezTo>
                      <a:pt x="190" y="338"/>
                      <a:pt x="185" y="343"/>
                      <a:pt x="179" y="343"/>
                    </a:cubicBezTo>
                    <a:cubicBezTo>
                      <a:pt x="173" y="343"/>
                      <a:pt x="169" y="338"/>
                      <a:pt x="169" y="332"/>
                    </a:cubicBezTo>
                    <a:cubicBezTo>
                      <a:pt x="169" y="327"/>
                      <a:pt x="173" y="322"/>
                      <a:pt x="179" y="322"/>
                    </a:cubicBezTo>
                    <a:close/>
                    <a:moveTo>
                      <a:pt x="207" y="322"/>
                    </a:moveTo>
                    <a:cubicBezTo>
                      <a:pt x="213" y="322"/>
                      <a:pt x="218" y="327"/>
                      <a:pt x="218" y="332"/>
                    </a:cubicBezTo>
                    <a:cubicBezTo>
                      <a:pt x="218" y="338"/>
                      <a:pt x="213" y="343"/>
                      <a:pt x="207" y="343"/>
                    </a:cubicBezTo>
                    <a:cubicBezTo>
                      <a:pt x="202" y="343"/>
                      <a:pt x="197" y="338"/>
                      <a:pt x="197" y="332"/>
                    </a:cubicBezTo>
                    <a:cubicBezTo>
                      <a:pt x="197" y="327"/>
                      <a:pt x="202" y="322"/>
                      <a:pt x="207" y="322"/>
                    </a:cubicBezTo>
                    <a:close/>
                    <a:moveTo>
                      <a:pt x="236" y="322"/>
                    </a:moveTo>
                    <a:cubicBezTo>
                      <a:pt x="241" y="322"/>
                      <a:pt x="246" y="327"/>
                      <a:pt x="246" y="332"/>
                    </a:cubicBezTo>
                    <a:cubicBezTo>
                      <a:pt x="246" y="338"/>
                      <a:pt x="241" y="343"/>
                      <a:pt x="236" y="343"/>
                    </a:cubicBezTo>
                    <a:cubicBezTo>
                      <a:pt x="230" y="343"/>
                      <a:pt x="225" y="338"/>
                      <a:pt x="225" y="332"/>
                    </a:cubicBezTo>
                    <a:cubicBezTo>
                      <a:pt x="225" y="327"/>
                      <a:pt x="230" y="322"/>
                      <a:pt x="236" y="322"/>
                    </a:cubicBezTo>
                    <a:close/>
                    <a:moveTo>
                      <a:pt x="264" y="322"/>
                    </a:moveTo>
                    <a:cubicBezTo>
                      <a:pt x="269" y="322"/>
                      <a:pt x="274" y="327"/>
                      <a:pt x="274" y="332"/>
                    </a:cubicBezTo>
                    <a:cubicBezTo>
                      <a:pt x="274" y="338"/>
                      <a:pt x="269" y="343"/>
                      <a:pt x="264" y="343"/>
                    </a:cubicBezTo>
                    <a:cubicBezTo>
                      <a:pt x="258" y="343"/>
                      <a:pt x="253" y="338"/>
                      <a:pt x="253" y="332"/>
                    </a:cubicBezTo>
                    <a:cubicBezTo>
                      <a:pt x="253" y="327"/>
                      <a:pt x="258" y="322"/>
                      <a:pt x="264" y="322"/>
                    </a:cubicBezTo>
                    <a:close/>
                    <a:moveTo>
                      <a:pt x="292" y="322"/>
                    </a:moveTo>
                    <a:cubicBezTo>
                      <a:pt x="298" y="322"/>
                      <a:pt x="302" y="327"/>
                      <a:pt x="302" y="332"/>
                    </a:cubicBezTo>
                    <a:cubicBezTo>
                      <a:pt x="302" y="338"/>
                      <a:pt x="298" y="343"/>
                      <a:pt x="292" y="343"/>
                    </a:cubicBezTo>
                    <a:cubicBezTo>
                      <a:pt x="286" y="343"/>
                      <a:pt x="282" y="338"/>
                      <a:pt x="282" y="332"/>
                    </a:cubicBezTo>
                    <a:cubicBezTo>
                      <a:pt x="282" y="327"/>
                      <a:pt x="286" y="322"/>
                      <a:pt x="292" y="322"/>
                    </a:cubicBezTo>
                    <a:close/>
                    <a:moveTo>
                      <a:pt x="320" y="322"/>
                    </a:moveTo>
                    <a:cubicBezTo>
                      <a:pt x="326" y="322"/>
                      <a:pt x="330" y="327"/>
                      <a:pt x="330" y="332"/>
                    </a:cubicBezTo>
                    <a:cubicBezTo>
                      <a:pt x="330" y="338"/>
                      <a:pt x="326" y="343"/>
                      <a:pt x="320" y="343"/>
                    </a:cubicBezTo>
                    <a:cubicBezTo>
                      <a:pt x="314" y="343"/>
                      <a:pt x="310" y="338"/>
                      <a:pt x="310" y="332"/>
                    </a:cubicBezTo>
                    <a:cubicBezTo>
                      <a:pt x="310" y="327"/>
                      <a:pt x="314" y="322"/>
                      <a:pt x="320" y="322"/>
                    </a:cubicBezTo>
                    <a:close/>
                    <a:moveTo>
                      <a:pt x="348" y="322"/>
                    </a:moveTo>
                    <a:cubicBezTo>
                      <a:pt x="354" y="322"/>
                      <a:pt x="359" y="327"/>
                      <a:pt x="359" y="332"/>
                    </a:cubicBezTo>
                    <a:cubicBezTo>
                      <a:pt x="359" y="338"/>
                      <a:pt x="354" y="343"/>
                      <a:pt x="348" y="343"/>
                    </a:cubicBezTo>
                    <a:cubicBezTo>
                      <a:pt x="343" y="343"/>
                      <a:pt x="338" y="338"/>
                      <a:pt x="338" y="332"/>
                    </a:cubicBezTo>
                    <a:cubicBezTo>
                      <a:pt x="338" y="327"/>
                      <a:pt x="343" y="322"/>
                      <a:pt x="348" y="322"/>
                    </a:cubicBezTo>
                    <a:close/>
                    <a:moveTo>
                      <a:pt x="377" y="322"/>
                    </a:moveTo>
                    <a:cubicBezTo>
                      <a:pt x="382" y="322"/>
                      <a:pt x="387" y="327"/>
                      <a:pt x="387" y="332"/>
                    </a:cubicBezTo>
                    <a:cubicBezTo>
                      <a:pt x="387" y="338"/>
                      <a:pt x="382" y="343"/>
                      <a:pt x="377" y="343"/>
                    </a:cubicBezTo>
                    <a:cubicBezTo>
                      <a:pt x="371" y="343"/>
                      <a:pt x="366" y="338"/>
                      <a:pt x="366" y="332"/>
                    </a:cubicBezTo>
                    <a:cubicBezTo>
                      <a:pt x="366" y="327"/>
                      <a:pt x="371" y="322"/>
                      <a:pt x="377" y="322"/>
                    </a:cubicBezTo>
                    <a:close/>
                    <a:moveTo>
                      <a:pt x="405" y="322"/>
                    </a:moveTo>
                    <a:cubicBezTo>
                      <a:pt x="410" y="322"/>
                      <a:pt x="415" y="327"/>
                      <a:pt x="415" y="332"/>
                    </a:cubicBezTo>
                    <a:cubicBezTo>
                      <a:pt x="415" y="338"/>
                      <a:pt x="410" y="343"/>
                      <a:pt x="405" y="343"/>
                    </a:cubicBezTo>
                    <a:cubicBezTo>
                      <a:pt x="399" y="343"/>
                      <a:pt x="394" y="338"/>
                      <a:pt x="394" y="332"/>
                    </a:cubicBezTo>
                    <a:cubicBezTo>
                      <a:pt x="394" y="327"/>
                      <a:pt x="399" y="322"/>
                      <a:pt x="405" y="322"/>
                    </a:cubicBezTo>
                    <a:close/>
                    <a:moveTo>
                      <a:pt x="433" y="322"/>
                    </a:moveTo>
                    <a:cubicBezTo>
                      <a:pt x="439" y="322"/>
                      <a:pt x="443" y="327"/>
                      <a:pt x="443" y="332"/>
                    </a:cubicBezTo>
                    <a:cubicBezTo>
                      <a:pt x="443" y="338"/>
                      <a:pt x="439" y="343"/>
                      <a:pt x="433" y="343"/>
                    </a:cubicBezTo>
                    <a:cubicBezTo>
                      <a:pt x="427" y="343"/>
                      <a:pt x="423" y="338"/>
                      <a:pt x="423" y="332"/>
                    </a:cubicBezTo>
                    <a:cubicBezTo>
                      <a:pt x="423" y="327"/>
                      <a:pt x="427" y="322"/>
                      <a:pt x="433" y="322"/>
                    </a:cubicBezTo>
                    <a:close/>
                    <a:moveTo>
                      <a:pt x="461" y="322"/>
                    </a:moveTo>
                    <a:cubicBezTo>
                      <a:pt x="467" y="322"/>
                      <a:pt x="471" y="327"/>
                      <a:pt x="471" y="332"/>
                    </a:cubicBezTo>
                    <a:cubicBezTo>
                      <a:pt x="471" y="338"/>
                      <a:pt x="467" y="343"/>
                      <a:pt x="461" y="343"/>
                    </a:cubicBezTo>
                    <a:cubicBezTo>
                      <a:pt x="455" y="343"/>
                      <a:pt x="451" y="338"/>
                      <a:pt x="451" y="332"/>
                    </a:cubicBezTo>
                    <a:cubicBezTo>
                      <a:pt x="451" y="327"/>
                      <a:pt x="455" y="322"/>
                      <a:pt x="461" y="322"/>
                    </a:cubicBezTo>
                    <a:close/>
                    <a:moveTo>
                      <a:pt x="489" y="322"/>
                    </a:moveTo>
                    <a:cubicBezTo>
                      <a:pt x="495" y="322"/>
                      <a:pt x="500" y="327"/>
                      <a:pt x="500" y="332"/>
                    </a:cubicBezTo>
                    <a:cubicBezTo>
                      <a:pt x="500" y="338"/>
                      <a:pt x="495" y="343"/>
                      <a:pt x="489" y="343"/>
                    </a:cubicBezTo>
                    <a:cubicBezTo>
                      <a:pt x="484" y="343"/>
                      <a:pt x="479" y="338"/>
                      <a:pt x="479" y="332"/>
                    </a:cubicBezTo>
                    <a:cubicBezTo>
                      <a:pt x="479" y="327"/>
                      <a:pt x="484" y="322"/>
                      <a:pt x="489" y="322"/>
                    </a:cubicBezTo>
                    <a:close/>
                    <a:moveTo>
                      <a:pt x="517" y="322"/>
                    </a:moveTo>
                    <a:cubicBezTo>
                      <a:pt x="523" y="322"/>
                      <a:pt x="528" y="327"/>
                      <a:pt x="528" y="332"/>
                    </a:cubicBezTo>
                    <a:cubicBezTo>
                      <a:pt x="528" y="338"/>
                      <a:pt x="523" y="343"/>
                      <a:pt x="517" y="343"/>
                    </a:cubicBezTo>
                    <a:cubicBezTo>
                      <a:pt x="512" y="343"/>
                      <a:pt x="507" y="338"/>
                      <a:pt x="507" y="332"/>
                    </a:cubicBezTo>
                    <a:cubicBezTo>
                      <a:pt x="507" y="327"/>
                      <a:pt x="512" y="322"/>
                      <a:pt x="517" y="322"/>
                    </a:cubicBezTo>
                    <a:close/>
                    <a:moveTo>
                      <a:pt x="546" y="322"/>
                    </a:moveTo>
                    <a:cubicBezTo>
                      <a:pt x="551" y="322"/>
                      <a:pt x="556" y="327"/>
                      <a:pt x="556" y="332"/>
                    </a:cubicBezTo>
                    <a:cubicBezTo>
                      <a:pt x="556" y="338"/>
                      <a:pt x="551" y="343"/>
                      <a:pt x="546" y="343"/>
                    </a:cubicBezTo>
                    <a:cubicBezTo>
                      <a:pt x="540" y="343"/>
                      <a:pt x="535" y="338"/>
                      <a:pt x="535" y="332"/>
                    </a:cubicBezTo>
                    <a:cubicBezTo>
                      <a:pt x="535" y="327"/>
                      <a:pt x="540" y="322"/>
                      <a:pt x="546" y="322"/>
                    </a:cubicBezTo>
                    <a:close/>
                    <a:moveTo>
                      <a:pt x="574" y="322"/>
                    </a:moveTo>
                    <a:cubicBezTo>
                      <a:pt x="580" y="322"/>
                      <a:pt x="584" y="327"/>
                      <a:pt x="584" y="332"/>
                    </a:cubicBezTo>
                    <a:cubicBezTo>
                      <a:pt x="584" y="338"/>
                      <a:pt x="580" y="343"/>
                      <a:pt x="574" y="343"/>
                    </a:cubicBezTo>
                    <a:cubicBezTo>
                      <a:pt x="568" y="343"/>
                      <a:pt x="564" y="338"/>
                      <a:pt x="564" y="332"/>
                    </a:cubicBezTo>
                    <a:cubicBezTo>
                      <a:pt x="564" y="327"/>
                      <a:pt x="568" y="322"/>
                      <a:pt x="574" y="322"/>
                    </a:cubicBezTo>
                    <a:close/>
                    <a:moveTo>
                      <a:pt x="602" y="322"/>
                    </a:moveTo>
                    <a:cubicBezTo>
                      <a:pt x="608" y="322"/>
                      <a:pt x="612" y="327"/>
                      <a:pt x="612" y="332"/>
                    </a:cubicBezTo>
                    <a:cubicBezTo>
                      <a:pt x="612" y="338"/>
                      <a:pt x="608" y="343"/>
                      <a:pt x="602" y="343"/>
                    </a:cubicBezTo>
                    <a:cubicBezTo>
                      <a:pt x="596" y="343"/>
                      <a:pt x="592" y="338"/>
                      <a:pt x="592" y="332"/>
                    </a:cubicBezTo>
                    <a:cubicBezTo>
                      <a:pt x="592" y="327"/>
                      <a:pt x="596" y="322"/>
                      <a:pt x="602" y="322"/>
                    </a:cubicBezTo>
                    <a:close/>
                    <a:moveTo>
                      <a:pt x="630" y="322"/>
                    </a:moveTo>
                    <a:cubicBezTo>
                      <a:pt x="636" y="322"/>
                      <a:pt x="641" y="327"/>
                      <a:pt x="641" y="332"/>
                    </a:cubicBezTo>
                    <a:cubicBezTo>
                      <a:pt x="641" y="338"/>
                      <a:pt x="636" y="343"/>
                      <a:pt x="630" y="343"/>
                    </a:cubicBezTo>
                    <a:cubicBezTo>
                      <a:pt x="625" y="343"/>
                      <a:pt x="620" y="338"/>
                      <a:pt x="620" y="332"/>
                    </a:cubicBezTo>
                    <a:cubicBezTo>
                      <a:pt x="620" y="327"/>
                      <a:pt x="625" y="322"/>
                      <a:pt x="630" y="322"/>
                    </a:cubicBezTo>
                    <a:close/>
                    <a:moveTo>
                      <a:pt x="658" y="322"/>
                    </a:moveTo>
                    <a:cubicBezTo>
                      <a:pt x="664" y="322"/>
                      <a:pt x="669" y="327"/>
                      <a:pt x="669" y="332"/>
                    </a:cubicBezTo>
                    <a:cubicBezTo>
                      <a:pt x="669" y="338"/>
                      <a:pt x="664" y="343"/>
                      <a:pt x="658" y="343"/>
                    </a:cubicBezTo>
                    <a:cubicBezTo>
                      <a:pt x="653" y="343"/>
                      <a:pt x="648" y="338"/>
                      <a:pt x="648" y="332"/>
                    </a:cubicBezTo>
                    <a:cubicBezTo>
                      <a:pt x="648" y="327"/>
                      <a:pt x="653" y="322"/>
                      <a:pt x="658" y="322"/>
                    </a:cubicBezTo>
                    <a:close/>
                    <a:moveTo>
                      <a:pt x="687" y="322"/>
                    </a:moveTo>
                    <a:cubicBezTo>
                      <a:pt x="692" y="322"/>
                      <a:pt x="697" y="327"/>
                      <a:pt x="697" y="332"/>
                    </a:cubicBezTo>
                    <a:cubicBezTo>
                      <a:pt x="697" y="338"/>
                      <a:pt x="692" y="343"/>
                      <a:pt x="687" y="343"/>
                    </a:cubicBezTo>
                    <a:cubicBezTo>
                      <a:pt x="681" y="343"/>
                      <a:pt x="676" y="338"/>
                      <a:pt x="676" y="332"/>
                    </a:cubicBezTo>
                    <a:cubicBezTo>
                      <a:pt x="676" y="327"/>
                      <a:pt x="681" y="322"/>
                      <a:pt x="687" y="322"/>
                    </a:cubicBezTo>
                    <a:close/>
                    <a:moveTo>
                      <a:pt x="715" y="322"/>
                    </a:moveTo>
                    <a:cubicBezTo>
                      <a:pt x="721" y="322"/>
                      <a:pt x="725" y="327"/>
                      <a:pt x="725" y="332"/>
                    </a:cubicBezTo>
                    <a:cubicBezTo>
                      <a:pt x="725" y="338"/>
                      <a:pt x="721" y="343"/>
                      <a:pt x="715" y="343"/>
                    </a:cubicBezTo>
                    <a:cubicBezTo>
                      <a:pt x="709" y="343"/>
                      <a:pt x="705" y="338"/>
                      <a:pt x="705" y="332"/>
                    </a:cubicBezTo>
                    <a:cubicBezTo>
                      <a:pt x="705" y="327"/>
                      <a:pt x="709" y="322"/>
                      <a:pt x="715" y="322"/>
                    </a:cubicBezTo>
                    <a:close/>
                    <a:moveTo>
                      <a:pt x="743" y="322"/>
                    </a:moveTo>
                    <a:cubicBezTo>
                      <a:pt x="749" y="322"/>
                      <a:pt x="753" y="327"/>
                      <a:pt x="753" y="332"/>
                    </a:cubicBezTo>
                    <a:cubicBezTo>
                      <a:pt x="753" y="338"/>
                      <a:pt x="749" y="343"/>
                      <a:pt x="743" y="343"/>
                    </a:cubicBezTo>
                    <a:cubicBezTo>
                      <a:pt x="737" y="343"/>
                      <a:pt x="733" y="338"/>
                      <a:pt x="733" y="332"/>
                    </a:cubicBezTo>
                    <a:cubicBezTo>
                      <a:pt x="733" y="327"/>
                      <a:pt x="737" y="322"/>
                      <a:pt x="743" y="322"/>
                    </a:cubicBezTo>
                    <a:close/>
                    <a:moveTo>
                      <a:pt x="771" y="322"/>
                    </a:moveTo>
                    <a:cubicBezTo>
                      <a:pt x="777" y="322"/>
                      <a:pt x="782" y="327"/>
                      <a:pt x="782" y="332"/>
                    </a:cubicBezTo>
                    <a:cubicBezTo>
                      <a:pt x="782" y="338"/>
                      <a:pt x="777" y="343"/>
                      <a:pt x="771" y="343"/>
                    </a:cubicBezTo>
                    <a:cubicBezTo>
                      <a:pt x="766" y="343"/>
                      <a:pt x="761" y="338"/>
                      <a:pt x="761" y="332"/>
                    </a:cubicBezTo>
                    <a:cubicBezTo>
                      <a:pt x="761" y="327"/>
                      <a:pt x="766" y="322"/>
                      <a:pt x="771" y="322"/>
                    </a:cubicBezTo>
                    <a:close/>
                    <a:moveTo>
                      <a:pt x="799" y="322"/>
                    </a:moveTo>
                    <a:cubicBezTo>
                      <a:pt x="805" y="322"/>
                      <a:pt x="810" y="327"/>
                      <a:pt x="810" y="332"/>
                    </a:cubicBezTo>
                    <a:cubicBezTo>
                      <a:pt x="810" y="338"/>
                      <a:pt x="805" y="343"/>
                      <a:pt x="799" y="343"/>
                    </a:cubicBezTo>
                    <a:cubicBezTo>
                      <a:pt x="794" y="343"/>
                      <a:pt x="789" y="338"/>
                      <a:pt x="789" y="332"/>
                    </a:cubicBezTo>
                    <a:cubicBezTo>
                      <a:pt x="789" y="327"/>
                      <a:pt x="794" y="322"/>
                      <a:pt x="799" y="322"/>
                    </a:cubicBezTo>
                    <a:close/>
                    <a:moveTo>
                      <a:pt x="38" y="349"/>
                    </a:moveTo>
                    <a:cubicBezTo>
                      <a:pt x="44" y="349"/>
                      <a:pt x="49" y="353"/>
                      <a:pt x="49" y="359"/>
                    </a:cubicBezTo>
                    <a:cubicBezTo>
                      <a:pt x="49" y="365"/>
                      <a:pt x="44" y="369"/>
                      <a:pt x="38" y="369"/>
                    </a:cubicBezTo>
                    <a:cubicBezTo>
                      <a:pt x="33" y="369"/>
                      <a:pt x="28" y="365"/>
                      <a:pt x="28" y="359"/>
                    </a:cubicBezTo>
                    <a:cubicBezTo>
                      <a:pt x="28" y="353"/>
                      <a:pt x="33" y="349"/>
                      <a:pt x="38" y="349"/>
                    </a:cubicBezTo>
                    <a:close/>
                    <a:moveTo>
                      <a:pt x="66" y="349"/>
                    </a:moveTo>
                    <a:cubicBezTo>
                      <a:pt x="72" y="349"/>
                      <a:pt x="77" y="353"/>
                      <a:pt x="77" y="359"/>
                    </a:cubicBezTo>
                    <a:cubicBezTo>
                      <a:pt x="77" y="365"/>
                      <a:pt x="72" y="369"/>
                      <a:pt x="66" y="369"/>
                    </a:cubicBezTo>
                    <a:cubicBezTo>
                      <a:pt x="61" y="369"/>
                      <a:pt x="56" y="365"/>
                      <a:pt x="56" y="359"/>
                    </a:cubicBezTo>
                    <a:cubicBezTo>
                      <a:pt x="56" y="353"/>
                      <a:pt x="61" y="349"/>
                      <a:pt x="66" y="349"/>
                    </a:cubicBezTo>
                    <a:close/>
                    <a:moveTo>
                      <a:pt x="95" y="349"/>
                    </a:moveTo>
                    <a:cubicBezTo>
                      <a:pt x="100" y="349"/>
                      <a:pt x="105" y="353"/>
                      <a:pt x="105" y="359"/>
                    </a:cubicBezTo>
                    <a:cubicBezTo>
                      <a:pt x="105" y="365"/>
                      <a:pt x="100" y="369"/>
                      <a:pt x="95" y="369"/>
                    </a:cubicBezTo>
                    <a:cubicBezTo>
                      <a:pt x="89" y="369"/>
                      <a:pt x="84" y="365"/>
                      <a:pt x="84" y="359"/>
                    </a:cubicBezTo>
                    <a:cubicBezTo>
                      <a:pt x="84" y="353"/>
                      <a:pt x="89" y="349"/>
                      <a:pt x="95" y="349"/>
                    </a:cubicBezTo>
                    <a:close/>
                    <a:moveTo>
                      <a:pt x="123" y="349"/>
                    </a:moveTo>
                    <a:cubicBezTo>
                      <a:pt x="128" y="349"/>
                      <a:pt x="133" y="353"/>
                      <a:pt x="133" y="359"/>
                    </a:cubicBezTo>
                    <a:cubicBezTo>
                      <a:pt x="133" y="365"/>
                      <a:pt x="128" y="369"/>
                      <a:pt x="123" y="369"/>
                    </a:cubicBezTo>
                    <a:cubicBezTo>
                      <a:pt x="117" y="369"/>
                      <a:pt x="112" y="365"/>
                      <a:pt x="112" y="359"/>
                    </a:cubicBezTo>
                    <a:cubicBezTo>
                      <a:pt x="112" y="353"/>
                      <a:pt x="117" y="349"/>
                      <a:pt x="123" y="349"/>
                    </a:cubicBezTo>
                    <a:close/>
                    <a:moveTo>
                      <a:pt x="151" y="349"/>
                    </a:moveTo>
                    <a:cubicBezTo>
                      <a:pt x="157" y="349"/>
                      <a:pt x="161" y="353"/>
                      <a:pt x="161" y="359"/>
                    </a:cubicBezTo>
                    <a:cubicBezTo>
                      <a:pt x="161" y="365"/>
                      <a:pt x="157" y="369"/>
                      <a:pt x="151" y="369"/>
                    </a:cubicBezTo>
                    <a:cubicBezTo>
                      <a:pt x="145" y="369"/>
                      <a:pt x="141" y="365"/>
                      <a:pt x="141" y="359"/>
                    </a:cubicBezTo>
                    <a:cubicBezTo>
                      <a:pt x="141" y="353"/>
                      <a:pt x="145" y="349"/>
                      <a:pt x="151" y="349"/>
                    </a:cubicBezTo>
                    <a:close/>
                    <a:moveTo>
                      <a:pt x="179" y="349"/>
                    </a:moveTo>
                    <a:cubicBezTo>
                      <a:pt x="185" y="349"/>
                      <a:pt x="190" y="353"/>
                      <a:pt x="190" y="359"/>
                    </a:cubicBezTo>
                    <a:cubicBezTo>
                      <a:pt x="190" y="365"/>
                      <a:pt x="185" y="369"/>
                      <a:pt x="179" y="369"/>
                    </a:cubicBezTo>
                    <a:cubicBezTo>
                      <a:pt x="173" y="369"/>
                      <a:pt x="169" y="365"/>
                      <a:pt x="169" y="359"/>
                    </a:cubicBezTo>
                    <a:cubicBezTo>
                      <a:pt x="169" y="353"/>
                      <a:pt x="173" y="349"/>
                      <a:pt x="179" y="349"/>
                    </a:cubicBezTo>
                    <a:close/>
                    <a:moveTo>
                      <a:pt x="207" y="349"/>
                    </a:moveTo>
                    <a:cubicBezTo>
                      <a:pt x="213" y="349"/>
                      <a:pt x="218" y="353"/>
                      <a:pt x="218" y="359"/>
                    </a:cubicBezTo>
                    <a:cubicBezTo>
                      <a:pt x="218" y="365"/>
                      <a:pt x="213" y="369"/>
                      <a:pt x="207" y="369"/>
                    </a:cubicBezTo>
                    <a:cubicBezTo>
                      <a:pt x="202" y="369"/>
                      <a:pt x="197" y="365"/>
                      <a:pt x="197" y="359"/>
                    </a:cubicBezTo>
                    <a:cubicBezTo>
                      <a:pt x="197" y="353"/>
                      <a:pt x="202" y="349"/>
                      <a:pt x="207" y="349"/>
                    </a:cubicBezTo>
                    <a:close/>
                    <a:moveTo>
                      <a:pt x="236" y="349"/>
                    </a:moveTo>
                    <a:cubicBezTo>
                      <a:pt x="241" y="349"/>
                      <a:pt x="246" y="353"/>
                      <a:pt x="246" y="359"/>
                    </a:cubicBezTo>
                    <a:cubicBezTo>
                      <a:pt x="246" y="365"/>
                      <a:pt x="241" y="369"/>
                      <a:pt x="236" y="369"/>
                    </a:cubicBezTo>
                    <a:cubicBezTo>
                      <a:pt x="230" y="369"/>
                      <a:pt x="225" y="365"/>
                      <a:pt x="225" y="359"/>
                    </a:cubicBezTo>
                    <a:cubicBezTo>
                      <a:pt x="225" y="353"/>
                      <a:pt x="230" y="349"/>
                      <a:pt x="236" y="349"/>
                    </a:cubicBezTo>
                    <a:close/>
                    <a:moveTo>
                      <a:pt x="264" y="349"/>
                    </a:moveTo>
                    <a:cubicBezTo>
                      <a:pt x="269" y="349"/>
                      <a:pt x="274" y="353"/>
                      <a:pt x="274" y="359"/>
                    </a:cubicBezTo>
                    <a:cubicBezTo>
                      <a:pt x="274" y="365"/>
                      <a:pt x="269" y="369"/>
                      <a:pt x="264" y="369"/>
                    </a:cubicBezTo>
                    <a:cubicBezTo>
                      <a:pt x="258" y="369"/>
                      <a:pt x="253" y="365"/>
                      <a:pt x="253" y="359"/>
                    </a:cubicBezTo>
                    <a:cubicBezTo>
                      <a:pt x="253" y="353"/>
                      <a:pt x="258" y="349"/>
                      <a:pt x="264" y="349"/>
                    </a:cubicBezTo>
                    <a:close/>
                    <a:moveTo>
                      <a:pt x="292" y="349"/>
                    </a:moveTo>
                    <a:cubicBezTo>
                      <a:pt x="298" y="349"/>
                      <a:pt x="302" y="353"/>
                      <a:pt x="302" y="359"/>
                    </a:cubicBezTo>
                    <a:cubicBezTo>
                      <a:pt x="302" y="365"/>
                      <a:pt x="298" y="369"/>
                      <a:pt x="292" y="369"/>
                    </a:cubicBezTo>
                    <a:cubicBezTo>
                      <a:pt x="286" y="369"/>
                      <a:pt x="282" y="365"/>
                      <a:pt x="282" y="359"/>
                    </a:cubicBezTo>
                    <a:cubicBezTo>
                      <a:pt x="282" y="353"/>
                      <a:pt x="286" y="349"/>
                      <a:pt x="292" y="349"/>
                    </a:cubicBezTo>
                    <a:close/>
                    <a:moveTo>
                      <a:pt x="320" y="349"/>
                    </a:moveTo>
                    <a:cubicBezTo>
                      <a:pt x="326" y="349"/>
                      <a:pt x="330" y="353"/>
                      <a:pt x="330" y="359"/>
                    </a:cubicBezTo>
                    <a:cubicBezTo>
                      <a:pt x="330" y="365"/>
                      <a:pt x="326" y="369"/>
                      <a:pt x="320" y="369"/>
                    </a:cubicBezTo>
                    <a:cubicBezTo>
                      <a:pt x="314" y="369"/>
                      <a:pt x="310" y="365"/>
                      <a:pt x="310" y="359"/>
                    </a:cubicBezTo>
                    <a:cubicBezTo>
                      <a:pt x="310" y="353"/>
                      <a:pt x="314" y="349"/>
                      <a:pt x="320" y="349"/>
                    </a:cubicBezTo>
                    <a:close/>
                    <a:moveTo>
                      <a:pt x="348" y="349"/>
                    </a:moveTo>
                    <a:cubicBezTo>
                      <a:pt x="354" y="349"/>
                      <a:pt x="359" y="353"/>
                      <a:pt x="359" y="359"/>
                    </a:cubicBezTo>
                    <a:cubicBezTo>
                      <a:pt x="359" y="365"/>
                      <a:pt x="354" y="369"/>
                      <a:pt x="348" y="369"/>
                    </a:cubicBezTo>
                    <a:cubicBezTo>
                      <a:pt x="343" y="369"/>
                      <a:pt x="338" y="365"/>
                      <a:pt x="338" y="359"/>
                    </a:cubicBezTo>
                    <a:cubicBezTo>
                      <a:pt x="338" y="353"/>
                      <a:pt x="343" y="349"/>
                      <a:pt x="348" y="349"/>
                    </a:cubicBezTo>
                    <a:close/>
                    <a:moveTo>
                      <a:pt x="377" y="349"/>
                    </a:moveTo>
                    <a:cubicBezTo>
                      <a:pt x="382" y="349"/>
                      <a:pt x="387" y="353"/>
                      <a:pt x="387" y="359"/>
                    </a:cubicBezTo>
                    <a:cubicBezTo>
                      <a:pt x="387" y="365"/>
                      <a:pt x="382" y="369"/>
                      <a:pt x="377" y="369"/>
                    </a:cubicBezTo>
                    <a:cubicBezTo>
                      <a:pt x="371" y="369"/>
                      <a:pt x="366" y="365"/>
                      <a:pt x="366" y="359"/>
                    </a:cubicBezTo>
                    <a:cubicBezTo>
                      <a:pt x="366" y="353"/>
                      <a:pt x="371" y="349"/>
                      <a:pt x="377" y="349"/>
                    </a:cubicBezTo>
                    <a:close/>
                    <a:moveTo>
                      <a:pt x="405" y="349"/>
                    </a:moveTo>
                    <a:cubicBezTo>
                      <a:pt x="410" y="349"/>
                      <a:pt x="415" y="353"/>
                      <a:pt x="415" y="359"/>
                    </a:cubicBezTo>
                    <a:cubicBezTo>
                      <a:pt x="415" y="365"/>
                      <a:pt x="410" y="369"/>
                      <a:pt x="405" y="369"/>
                    </a:cubicBezTo>
                    <a:cubicBezTo>
                      <a:pt x="399" y="369"/>
                      <a:pt x="394" y="365"/>
                      <a:pt x="394" y="359"/>
                    </a:cubicBezTo>
                    <a:cubicBezTo>
                      <a:pt x="394" y="353"/>
                      <a:pt x="399" y="349"/>
                      <a:pt x="405" y="349"/>
                    </a:cubicBezTo>
                    <a:close/>
                    <a:moveTo>
                      <a:pt x="433" y="349"/>
                    </a:moveTo>
                    <a:cubicBezTo>
                      <a:pt x="439" y="349"/>
                      <a:pt x="443" y="353"/>
                      <a:pt x="443" y="359"/>
                    </a:cubicBezTo>
                    <a:cubicBezTo>
                      <a:pt x="443" y="365"/>
                      <a:pt x="439" y="369"/>
                      <a:pt x="433" y="369"/>
                    </a:cubicBezTo>
                    <a:cubicBezTo>
                      <a:pt x="427" y="369"/>
                      <a:pt x="423" y="365"/>
                      <a:pt x="423" y="359"/>
                    </a:cubicBezTo>
                    <a:cubicBezTo>
                      <a:pt x="423" y="353"/>
                      <a:pt x="427" y="349"/>
                      <a:pt x="433" y="349"/>
                    </a:cubicBezTo>
                    <a:close/>
                    <a:moveTo>
                      <a:pt x="461" y="349"/>
                    </a:moveTo>
                    <a:cubicBezTo>
                      <a:pt x="467" y="349"/>
                      <a:pt x="471" y="353"/>
                      <a:pt x="471" y="359"/>
                    </a:cubicBezTo>
                    <a:cubicBezTo>
                      <a:pt x="471" y="365"/>
                      <a:pt x="467" y="369"/>
                      <a:pt x="461" y="369"/>
                    </a:cubicBezTo>
                    <a:cubicBezTo>
                      <a:pt x="455" y="369"/>
                      <a:pt x="451" y="365"/>
                      <a:pt x="451" y="359"/>
                    </a:cubicBezTo>
                    <a:cubicBezTo>
                      <a:pt x="451" y="353"/>
                      <a:pt x="455" y="349"/>
                      <a:pt x="461" y="349"/>
                    </a:cubicBezTo>
                    <a:close/>
                    <a:moveTo>
                      <a:pt x="489" y="349"/>
                    </a:moveTo>
                    <a:cubicBezTo>
                      <a:pt x="495" y="349"/>
                      <a:pt x="500" y="353"/>
                      <a:pt x="500" y="359"/>
                    </a:cubicBezTo>
                    <a:cubicBezTo>
                      <a:pt x="500" y="365"/>
                      <a:pt x="495" y="369"/>
                      <a:pt x="489" y="369"/>
                    </a:cubicBezTo>
                    <a:cubicBezTo>
                      <a:pt x="484" y="369"/>
                      <a:pt x="479" y="365"/>
                      <a:pt x="479" y="359"/>
                    </a:cubicBezTo>
                    <a:cubicBezTo>
                      <a:pt x="479" y="353"/>
                      <a:pt x="484" y="349"/>
                      <a:pt x="489" y="349"/>
                    </a:cubicBezTo>
                    <a:close/>
                    <a:moveTo>
                      <a:pt x="517" y="349"/>
                    </a:moveTo>
                    <a:cubicBezTo>
                      <a:pt x="523" y="349"/>
                      <a:pt x="528" y="353"/>
                      <a:pt x="528" y="359"/>
                    </a:cubicBezTo>
                    <a:cubicBezTo>
                      <a:pt x="528" y="365"/>
                      <a:pt x="523" y="369"/>
                      <a:pt x="517" y="369"/>
                    </a:cubicBezTo>
                    <a:cubicBezTo>
                      <a:pt x="512" y="369"/>
                      <a:pt x="507" y="365"/>
                      <a:pt x="507" y="359"/>
                    </a:cubicBezTo>
                    <a:cubicBezTo>
                      <a:pt x="507" y="353"/>
                      <a:pt x="512" y="349"/>
                      <a:pt x="517" y="349"/>
                    </a:cubicBezTo>
                    <a:close/>
                    <a:moveTo>
                      <a:pt x="546" y="349"/>
                    </a:moveTo>
                    <a:cubicBezTo>
                      <a:pt x="551" y="349"/>
                      <a:pt x="556" y="353"/>
                      <a:pt x="556" y="359"/>
                    </a:cubicBezTo>
                    <a:cubicBezTo>
                      <a:pt x="556" y="365"/>
                      <a:pt x="551" y="369"/>
                      <a:pt x="546" y="369"/>
                    </a:cubicBezTo>
                    <a:cubicBezTo>
                      <a:pt x="540" y="369"/>
                      <a:pt x="535" y="365"/>
                      <a:pt x="535" y="359"/>
                    </a:cubicBezTo>
                    <a:cubicBezTo>
                      <a:pt x="535" y="353"/>
                      <a:pt x="540" y="349"/>
                      <a:pt x="546" y="349"/>
                    </a:cubicBezTo>
                    <a:close/>
                    <a:moveTo>
                      <a:pt x="574" y="349"/>
                    </a:moveTo>
                    <a:cubicBezTo>
                      <a:pt x="580" y="349"/>
                      <a:pt x="584" y="353"/>
                      <a:pt x="584" y="359"/>
                    </a:cubicBezTo>
                    <a:cubicBezTo>
                      <a:pt x="584" y="365"/>
                      <a:pt x="580" y="369"/>
                      <a:pt x="574" y="369"/>
                    </a:cubicBezTo>
                    <a:cubicBezTo>
                      <a:pt x="568" y="369"/>
                      <a:pt x="564" y="365"/>
                      <a:pt x="564" y="359"/>
                    </a:cubicBezTo>
                    <a:cubicBezTo>
                      <a:pt x="564" y="353"/>
                      <a:pt x="568" y="349"/>
                      <a:pt x="574" y="349"/>
                    </a:cubicBezTo>
                    <a:close/>
                    <a:moveTo>
                      <a:pt x="602" y="349"/>
                    </a:moveTo>
                    <a:cubicBezTo>
                      <a:pt x="608" y="349"/>
                      <a:pt x="612" y="353"/>
                      <a:pt x="612" y="359"/>
                    </a:cubicBezTo>
                    <a:cubicBezTo>
                      <a:pt x="612" y="365"/>
                      <a:pt x="608" y="369"/>
                      <a:pt x="602" y="369"/>
                    </a:cubicBezTo>
                    <a:cubicBezTo>
                      <a:pt x="596" y="369"/>
                      <a:pt x="592" y="365"/>
                      <a:pt x="592" y="359"/>
                    </a:cubicBezTo>
                    <a:cubicBezTo>
                      <a:pt x="592" y="353"/>
                      <a:pt x="596" y="349"/>
                      <a:pt x="602" y="349"/>
                    </a:cubicBezTo>
                    <a:close/>
                    <a:moveTo>
                      <a:pt x="630" y="349"/>
                    </a:moveTo>
                    <a:cubicBezTo>
                      <a:pt x="636" y="349"/>
                      <a:pt x="641" y="353"/>
                      <a:pt x="641" y="359"/>
                    </a:cubicBezTo>
                    <a:cubicBezTo>
                      <a:pt x="641" y="365"/>
                      <a:pt x="636" y="369"/>
                      <a:pt x="630" y="369"/>
                    </a:cubicBezTo>
                    <a:cubicBezTo>
                      <a:pt x="625" y="369"/>
                      <a:pt x="620" y="365"/>
                      <a:pt x="620" y="359"/>
                    </a:cubicBezTo>
                    <a:cubicBezTo>
                      <a:pt x="620" y="353"/>
                      <a:pt x="625" y="349"/>
                      <a:pt x="630" y="349"/>
                    </a:cubicBezTo>
                    <a:close/>
                    <a:moveTo>
                      <a:pt x="658" y="349"/>
                    </a:moveTo>
                    <a:cubicBezTo>
                      <a:pt x="664" y="349"/>
                      <a:pt x="669" y="353"/>
                      <a:pt x="669" y="359"/>
                    </a:cubicBezTo>
                    <a:cubicBezTo>
                      <a:pt x="669" y="365"/>
                      <a:pt x="664" y="369"/>
                      <a:pt x="658" y="369"/>
                    </a:cubicBezTo>
                    <a:cubicBezTo>
                      <a:pt x="653" y="369"/>
                      <a:pt x="648" y="365"/>
                      <a:pt x="648" y="359"/>
                    </a:cubicBezTo>
                    <a:cubicBezTo>
                      <a:pt x="648" y="353"/>
                      <a:pt x="653" y="349"/>
                      <a:pt x="658" y="349"/>
                    </a:cubicBezTo>
                    <a:close/>
                    <a:moveTo>
                      <a:pt x="687" y="349"/>
                    </a:moveTo>
                    <a:cubicBezTo>
                      <a:pt x="692" y="349"/>
                      <a:pt x="697" y="353"/>
                      <a:pt x="697" y="359"/>
                    </a:cubicBezTo>
                    <a:cubicBezTo>
                      <a:pt x="697" y="365"/>
                      <a:pt x="692" y="369"/>
                      <a:pt x="687" y="369"/>
                    </a:cubicBezTo>
                    <a:cubicBezTo>
                      <a:pt x="681" y="369"/>
                      <a:pt x="676" y="365"/>
                      <a:pt x="676" y="359"/>
                    </a:cubicBezTo>
                    <a:cubicBezTo>
                      <a:pt x="676" y="353"/>
                      <a:pt x="681" y="349"/>
                      <a:pt x="687" y="349"/>
                    </a:cubicBezTo>
                    <a:close/>
                    <a:moveTo>
                      <a:pt x="743" y="349"/>
                    </a:moveTo>
                    <a:cubicBezTo>
                      <a:pt x="749" y="349"/>
                      <a:pt x="753" y="353"/>
                      <a:pt x="753" y="359"/>
                    </a:cubicBezTo>
                    <a:cubicBezTo>
                      <a:pt x="753" y="365"/>
                      <a:pt x="749" y="369"/>
                      <a:pt x="743" y="369"/>
                    </a:cubicBezTo>
                    <a:cubicBezTo>
                      <a:pt x="737" y="369"/>
                      <a:pt x="733" y="365"/>
                      <a:pt x="733" y="359"/>
                    </a:cubicBezTo>
                    <a:cubicBezTo>
                      <a:pt x="733" y="353"/>
                      <a:pt x="737" y="349"/>
                      <a:pt x="743" y="349"/>
                    </a:cubicBezTo>
                    <a:close/>
                    <a:moveTo>
                      <a:pt x="771" y="349"/>
                    </a:moveTo>
                    <a:cubicBezTo>
                      <a:pt x="777" y="349"/>
                      <a:pt x="782" y="353"/>
                      <a:pt x="782" y="359"/>
                    </a:cubicBezTo>
                    <a:cubicBezTo>
                      <a:pt x="782" y="365"/>
                      <a:pt x="777" y="369"/>
                      <a:pt x="771" y="369"/>
                    </a:cubicBezTo>
                    <a:cubicBezTo>
                      <a:pt x="766" y="369"/>
                      <a:pt x="761" y="365"/>
                      <a:pt x="761" y="359"/>
                    </a:cubicBezTo>
                    <a:cubicBezTo>
                      <a:pt x="761" y="353"/>
                      <a:pt x="766" y="349"/>
                      <a:pt x="771" y="349"/>
                    </a:cubicBezTo>
                    <a:close/>
                    <a:moveTo>
                      <a:pt x="38" y="376"/>
                    </a:moveTo>
                    <a:cubicBezTo>
                      <a:pt x="44" y="376"/>
                      <a:pt x="49" y="380"/>
                      <a:pt x="49" y="386"/>
                    </a:cubicBezTo>
                    <a:cubicBezTo>
                      <a:pt x="49" y="392"/>
                      <a:pt x="44" y="396"/>
                      <a:pt x="38" y="396"/>
                    </a:cubicBezTo>
                    <a:cubicBezTo>
                      <a:pt x="33" y="396"/>
                      <a:pt x="28" y="392"/>
                      <a:pt x="28" y="386"/>
                    </a:cubicBezTo>
                    <a:cubicBezTo>
                      <a:pt x="28" y="380"/>
                      <a:pt x="33" y="376"/>
                      <a:pt x="38" y="376"/>
                    </a:cubicBezTo>
                    <a:close/>
                    <a:moveTo>
                      <a:pt x="66" y="376"/>
                    </a:moveTo>
                    <a:cubicBezTo>
                      <a:pt x="72" y="376"/>
                      <a:pt x="77" y="380"/>
                      <a:pt x="77" y="386"/>
                    </a:cubicBezTo>
                    <a:cubicBezTo>
                      <a:pt x="77" y="392"/>
                      <a:pt x="72" y="396"/>
                      <a:pt x="66" y="396"/>
                    </a:cubicBezTo>
                    <a:cubicBezTo>
                      <a:pt x="61" y="396"/>
                      <a:pt x="56" y="392"/>
                      <a:pt x="56" y="386"/>
                    </a:cubicBezTo>
                    <a:cubicBezTo>
                      <a:pt x="56" y="380"/>
                      <a:pt x="61" y="376"/>
                      <a:pt x="66" y="376"/>
                    </a:cubicBezTo>
                    <a:close/>
                    <a:moveTo>
                      <a:pt x="95" y="376"/>
                    </a:moveTo>
                    <a:cubicBezTo>
                      <a:pt x="100" y="376"/>
                      <a:pt x="105" y="380"/>
                      <a:pt x="105" y="386"/>
                    </a:cubicBezTo>
                    <a:cubicBezTo>
                      <a:pt x="105" y="392"/>
                      <a:pt x="100" y="396"/>
                      <a:pt x="95" y="396"/>
                    </a:cubicBezTo>
                    <a:cubicBezTo>
                      <a:pt x="89" y="396"/>
                      <a:pt x="84" y="392"/>
                      <a:pt x="84" y="386"/>
                    </a:cubicBezTo>
                    <a:cubicBezTo>
                      <a:pt x="84" y="380"/>
                      <a:pt x="89" y="376"/>
                      <a:pt x="95" y="376"/>
                    </a:cubicBezTo>
                    <a:close/>
                    <a:moveTo>
                      <a:pt x="123" y="376"/>
                    </a:moveTo>
                    <a:cubicBezTo>
                      <a:pt x="128" y="376"/>
                      <a:pt x="133" y="380"/>
                      <a:pt x="133" y="386"/>
                    </a:cubicBezTo>
                    <a:cubicBezTo>
                      <a:pt x="133" y="392"/>
                      <a:pt x="128" y="396"/>
                      <a:pt x="123" y="396"/>
                    </a:cubicBezTo>
                    <a:cubicBezTo>
                      <a:pt x="117" y="396"/>
                      <a:pt x="112" y="392"/>
                      <a:pt x="112" y="386"/>
                    </a:cubicBezTo>
                    <a:cubicBezTo>
                      <a:pt x="112" y="380"/>
                      <a:pt x="117" y="376"/>
                      <a:pt x="123" y="376"/>
                    </a:cubicBezTo>
                    <a:close/>
                    <a:moveTo>
                      <a:pt x="151" y="376"/>
                    </a:moveTo>
                    <a:cubicBezTo>
                      <a:pt x="157" y="376"/>
                      <a:pt x="161" y="380"/>
                      <a:pt x="161" y="386"/>
                    </a:cubicBezTo>
                    <a:cubicBezTo>
                      <a:pt x="161" y="392"/>
                      <a:pt x="157" y="396"/>
                      <a:pt x="151" y="396"/>
                    </a:cubicBezTo>
                    <a:cubicBezTo>
                      <a:pt x="145" y="396"/>
                      <a:pt x="141" y="392"/>
                      <a:pt x="141" y="386"/>
                    </a:cubicBezTo>
                    <a:cubicBezTo>
                      <a:pt x="141" y="380"/>
                      <a:pt x="145" y="376"/>
                      <a:pt x="151" y="376"/>
                    </a:cubicBezTo>
                    <a:close/>
                    <a:moveTo>
                      <a:pt x="179" y="376"/>
                    </a:moveTo>
                    <a:cubicBezTo>
                      <a:pt x="185" y="376"/>
                      <a:pt x="190" y="380"/>
                      <a:pt x="190" y="386"/>
                    </a:cubicBezTo>
                    <a:cubicBezTo>
                      <a:pt x="190" y="392"/>
                      <a:pt x="185" y="396"/>
                      <a:pt x="179" y="396"/>
                    </a:cubicBezTo>
                    <a:cubicBezTo>
                      <a:pt x="173" y="396"/>
                      <a:pt x="169" y="392"/>
                      <a:pt x="169" y="386"/>
                    </a:cubicBezTo>
                    <a:cubicBezTo>
                      <a:pt x="169" y="380"/>
                      <a:pt x="173" y="376"/>
                      <a:pt x="179" y="376"/>
                    </a:cubicBezTo>
                    <a:close/>
                    <a:moveTo>
                      <a:pt x="207" y="376"/>
                    </a:moveTo>
                    <a:cubicBezTo>
                      <a:pt x="213" y="376"/>
                      <a:pt x="218" y="380"/>
                      <a:pt x="218" y="386"/>
                    </a:cubicBezTo>
                    <a:cubicBezTo>
                      <a:pt x="218" y="392"/>
                      <a:pt x="213" y="396"/>
                      <a:pt x="207" y="396"/>
                    </a:cubicBezTo>
                    <a:cubicBezTo>
                      <a:pt x="202" y="396"/>
                      <a:pt x="197" y="392"/>
                      <a:pt x="197" y="386"/>
                    </a:cubicBezTo>
                    <a:cubicBezTo>
                      <a:pt x="197" y="380"/>
                      <a:pt x="202" y="376"/>
                      <a:pt x="207" y="376"/>
                    </a:cubicBezTo>
                    <a:close/>
                    <a:moveTo>
                      <a:pt x="236" y="376"/>
                    </a:moveTo>
                    <a:cubicBezTo>
                      <a:pt x="241" y="376"/>
                      <a:pt x="246" y="380"/>
                      <a:pt x="246" y="386"/>
                    </a:cubicBezTo>
                    <a:cubicBezTo>
                      <a:pt x="246" y="392"/>
                      <a:pt x="241" y="396"/>
                      <a:pt x="236" y="396"/>
                    </a:cubicBezTo>
                    <a:cubicBezTo>
                      <a:pt x="230" y="396"/>
                      <a:pt x="225" y="392"/>
                      <a:pt x="225" y="386"/>
                    </a:cubicBezTo>
                    <a:cubicBezTo>
                      <a:pt x="225" y="380"/>
                      <a:pt x="230" y="376"/>
                      <a:pt x="236" y="376"/>
                    </a:cubicBezTo>
                    <a:close/>
                    <a:moveTo>
                      <a:pt x="264" y="376"/>
                    </a:moveTo>
                    <a:cubicBezTo>
                      <a:pt x="269" y="376"/>
                      <a:pt x="274" y="380"/>
                      <a:pt x="274" y="386"/>
                    </a:cubicBezTo>
                    <a:cubicBezTo>
                      <a:pt x="274" y="392"/>
                      <a:pt x="269" y="396"/>
                      <a:pt x="264" y="396"/>
                    </a:cubicBezTo>
                    <a:cubicBezTo>
                      <a:pt x="258" y="396"/>
                      <a:pt x="253" y="392"/>
                      <a:pt x="253" y="386"/>
                    </a:cubicBezTo>
                    <a:cubicBezTo>
                      <a:pt x="253" y="380"/>
                      <a:pt x="258" y="376"/>
                      <a:pt x="264" y="376"/>
                    </a:cubicBezTo>
                    <a:close/>
                    <a:moveTo>
                      <a:pt x="292" y="376"/>
                    </a:moveTo>
                    <a:cubicBezTo>
                      <a:pt x="298" y="376"/>
                      <a:pt x="302" y="380"/>
                      <a:pt x="302" y="386"/>
                    </a:cubicBezTo>
                    <a:cubicBezTo>
                      <a:pt x="302" y="392"/>
                      <a:pt x="298" y="396"/>
                      <a:pt x="292" y="396"/>
                    </a:cubicBezTo>
                    <a:cubicBezTo>
                      <a:pt x="286" y="396"/>
                      <a:pt x="282" y="392"/>
                      <a:pt x="282" y="386"/>
                    </a:cubicBezTo>
                    <a:cubicBezTo>
                      <a:pt x="282" y="380"/>
                      <a:pt x="286" y="376"/>
                      <a:pt x="292" y="376"/>
                    </a:cubicBezTo>
                    <a:close/>
                    <a:moveTo>
                      <a:pt x="320" y="376"/>
                    </a:moveTo>
                    <a:cubicBezTo>
                      <a:pt x="326" y="376"/>
                      <a:pt x="330" y="380"/>
                      <a:pt x="330" y="386"/>
                    </a:cubicBezTo>
                    <a:cubicBezTo>
                      <a:pt x="330" y="392"/>
                      <a:pt x="326" y="396"/>
                      <a:pt x="320" y="396"/>
                    </a:cubicBezTo>
                    <a:cubicBezTo>
                      <a:pt x="314" y="396"/>
                      <a:pt x="310" y="392"/>
                      <a:pt x="310" y="386"/>
                    </a:cubicBezTo>
                    <a:cubicBezTo>
                      <a:pt x="310" y="380"/>
                      <a:pt x="314" y="376"/>
                      <a:pt x="320" y="376"/>
                    </a:cubicBezTo>
                    <a:close/>
                    <a:moveTo>
                      <a:pt x="348" y="376"/>
                    </a:moveTo>
                    <a:cubicBezTo>
                      <a:pt x="354" y="376"/>
                      <a:pt x="359" y="380"/>
                      <a:pt x="359" y="386"/>
                    </a:cubicBezTo>
                    <a:cubicBezTo>
                      <a:pt x="359" y="392"/>
                      <a:pt x="354" y="396"/>
                      <a:pt x="348" y="396"/>
                    </a:cubicBezTo>
                    <a:cubicBezTo>
                      <a:pt x="343" y="396"/>
                      <a:pt x="338" y="392"/>
                      <a:pt x="338" y="386"/>
                    </a:cubicBezTo>
                    <a:cubicBezTo>
                      <a:pt x="338" y="380"/>
                      <a:pt x="343" y="376"/>
                      <a:pt x="348" y="376"/>
                    </a:cubicBezTo>
                    <a:close/>
                    <a:moveTo>
                      <a:pt x="377" y="376"/>
                    </a:moveTo>
                    <a:cubicBezTo>
                      <a:pt x="382" y="376"/>
                      <a:pt x="387" y="380"/>
                      <a:pt x="387" y="386"/>
                    </a:cubicBezTo>
                    <a:cubicBezTo>
                      <a:pt x="387" y="392"/>
                      <a:pt x="382" y="396"/>
                      <a:pt x="377" y="396"/>
                    </a:cubicBezTo>
                    <a:cubicBezTo>
                      <a:pt x="371" y="396"/>
                      <a:pt x="366" y="392"/>
                      <a:pt x="366" y="386"/>
                    </a:cubicBezTo>
                    <a:cubicBezTo>
                      <a:pt x="366" y="380"/>
                      <a:pt x="371" y="376"/>
                      <a:pt x="377" y="376"/>
                    </a:cubicBezTo>
                    <a:close/>
                    <a:moveTo>
                      <a:pt x="405" y="376"/>
                    </a:moveTo>
                    <a:cubicBezTo>
                      <a:pt x="410" y="376"/>
                      <a:pt x="415" y="380"/>
                      <a:pt x="415" y="386"/>
                    </a:cubicBezTo>
                    <a:cubicBezTo>
                      <a:pt x="415" y="392"/>
                      <a:pt x="410" y="396"/>
                      <a:pt x="405" y="396"/>
                    </a:cubicBezTo>
                    <a:cubicBezTo>
                      <a:pt x="399" y="396"/>
                      <a:pt x="394" y="392"/>
                      <a:pt x="394" y="386"/>
                    </a:cubicBezTo>
                    <a:cubicBezTo>
                      <a:pt x="394" y="380"/>
                      <a:pt x="399" y="376"/>
                      <a:pt x="405" y="376"/>
                    </a:cubicBezTo>
                    <a:close/>
                    <a:moveTo>
                      <a:pt x="433" y="376"/>
                    </a:moveTo>
                    <a:cubicBezTo>
                      <a:pt x="439" y="376"/>
                      <a:pt x="443" y="380"/>
                      <a:pt x="443" y="386"/>
                    </a:cubicBezTo>
                    <a:cubicBezTo>
                      <a:pt x="443" y="392"/>
                      <a:pt x="439" y="396"/>
                      <a:pt x="433" y="396"/>
                    </a:cubicBezTo>
                    <a:cubicBezTo>
                      <a:pt x="427" y="396"/>
                      <a:pt x="423" y="392"/>
                      <a:pt x="423" y="386"/>
                    </a:cubicBezTo>
                    <a:cubicBezTo>
                      <a:pt x="423" y="380"/>
                      <a:pt x="427" y="376"/>
                      <a:pt x="433" y="376"/>
                    </a:cubicBezTo>
                    <a:close/>
                    <a:moveTo>
                      <a:pt x="461" y="376"/>
                    </a:moveTo>
                    <a:cubicBezTo>
                      <a:pt x="467" y="376"/>
                      <a:pt x="471" y="380"/>
                      <a:pt x="471" y="386"/>
                    </a:cubicBezTo>
                    <a:cubicBezTo>
                      <a:pt x="471" y="392"/>
                      <a:pt x="467" y="396"/>
                      <a:pt x="461" y="396"/>
                    </a:cubicBezTo>
                    <a:cubicBezTo>
                      <a:pt x="455" y="396"/>
                      <a:pt x="451" y="392"/>
                      <a:pt x="451" y="386"/>
                    </a:cubicBezTo>
                    <a:cubicBezTo>
                      <a:pt x="451" y="380"/>
                      <a:pt x="455" y="376"/>
                      <a:pt x="461" y="376"/>
                    </a:cubicBezTo>
                    <a:close/>
                    <a:moveTo>
                      <a:pt x="489" y="376"/>
                    </a:moveTo>
                    <a:cubicBezTo>
                      <a:pt x="495" y="376"/>
                      <a:pt x="500" y="380"/>
                      <a:pt x="500" y="386"/>
                    </a:cubicBezTo>
                    <a:cubicBezTo>
                      <a:pt x="500" y="392"/>
                      <a:pt x="495" y="396"/>
                      <a:pt x="489" y="396"/>
                    </a:cubicBezTo>
                    <a:cubicBezTo>
                      <a:pt x="484" y="396"/>
                      <a:pt x="479" y="392"/>
                      <a:pt x="479" y="386"/>
                    </a:cubicBezTo>
                    <a:cubicBezTo>
                      <a:pt x="479" y="380"/>
                      <a:pt x="484" y="376"/>
                      <a:pt x="489" y="376"/>
                    </a:cubicBezTo>
                    <a:close/>
                    <a:moveTo>
                      <a:pt x="517" y="376"/>
                    </a:moveTo>
                    <a:cubicBezTo>
                      <a:pt x="523" y="376"/>
                      <a:pt x="528" y="380"/>
                      <a:pt x="528" y="386"/>
                    </a:cubicBezTo>
                    <a:cubicBezTo>
                      <a:pt x="528" y="392"/>
                      <a:pt x="523" y="396"/>
                      <a:pt x="517" y="396"/>
                    </a:cubicBezTo>
                    <a:cubicBezTo>
                      <a:pt x="512" y="396"/>
                      <a:pt x="507" y="392"/>
                      <a:pt x="507" y="386"/>
                    </a:cubicBezTo>
                    <a:cubicBezTo>
                      <a:pt x="507" y="380"/>
                      <a:pt x="512" y="376"/>
                      <a:pt x="517" y="376"/>
                    </a:cubicBezTo>
                    <a:close/>
                    <a:moveTo>
                      <a:pt x="546" y="376"/>
                    </a:moveTo>
                    <a:cubicBezTo>
                      <a:pt x="551" y="376"/>
                      <a:pt x="556" y="380"/>
                      <a:pt x="556" y="386"/>
                    </a:cubicBezTo>
                    <a:cubicBezTo>
                      <a:pt x="556" y="392"/>
                      <a:pt x="551" y="396"/>
                      <a:pt x="546" y="396"/>
                    </a:cubicBezTo>
                    <a:cubicBezTo>
                      <a:pt x="540" y="396"/>
                      <a:pt x="535" y="392"/>
                      <a:pt x="535" y="386"/>
                    </a:cubicBezTo>
                    <a:cubicBezTo>
                      <a:pt x="535" y="380"/>
                      <a:pt x="540" y="376"/>
                      <a:pt x="546" y="376"/>
                    </a:cubicBezTo>
                    <a:close/>
                    <a:moveTo>
                      <a:pt x="574" y="376"/>
                    </a:moveTo>
                    <a:cubicBezTo>
                      <a:pt x="580" y="376"/>
                      <a:pt x="584" y="380"/>
                      <a:pt x="584" y="386"/>
                    </a:cubicBezTo>
                    <a:cubicBezTo>
                      <a:pt x="584" y="392"/>
                      <a:pt x="580" y="396"/>
                      <a:pt x="574" y="396"/>
                    </a:cubicBezTo>
                    <a:cubicBezTo>
                      <a:pt x="568" y="396"/>
                      <a:pt x="564" y="392"/>
                      <a:pt x="564" y="386"/>
                    </a:cubicBezTo>
                    <a:cubicBezTo>
                      <a:pt x="564" y="380"/>
                      <a:pt x="568" y="376"/>
                      <a:pt x="574" y="376"/>
                    </a:cubicBezTo>
                    <a:close/>
                    <a:moveTo>
                      <a:pt x="602" y="376"/>
                    </a:moveTo>
                    <a:cubicBezTo>
                      <a:pt x="608" y="376"/>
                      <a:pt x="612" y="380"/>
                      <a:pt x="612" y="386"/>
                    </a:cubicBezTo>
                    <a:cubicBezTo>
                      <a:pt x="612" y="392"/>
                      <a:pt x="608" y="396"/>
                      <a:pt x="602" y="396"/>
                    </a:cubicBezTo>
                    <a:cubicBezTo>
                      <a:pt x="596" y="396"/>
                      <a:pt x="592" y="392"/>
                      <a:pt x="592" y="386"/>
                    </a:cubicBezTo>
                    <a:cubicBezTo>
                      <a:pt x="592" y="380"/>
                      <a:pt x="596" y="376"/>
                      <a:pt x="602" y="376"/>
                    </a:cubicBezTo>
                    <a:close/>
                    <a:moveTo>
                      <a:pt x="715" y="376"/>
                    </a:moveTo>
                    <a:cubicBezTo>
                      <a:pt x="721" y="376"/>
                      <a:pt x="725" y="380"/>
                      <a:pt x="725" y="386"/>
                    </a:cubicBezTo>
                    <a:cubicBezTo>
                      <a:pt x="725" y="392"/>
                      <a:pt x="721" y="396"/>
                      <a:pt x="715" y="396"/>
                    </a:cubicBezTo>
                    <a:cubicBezTo>
                      <a:pt x="709" y="396"/>
                      <a:pt x="705" y="392"/>
                      <a:pt x="705" y="386"/>
                    </a:cubicBezTo>
                    <a:cubicBezTo>
                      <a:pt x="705" y="380"/>
                      <a:pt x="709" y="376"/>
                      <a:pt x="715" y="376"/>
                    </a:cubicBezTo>
                    <a:close/>
                    <a:moveTo>
                      <a:pt x="743" y="376"/>
                    </a:moveTo>
                    <a:cubicBezTo>
                      <a:pt x="749" y="376"/>
                      <a:pt x="753" y="380"/>
                      <a:pt x="753" y="386"/>
                    </a:cubicBezTo>
                    <a:cubicBezTo>
                      <a:pt x="753" y="392"/>
                      <a:pt x="749" y="396"/>
                      <a:pt x="743" y="396"/>
                    </a:cubicBezTo>
                    <a:cubicBezTo>
                      <a:pt x="737" y="396"/>
                      <a:pt x="733" y="392"/>
                      <a:pt x="733" y="386"/>
                    </a:cubicBezTo>
                    <a:cubicBezTo>
                      <a:pt x="733" y="380"/>
                      <a:pt x="737" y="376"/>
                      <a:pt x="743" y="376"/>
                    </a:cubicBezTo>
                    <a:close/>
                    <a:moveTo>
                      <a:pt x="38" y="402"/>
                    </a:moveTo>
                    <a:cubicBezTo>
                      <a:pt x="44" y="402"/>
                      <a:pt x="49" y="407"/>
                      <a:pt x="49" y="413"/>
                    </a:cubicBezTo>
                    <a:cubicBezTo>
                      <a:pt x="49" y="418"/>
                      <a:pt x="44" y="423"/>
                      <a:pt x="38" y="423"/>
                    </a:cubicBezTo>
                    <a:cubicBezTo>
                      <a:pt x="33" y="423"/>
                      <a:pt x="28" y="418"/>
                      <a:pt x="28" y="413"/>
                    </a:cubicBezTo>
                    <a:cubicBezTo>
                      <a:pt x="28" y="407"/>
                      <a:pt x="33" y="402"/>
                      <a:pt x="38" y="402"/>
                    </a:cubicBezTo>
                    <a:close/>
                    <a:moveTo>
                      <a:pt x="66" y="402"/>
                    </a:moveTo>
                    <a:cubicBezTo>
                      <a:pt x="72" y="402"/>
                      <a:pt x="77" y="407"/>
                      <a:pt x="77" y="413"/>
                    </a:cubicBezTo>
                    <a:cubicBezTo>
                      <a:pt x="77" y="418"/>
                      <a:pt x="72" y="423"/>
                      <a:pt x="66" y="423"/>
                    </a:cubicBezTo>
                    <a:cubicBezTo>
                      <a:pt x="61" y="423"/>
                      <a:pt x="56" y="418"/>
                      <a:pt x="56" y="413"/>
                    </a:cubicBezTo>
                    <a:cubicBezTo>
                      <a:pt x="56" y="407"/>
                      <a:pt x="61" y="402"/>
                      <a:pt x="66" y="402"/>
                    </a:cubicBezTo>
                    <a:close/>
                    <a:moveTo>
                      <a:pt x="95" y="402"/>
                    </a:moveTo>
                    <a:cubicBezTo>
                      <a:pt x="100" y="402"/>
                      <a:pt x="105" y="407"/>
                      <a:pt x="105" y="413"/>
                    </a:cubicBezTo>
                    <a:cubicBezTo>
                      <a:pt x="105" y="418"/>
                      <a:pt x="100" y="423"/>
                      <a:pt x="95" y="423"/>
                    </a:cubicBezTo>
                    <a:cubicBezTo>
                      <a:pt x="89" y="423"/>
                      <a:pt x="84" y="418"/>
                      <a:pt x="84" y="413"/>
                    </a:cubicBezTo>
                    <a:cubicBezTo>
                      <a:pt x="84" y="407"/>
                      <a:pt x="89" y="402"/>
                      <a:pt x="95" y="402"/>
                    </a:cubicBezTo>
                    <a:close/>
                    <a:moveTo>
                      <a:pt x="123" y="402"/>
                    </a:moveTo>
                    <a:cubicBezTo>
                      <a:pt x="128" y="402"/>
                      <a:pt x="133" y="407"/>
                      <a:pt x="133" y="413"/>
                    </a:cubicBezTo>
                    <a:cubicBezTo>
                      <a:pt x="133" y="418"/>
                      <a:pt x="128" y="423"/>
                      <a:pt x="123" y="423"/>
                    </a:cubicBezTo>
                    <a:cubicBezTo>
                      <a:pt x="117" y="423"/>
                      <a:pt x="112" y="418"/>
                      <a:pt x="112" y="413"/>
                    </a:cubicBezTo>
                    <a:cubicBezTo>
                      <a:pt x="112" y="407"/>
                      <a:pt x="117" y="402"/>
                      <a:pt x="123" y="402"/>
                    </a:cubicBezTo>
                    <a:close/>
                    <a:moveTo>
                      <a:pt x="151" y="402"/>
                    </a:moveTo>
                    <a:cubicBezTo>
                      <a:pt x="157" y="402"/>
                      <a:pt x="161" y="407"/>
                      <a:pt x="161" y="413"/>
                    </a:cubicBezTo>
                    <a:cubicBezTo>
                      <a:pt x="161" y="418"/>
                      <a:pt x="157" y="423"/>
                      <a:pt x="151" y="423"/>
                    </a:cubicBezTo>
                    <a:cubicBezTo>
                      <a:pt x="145" y="423"/>
                      <a:pt x="141" y="418"/>
                      <a:pt x="141" y="413"/>
                    </a:cubicBezTo>
                    <a:cubicBezTo>
                      <a:pt x="141" y="407"/>
                      <a:pt x="145" y="402"/>
                      <a:pt x="151" y="402"/>
                    </a:cubicBezTo>
                    <a:close/>
                    <a:moveTo>
                      <a:pt x="179" y="402"/>
                    </a:moveTo>
                    <a:cubicBezTo>
                      <a:pt x="185" y="402"/>
                      <a:pt x="190" y="407"/>
                      <a:pt x="190" y="413"/>
                    </a:cubicBezTo>
                    <a:cubicBezTo>
                      <a:pt x="190" y="418"/>
                      <a:pt x="185" y="423"/>
                      <a:pt x="179" y="423"/>
                    </a:cubicBezTo>
                    <a:cubicBezTo>
                      <a:pt x="173" y="423"/>
                      <a:pt x="169" y="418"/>
                      <a:pt x="169" y="413"/>
                    </a:cubicBezTo>
                    <a:cubicBezTo>
                      <a:pt x="169" y="407"/>
                      <a:pt x="173" y="402"/>
                      <a:pt x="179" y="402"/>
                    </a:cubicBezTo>
                    <a:close/>
                    <a:moveTo>
                      <a:pt x="207" y="402"/>
                    </a:moveTo>
                    <a:cubicBezTo>
                      <a:pt x="213" y="402"/>
                      <a:pt x="218" y="407"/>
                      <a:pt x="218" y="413"/>
                    </a:cubicBezTo>
                    <a:cubicBezTo>
                      <a:pt x="218" y="418"/>
                      <a:pt x="213" y="423"/>
                      <a:pt x="207" y="423"/>
                    </a:cubicBezTo>
                    <a:cubicBezTo>
                      <a:pt x="202" y="423"/>
                      <a:pt x="197" y="418"/>
                      <a:pt x="197" y="413"/>
                    </a:cubicBezTo>
                    <a:cubicBezTo>
                      <a:pt x="197" y="407"/>
                      <a:pt x="202" y="402"/>
                      <a:pt x="207" y="402"/>
                    </a:cubicBezTo>
                    <a:close/>
                    <a:moveTo>
                      <a:pt x="236" y="402"/>
                    </a:moveTo>
                    <a:cubicBezTo>
                      <a:pt x="241" y="402"/>
                      <a:pt x="246" y="407"/>
                      <a:pt x="246" y="413"/>
                    </a:cubicBezTo>
                    <a:cubicBezTo>
                      <a:pt x="246" y="418"/>
                      <a:pt x="241" y="423"/>
                      <a:pt x="236" y="423"/>
                    </a:cubicBezTo>
                    <a:cubicBezTo>
                      <a:pt x="230" y="423"/>
                      <a:pt x="225" y="418"/>
                      <a:pt x="225" y="413"/>
                    </a:cubicBezTo>
                    <a:cubicBezTo>
                      <a:pt x="225" y="407"/>
                      <a:pt x="230" y="402"/>
                      <a:pt x="236" y="402"/>
                    </a:cubicBezTo>
                    <a:close/>
                    <a:moveTo>
                      <a:pt x="264" y="402"/>
                    </a:moveTo>
                    <a:cubicBezTo>
                      <a:pt x="269" y="402"/>
                      <a:pt x="274" y="407"/>
                      <a:pt x="274" y="413"/>
                    </a:cubicBezTo>
                    <a:cubicBezTo>
                      <a:pt x="274" y="418"/>
                      <a:pt x="269" y="423"/>
                      <a:pt x="264" y="423"/>
                    </a:cubicBezTo>
                    <a:cubicBezTo>
                      <a:pt x="258" y="423"/>
                      <a:pt x="253" y="418"/>
                      <a:pt x="253" y="413"/>
                    </a:cubicBezTo>
                    <a:cubicBezTo>
                      <a:pt x="253" y="407"/>
                      <a:pt x="258" y="402"/>
                      <a:pt x="264" y="402"/>
                    </a:cubicBezTo>
                    <a:close/>
                    <a:moveTo>
                      <a:pt x="292" y="402"/>
                    </a:moveTo>
                    <a:cubicBezTo>
                      <a:pt x="298" y="402"/>
                      <a:pt x="302" y="407"/>
                      <a:pt x="302" y="413"/>
                    </a:cubicBezTo>
                    <a:cubicBezTo>
                      <a:pt x="302" y="418"/>
                      <a:pt x="298" y="423"/>
                      <a:pt x="292" y="423"/>
                    </a:cubicBezTo>
                    <a:cubicBezTo>
                      <a:pt x="286" y="423"/>
                      <a:pt x="282" y="418"/>
                      <a:pt x="282" y="413"/>
                    </a:cubicBezTo>
                    <a:cubicBezTo>
                      <a:pt x="282" y="407"/>
                      <a:pt x="286" y="402"/>
                      <a:pt x="292" y="402"/>
                    </a:cubicBezTo>
                    <a:close/>
                    <a:moveTo>
                      <a:pt x="320" y="402"/>
                    </a:moveTo>
                    <a:cubicBezTo>
                      <a:pt x="326" y="402"/>
                      <a:pt x="330" y="407"/>
                      <a:pt x="330" y="413"/>
                    </a:cubicBezTo>
                    <a:cubicBezTo>
                      <a:pt x="330" y="418"/>
                      <a:pt x="326" y="423"/>
                      <a:pt x="320" y="423"/>
                    </a:cubicBezTo>
                    <a:cubicBezTo>
                      <a:pt x="314" y="423"/>
                      <a:pt x="310" y="418"/>
                      <a:pt x="310" y="413"/>
                    </a:cubicBezTo>
                    <a:cubicBezTo>
                      <a:pt x="310" y="407"/>
                      <a:pt x="314" y="402"/>
                      <a:pt x="320" y="402"/>
                    </a:cubicBezTo>
                    <a:close/>
                    <a:moveTo>
                      <a:pt x="348" y="402"/>
                    </a:moveTo>
                    <a:cubicBezTo>
                      <a:pt x="354" y="402"/>
                      <a:pt x="359" y="407"/>
                      <a:pt x="359" y="413"/>
                    </a:cubicBezTo>
                    <a:cubicBezTo>
                      <a:pt x="359" y="418"/>
                      <a:pt x="354" y="423"/>
                      <a:pt x="348" y="423"/>
                    </a:cubicBezTo>
                    <a:cubicBezTo>
                      <a:pt x="343" y="423"/>
                      <a:pt x="338" y="418"/>
                      <a:pt x="338" y="413"/>
                    </a:cubicBezTo>
                    <a:cubicBezTo>
                      <a:pt x="338" y="407"/>
                      <a:pt x="343" y="402"/>
                      <a:pt x="348" y="402"/>
                    </a:cubicBezTo>
                    <a:close/>
                    <a:moveTo>
                      <a:pt x="377" y="402"/>
                    </a:moveTo>
                    <a:cubicBezTo>
                      <a:pt x="382" y="402"/>
                      <a:pt x="387" y="407"/>
                      <a:pt x="387" y="413"/>
                    </a:cubicBezTo>
                    <a:cubicBezTo>
                      <a:pt x="387" y="418"/>
                      <a:pt x="382" y="423"/>
                      <a:pt x="377" y="423"/>
                    </a:cubicBezTo>
                    <a:cubicBezTo>
                      <a:pt x="371" y="423"/>
                      <a:pt x="366" y="418"/>
                      <a:pt x="366" y="413"/>
                    </a:cubicBezTo>
                    <a:cubicBezTo>
                      <a:pt x="366" y="407"/>
                      <a:pt x="371" y="402"/>
                      <a:pt x="377" y="402"/>
                    </a:cubicBezTo>
                    <a:close/>
                    <a:moveTo>
                      <a:pt x="405" y="402"/>
                    </a:moveTo>
                    <a:cubicBezTo>
                      <a:pt x="410" y="402"/>
                      <a:pt x="415" y="407"/>
                      <a:pt x="415" y="413"/>
                    </a:cubicBezTo>
                    <a:cubicBezTo>
                      <a:pt x="415" y="418"/>
                      <a:pt x="410" y="423"/>
                      <a:pt x="405" y="423"/>
                    </a:cubicBezTo>
                    <a:cubicBezTo>
                      <a:pt x="399" y="423"/>
                      <a:pt x="394" y="418"/>
                      <a:pt x="394" y="413"/>
                    </a:cubicBezTo>
                    <a:cubicBezTo>
                      <a:pt x="394" y="407"/>
                      <a:pt x="399" y="402"/>
                      <a:pt x="405" y="402"/>
                    </a:cubicBezTo>
                    <a:close/>
                    <a:moveTo>
                      <a:pt x="433" y="402"/>
                    </a:moveTo>
                    <a:cubicBezTo>
                      <a:pt x="439" y="402"/>
                      <a:pt x="443" y="407"/>
                      <a:pt x="443" y="413"/>
                    </a:cubicBezTo>
                    <a:cubicBezTo>
                      <a:pt x="443" y="418"/>
                      <a:pt x="439" y="423"/>
                      <a:pt x="433" y="423"/>
                    </a:cubicBezTo>
                    <a:cubicBezTo>
                      <a:pt x="427" y="423"/>
                      <a:pt x="423" y="418"/>
                      <a:pt x="423" y="413"/>
                    </a:cubicBezTo>
                    <a:cubicBezTo>
                      <a:pt x="423" y="407"/>
                      <a:pt x="427" y="402"/>
                      <a:pt x="433" y="402"/>
                    </a:cubicBezTo>
                    <a:close/>
                    <a:moveTo>
                      <a:pt x="461" y="402"/>
                    </a:moveTo>
                    <a:cubicBezTo>
                      <a:pt x="467" y="402"/>
                      <a:pt x="471" y="407"/>
                      <a:pt x="471" y="413"/>
                    </a:cubicBezTo>
                    <a:cubicBezTo>
                      <a:pt x="471" y="418"/>
                      <a:pt x="467" y="423"/>
                      <a:pt x="461" y="423"/>
                    </a:cubicBezTo>
                    <a:cubicBezTo>
                      <a:pt x="455" y="423"/>
                      <a:pt x="451" y="418"/>
                      <a:pt x="451" y="413"/>
                    </a:cubicBezTo>
                    <a:cubicBezTo>
                      <a:pt x="451" y="407"/>
                      <a:pt x="455" y="402"/>
                      <a:pt x="461" y="402"/>
                    </a:cubicBezTo>
                    <a:close/>
                    <a:moveTo>
                      <a:pt x="489" y="402"/>
                    </a:moveTo>
                    <a:cubicBezTo>
                      <a:pt x="495" y="402"/>
                      <a:pt x="500" y="407"/>
                      <a:pt x="500" y="413"/>
                    </a:cubicBezTo>
                    <a:cubicBezTo>
                      <a:pt x="500" y="418"/>
                      <a:pt x="495" y="423"/>
                      <a:pt x="489" y="423"/>
                    </a:cubicBezTo>
                    <a:cubicBezTo>
                      <a:pt x="484" y="423"/>
                      <a:pt x="479" y="418"/>
                      <a:pt x="479" y="413"/>
                    </a:cubicBezTo>
                    <a:cubicBezTo>
                      <a:pt x="479" y="407"/>
                      <a:pt x="484" y="402"/>
                      <a:pt x="489" y="402"/>
                    </a:cubicBezTo>
                    <a:close/>
                    <a:moveTo>
                      <a:pt x="517" y="402"/>
                    </a:moveTo>
                    <a:cubicBezTo>
                      <a:pt x="523" y="402"/>
                      <a:pt x="528" y="407"/>
                      <a:pt x="528" y="413"/>
                    </a:cubicBezTo>
                    <a:cubicBezTo>
                      <a:pt x="528" y="418"/>
                      <a:pt x="523" y="423"/>
                      <a:pt x="517" y="423"/>
                    </a:cubicBezTo>
                    <a:cubicBezTo>
                      <a:pt x="512" y="423"/>
                      <a:pt x="507" y="418"/>
                      <a:pt x="507" y="413"/>
                    </a:cubicBezTo>
                    <a:cubicBezTo>
                      <a:pt x="507" y="407"/>
                      <a:pt x="512" y="402"/>
                      <a:pt x="517" y="402"/>
                    </a:cubicBezTo>
                    <a:close/>
                    <a:moveTo>
                      <a:pt x="546" y="402"/>
                    </a:moveTo>
                    <a:cubicBezTo>
                      <a:pt x="551" y="402"/>
                      <a:pt x="556" y="407"/>
                      <a:pt x="556" y="413"/>
                    </a:cubicBezTo>
                    <a:cubicBezTo>
                      <a:pt x="556" y="418"/>
                      <a:pt x="551" y="423"/>
                      <a:pt x="546" y="423"/>
                    </a:cubicBezTo>
                    <a:cubicBezTo>
                      <a:pt x="540" y="423"/>
                      <a:pt x="535" y="418"/>
                      <a:pt x="535" y="413"/>
                    </a:cubicBezTo>
                    <a:cubicBezTo>
                      <a:pt x="535" y="407"/>
                      <a:pt x="540" y="402"/>
                      <a:pt x="546" y="402"/>
                    </a:cubicBezTo>
                    <a:close/>
                    <a:moveTo>
                      <a:pt x="574" y="402"/>
                    </a:moveTo>
                    <a:cubicBezTo>
                      <a:pt x="580" y="402"/>
                      <a:pt x="584" y="407"/>
                      <a:pt x="584" y="413"/>
                    </a:cubicBezTo>
                    <a:cubicBezTo>
                      <a:pt x="584" y="418"/>
                      <a:pt x="580" y="423"/>
                      <a:pt x="574" y="423"/>
                    </a:cubicBezTo>
                    <a:cubicBezTo>
                      <a:pt x="568" y="423"/>
                      <a:pt x="564" y="418"/>
                      <a:pt x="564" y="413"/>
                    </a:cubicBezTo>
                    <a:cubicBezTo>
                      <a:pt x="564" y="407"/>
                      <a:pt x="568" y="402"/>
                      <a:pt x="574" y="402"/>
                    </a:cubicBezTo>
                    <a:close/>
                    <a:moveTo>
                      <a:pt x="602" y="402"/>
                    </a:moveTo>
                    <a:cubicBezTo>
                      <a:pt x="608" y="402"/>
                      <a:pt x="612" y="407"/>
                      <a:pt x="612" y="413"/>
                    </a:cubicBezTo>
                    <a:cubicBezTo>
                      <a:pt x="612" y="418"/>
                      <a:pt x="608" y="423"/>
                      <a:pt x="602" y="423"/>
                    </a:cubicBezTo>
                    <a:cubicBezTo>
                      <a:pt x="596" y="423"/>
                      <a:pt x="592" y="418"/>
                      <a:pt x="592" y="413"/>
                    </a:cubicBezTo>
                    <a:cubicBezTo>
                      <a:pt x="592" y="407"/>
                      <a:pt x="596" y="402"/>
                      <a:pt x="602" y="402"/>
                    </a:cubicBezTo>
                    <a:close/>
                    <a:moveTo>
                      <a:pt x="715" y="402"/>
                    </a:moveTo>
                    <a:cubicBezTo>
                      <a:pt x="721" y="402"/>
                      <a:pt x="725" y="407"/>
                      <a:pt x="725" y="413"/>
                    </a:cubicBezTo>
                    <a:cubicBezTo>
                      <a:pt x="725" y="418"/>
                      <a:pt x="721" y="423"/>
                      <a:pt x="715" y="423"/>
                    </a:cubicBezTo>
                    <a:cubicBezTo>
                      <a:pt x="709" y="423"/>
                      <a:pt x="705" y="418"/>
                      <a:pt x="705" y="413"/>
                    </a:cubicBezTo>
                    <a:cubicBezTo>
                      <a:pt x="705" y="407"/>
                      <a:pt x="709" y="402"/>
                      <a:pt x="715" y="402"/>
                    </a:cubicBezTo>
                    <a:close/>
                    <a:moveTo>
                      <a:pt x="743" y="402"/>
                    </a:moveTo>
                    <a:cubicBezTo>
                      <a:pt x="749" y="402"/>
                      <a:pt x="753" y="407"/>
                      <a:pt x="753" y="413"/>
                    </a:cubicBezTo>
                    <a:cubicBezTo>
                      <a:pt x="753" y="418"/>
                      <a:pt x="749" y="423"/>
                      <a:pt x="743" y="423"/>
                    </a:cubicBezTo>
                    <a:cubicBezTo>
                      <a:pt x="737" y="423"/>
                      <a:pt x="733" y="418"/>
                      <a:pt x="733" y="413"/>
                    </a:cubicBezTo>
                    <a:cubicBezTo>
                      <a:pt x="733" y="407"/>
                      <a:pt x="737" y="402"/>
                      <a:pt x="743" y="402"/>
                    </a:cubicBezTo>
                    <a:close/>
                    <a:moveTo>
                      <a:pt x="38" y="429"/>
                    </a:moveTo>
                    <a:cubicBezTo>
                      <a:pt x="44" y="429"/>
                      <a:pt x="49" y="434"/>
                      <a:pt x="49" y="439"/>
                    </a:cubicBezTo>
                    <a:cubicBezTo>
                      <a:pt x="49" y="445"/>
                      <a:pt x="44" y="450"/>
                      <a:pt x="38" y="450"/>
                    </a:cubicBezTo>
                    <a:cubicBezTo>
                      <a:pt x="33" y="450"/>
                      <a:pt x="28" y="445"/>
                      <a:pt x="28" y="439"/>
                    </a:cubicBezTo>
                    <a:cubicBezTo>
                      <a:pt x="28" y="434"/>
                      <a:pt x="33" y="429"/>
                      <a:pt x="38" y="429"/>
                    </a:cubicBezTo>
                    <a:close/>
                    <a:moveTo>
                      <a:pt x="66" y="429"/>
                    </a:moveTo>
                    <a:cubicBezTo>
                      <a:pt x="72" y="429"/>
                      <a:pt x="77" y="434"/>
                      <a:pt x="77" y="439"/>
                    </a:cubicBezTo>
                    <a:cubicBezTo>
                      <a:pt x="77" y="445"/>
                      <a:pt x="72" y="450"/>
                      <a:pt x="66" y="450"/>
                    </a:cubicBezTo>
                    <a:cubicBezTo>
                      <a:pt x="61" y="450"/>
                      <a:pt x="56" y="445"/>
                      <a:pt x="56" y="439"/>
                    </a:cubicBezTo>
                    <a:cubicBezTo>
                      <a:pt x="56" y="434"/>
                      <a:pt x="61" y="429"/>
                      <a:pt x="66" y="429"/>
                    </a:cubicBezTo>
                    <a:close/>
                    <a:moveTo>
                      <a:pt x="95" y="429"/>
                    </a:moveTo>
                    <a:cubicBezTo>
                      <a:pt x="100" y="429"/>
                      <a:pt x="105" y="434"/>
                      <a:pt x="105" y="439"/>
                    </a:cubicBezTo>
                    <a:cubicBezTo>
                      <a:pt x="105" y="445"/>
                      <a:pt x="100" y="450"/>
                      <a:pt x="95" y="450"/>
                    </a:cubicBezTo>
                    <a:cubicBezTo>
                      <a:pt x="89" y="450"/>
                      <a:pt x="84" y="445"/>
                      <a:pt x="84" y="439"/>
                    </a:cubicBezTo>
                    <a:cubicBezTo>
                      <a:pt x="84" y="434"/>
                      <a:pt x="89" y="429"/>
                      <a:pt x="95" y="429"/>
                    </a:cubicBezTo>
                    <a:close/>
                    <a:moveTo>
                      <a:pt x="123" y="429"/>
                    </a:moveTo>
                    <a:cubicBezTo>
                      <a:pt x="128" y="429"/>
                      <a:pt x="133" y="434"/>
                      <a:pt x="133" y="439"/>
                    </a:cubicBezTo>
                    <a:cubicBezTo>
                      <a:pt x="133" y="445"/>
                      <a:pt x="128" y="450"/>
                      <a:pt x="123" y="450"/>
                    </a:cubicBezTo>
                    <a:cubicBezTo>
                      <a:pt x="117" y="450"/>
                      <a:pt x="112" y="445"/>
                      <a:pt x="112" y="439"/>
                    </a:cubicBezTo>
                    <a:cubicBezTo>
                      <a:pt x="112" y="434"/>
                      <a:pt x="117" y="429"/>
                      <a:pt x="123" y="429"/>
                    </a:cubicBezTo>
                    <a:close/>
                    <a:moveTo>
                      <a:pt x="151" y="429"/>
                    </a:moveTo>
                    <a:cubicBezTo>
                      <a:pt x="157" y="429"/>
                      <a:pt x="161" y="434"/>
                      <a:pt x="161" y="439"/>
                    </a:cubicBezTo>
                    <a:cubicBezTo>
                      <a:pt x="161" y="445"/>
                      <a:pt x="157" y="450"/>
                      <a:pt x="151" y="450"/>
                    </a:cubicBezTo>
                    <a:cubicBezTo>
                      <a:pt x="145" y="450"/>
                      <a:pt x="141" y="445"/>
                      <a:pt x="141" y="439"/>
                    </a:cubicBezTo>
                    <a:cubicBezTo>
                      <a:pt x="141" y="434"/>
                      <a:pt x="145" y="429"/>
                      <a:pt x="151" y="429"/>
                    </a:cubicBezTo>
                    <a:close/>
                    <a:moveTo>
                      <a:pt x="179" y="429"/>
                    </a:moveTo>
                    <a:cubicBezTo>
                      <a:pt x="185" y="429"/>
                      <a:pt x="190" y="434"/>
                      <a:pt x="190" y="439"/>
                    </a:cubicBezTo>
                    <a:cubicBezTo>
                      <a:pt x="190" y="445"/>
                      <a:pt x="185" y="450"/>
                      <a:pt x="179" y="450"/>
                    </a:cubicBezTo>
                    <a:cubicBezTo>
                      <a:pt x="173" y="450"/>
                      <a:pt x="169" y="445"/>
                      <a:pt x="169" y="439"/>
                    </a:cubicBezTo>
                    <a:cubicBezTo>
                      <a:pt x="169" y="434"/>
                      <a:pt x="173" y="429"/>
                      <a:pt x="179" y="429"/>
                    </a:cubicBezTo>
                    <a:close/>
                    <a:moveTo>
                      <a:pt x="207" y="429"/>
                    </a:moveTo>
                    <a:cubicBezTo>
                      <a:pt x="213" y="429"/>
                      <a:pt x="218" y="434"/>
                      <a:pt x="218" y="439"/>
                    </a:cubicBezTo>
                    <a:cubicBezTo>
                      <a:pt x="218" y="445"/>
                      <a:pt x="213" y="450"/>
                      <a:pt x="207" y="450"/>
                    </a:cubicBezTo>
                    <a:cubicBezTo>
                      <a:pt x="202" y="450"/>
                      <a:pt x="197" y="445"/>
                      <a:pt x="197" y="439"/>
                    </a:cubicBezTo>
                    <a:cubicBezTo>
                      <a:pt x="197" y="434"/>
                      <a:pt x="202" y="429"/>
                      <a:pt x="207" y="429"/>
                    </a:cubicBezTo>
                    <a:close/>
                    <a:moveTo>
                      <a:pt x="236" y="429"/>
                    </a:moveTo>
                    <a:cubicBezTo>
                      <a:pt x="241" y="429"/>
                      <a:pt x="246" y="434"/>
                      <a:pt x="246" y="439"/>
                    </a:cubicBezTo>
                    <a:cubicBezTo>
                      <a:pt x="246" y="445"/>
                      <a:pt x="241" y="450"/>
                      <a:pt x="236" y="450"/>
                    </a:cubicBezTo>
                    <a:cubicBezTo>
                      <a:pt x="230" y="450"/>
                      <a:pt x="225" y="445"/>
                      <a:pt x="225" y="439"/>
                    </a:cubicBezTo>
                    <a:cubicBezTo>
                      <a:pt x="225" y="434"/>
                      <a:pt x="230" y="429"/>
                      <a:pt x="236" y="429"/>
                    </a:cubicBezTo>
                    <a:close/>
                    <a:moveTo>
                      <a:pt x="264" y="429"/>
                    </a:moveTo>
                    <a:cubicBezTo>
                      <a:pt x="269" y="429"/>
                      <a:pt x="274" y="434"/>
                      <a:pt x="274" y="439"/>
                    </a:cubicBezTo>
                    <a:cubicBezTo>
                      <a:pt x="274" y="445"/>
                      <a:pt x="269" y="450"/>
                      <a:pt x="264" y="450"/>
                    </a:cubicBezTo>
                    <a:cubicBezTo>
                      <a:pt x="258" y="450"/>
                      <a:pt x="253" y="445"/>
                      <a:pt x="253" y="439"/>
                    </a:cubicBezTo>
                    <a:cubicBezTo>
                      <a:pt x="253" y="434"/>
                      <a:pt x="258" y="429"/>
                      <a:pt x="264" y="429"/>
                    </a:cubicBezTo>
                    <a:close/>
                    <a:moveTo>
                      <a:pt x="292" y="429"/>
                    </a:moveTo>
                    <a:cubicBezTo>
                      <a:pt x="298" y="429"/>
                      <a:pt x="302" y="434"/>
                      <a:pt x="302" y="439"/>
                    </a:cubicBezTo>
                    <a:cubicBezTo>
                      <a:pt x="302" y="445"/>
                      <a:pt x="298" y="450"/>
                      <a:pt x="292" y="450"/>
                    </a:cubicBezTo>
                    <a:cubicBezTo>
                      <a:pt x="286" y="450"/>
                      <a:pt x="282" y="445"/>
                      <a:pt x="282" y="439"/>
                    </a:cubicBezTo>
                    <a:cubicBezTo>
                      <a:pt x="282" y="434"/>
                      <a:pt x="286" y="429"/>
                      <a:pt x="292" y="429"/>
                    </a:cubicBezTo>
                    <a:close/>
                    <a:moveTo>
                      <a:pt x="320" y="429"/>
                    </a:moveTo>
                    <a:cubicBezTo>
                      <a:pt x="326" y="429"/>
                      <a:pt x="330" y="434"/>
                      <a:pt x="330" y="439"/>
                    </a:cubicBezTo>
                    <a:cubicBezTo>
                      <a:pt x="330" y="445"/>
                      <a:pt x="326" y="450"/>
                      <a:pt x="320" y="450"/>
                    </a:cubicBezTo>
                    <a:cubicBezTo>
                      <a:pt x="314" y="450"/>
                      <a:pt x="310" y="445"/>
                      <a:pt x="310" y="439"/>
                    </a:cubicBezTo>
                    <a:cubicBezTo>
                      <a:pt x="310" y="434"/>
                      <a:pt x="314" y="429"/>
                      <a:pt x="320" y="429"/>
                    </a:cubicBezTo>
                    <a:close/>
                    <a:moveTo>
                      <a:pt x="348" y="429"/>
                    </a:moveTo>
                    <a:cubicBezTo>
                      <a:pt x="354" y="429"/>
                      <a:pt x="359" y="434"/>
                      <a:pt x="359" y="439"/>
                    </a:cubicBezTo>
                    <a:cubicBezTo>
                      <a:pt x="359" y="445"/>
                      <a:pt x="354" y="450"/>
                      <a:pt x="348" y="450"/>
                    </a:cubicBezTo>
                    <a:cubicBezTo>
                      <a:pt x="343" y="450"/>
                      <a:pt x="338" y="445"/>
                      <a:pt x="338" y="439"/>
                    </a:cubicBezTo>
                    <a:cubicBezTo>
                      <a:pt x="338" y="434"/>
                      <a:pt x="343" y="429"/>
                      <a:pt x="348" y="429"/>
                    </a:cubicBezTo>
                    <a:close/>
                    <a:moveTo>
                      <a:pt x="377" y="429"/>
                    </a:moveTo>
                    <a:cubicBezTo>
                      <a:pt x="382" y="429"/>
                      <a:pt x="387" y="434"/>
                      <a:pt x="387" y="439"/>
                    </a:cubicBezTo>
                    <a:cubicBezTo>
                      <a:pt x="387" y="445"/>
                      <a:pt x="382" y="450"/>
                      <a:pt x="377" y="450"/>
                    </a:cubicBezTo>
                    <a:cubicBezTo>
                      <a:pt x="371" y="450"/>
                      <a:pt x="366" y="445"/>
                      <a:pt x="366" y="439"/>
                    </a:cubicBezTo>
                    <a:cubicBezTo>
                      <a:pt x="366" y="434"/>
                      <a:pt x="371" y="429"/>
                      <a:pt x="377" y="429"/>
                    </a:cubicBezTo>
                    <a:close/>
                    <a:moveTo>
                      <a:pt x="405" y="429"/>
                    </a:moveTo>
                    <a:cubicBezTo>
                      <a:pt x="410" y="429"/>
                      <a:pt x="415" y="434"/>
                      <a:pt x="415" y="439"/>
                    </a:cubicBezTo>
                    <a:cubicBezTo>
                      <a:pt x="415" y="445"/>
                      <a:pt x="410" y="450"/>
                      <a:pt x="405" y="450"/>
                    </a:cubicBezTo>
                    <a:cubicBezTo>
                      <a:pt x="399" y="450"/>
                      <a:pt x="394" y="445"/>
                      <a:pt x="394" y="439"/>
                    </a:cubicBezTo>
                    <a:cubicBezTo>
                      <a:pt x="394" y="434"/>
                      <a:pt x="399" y="429"/>
                      <a:pt x="405" y="429"/>
                    </a:cubicBezTo>
                    <a:close/>
                    <a:moveTo>
                      <a:pt x="433" y="429"/>
                    </a:moveTo>
                    <a:cubicBezTo>
                      <a:pt x="439" y="429"/>
                      <a:pt x="443" y="434"/>
                      <a:pt x="443" y="439"/>
                    </a:cubicBezTo>
                    <a:cubicBezTo>
                      <a:pt x="443" y="445"/>
                      <a:pt x="439" y="450"/>
                      <a:pt x="433" y="450"/>
                    </a:cubicBezTo>
                    <a:cubicBezTo>
                      <a:pt x="427" y="450"/>
                      <a:pt x="423" y="445"/>
                      <a:pt x="423" y="439"/>
                    </a:cubicBezTo>
                    <a:cubicBezTo>
                      <a:pt x="423" y="434"/>
                      <a:pt x="427" y="429"/>
                      <a:pt x="433" y="429"/>
                    </a:cubicBezTo>
                    <a:close/>
                    <a:moveTo>
                      <a:pt x="461" y="429"/>
                    </a:moveTo>
                    <a:cubicBezTo>
                      <a:pt x="467" y="429"/>
                      <a:pt x="471" y="434"/>
                      <a:pt x="471" y="439"/>
                    </a:cubicBezTo>
                    <a:cubicBezTo>
                      <a:pt x="471" y="445"/>
                      <a:pt x="467" y="450"/>
                      <a:pt x="461" y="450"/>
                    </a:cubicBezTo>
                    <a:cubicBezTo>
                      <a:pt x="455" y="450"/>
                      <a:pt x="451" y="445"/>
                      <a:pt x="451" y="439"/>
                    </a:cubicBezTo>
                    <a:cubicBezTo>
                      <a:pt x="451" y="434"/>
                      <a:pt x="455" y="429"/>
                      <a:pt x="461" y="429"/>
                    </a:cubicBezTo>
                    <a:close/>
                    <a:moveTo>
                      <a:pt x="489" y="429"/>
                    </a:moveTo>
                    <a:cubicBezTo>
                      <a:pt x="495" y="429"/>
                      <a:pt x="500" y="434"/>
                      <a:pt x="500" y="439"/>
                    </a:cubicBezTo>
                    <a:cubicBezTo>
                      <a:pt x="500" y="445"/>
                      <a:pt x="495" y="450"/>
                      <a:pt x="489" y="450"/>
                    </a:cubicBezTo>
                    <a:cubicBezTo>
                      <a:pt x="484" y="450"/>
                      <a:pt x="479" y="445"/>
                      <a:pt x="479" y="439"/>
                    </a:cubicBezTo>
                    <a:cubicBezTo>
                      <a:pt x="479" y="434"/>
                      <a:pt x="484" y="429"/>
                      <a:pt x="489" y="429"/>
                    </a:cubicBezTo>
                    <a:close/>
                    <a:moveTo>
                      <a:pt x="517" y="429"/>
                    </a:moveTo>
                    <a:cubicBezTo>
                      <a:pt x="523" y="429"/>
                      <a:pt x="528" y="434"/>
                      <a:pt x="528" y="439"/>
                    </a:cubicBezTo>
                    <a:cubicBezTo>
                      <a:pt x="528" y="445"/>
                      <a:pt x="523" y="450"/>
                      <a:pt x="517" y="450"/>
                    </a:cubicBezTo>
                    <a:cubicBezTo>
                      <a:pt x="512" y="450"/>
                      <a:pt x="507" y="445"/>
                      <a:pt x="507" y="439"/>
                    </a:cubicBezTo>
                    <a:cubicBezTo>
                      <a:pt x="507" y="434"/>
                      <a:pt x="512" y="429"/>
                      <a:pt x="517" y="429"/>
                    </a:cubicBezTo>
                    <a:close/>
                    <a:moveTo>
                      <a:pt x="546" y="429"/>
                    </a:moveTo>
                    <a:cubicBezTo>
                      <a:pt x="551" y="429"/>
                      <a:pt x="556" y="434"/>
                      <a:pt x="556" y="439"/>
                    </a:cubicBezTo>
                    <a:cubicBezTo>
                      <a:pt x="556" y="445"/>
                      <a:pt x="551" y="450"/>
                      <a:pt x="546" y="450"/>
                    </a:cubicBezTo>
                    <a:cubicBezTo>
                      <a:pt x="540" y="450"/>
                      <a:pt x="535" y="445"/>
                      <a:pt x="535" y="439"/>
                    </a:cubicBezTo>
                    <a:cubicBezTo>
                      <a:pt x="535" y="434"/>
                      <a:pt x="540" y="429"/>
                      <a:pt x="546" y="429"/>
                    </a:cubicBezTo>
                    <a:close/>
                    <a:moveTo>
                      <a:pt x="574" y="429"/>
                    </a:moveTo>
                    <a:cubicBezTo>
                      <a:pt x="580" y="429"/>
                      <a:pt x="584" y="434"/>
                      <a:pt x="584" y="439"/>
                    </a:cubicBezTo>
                    <a:cubicBezTo>
                      <a:pt x="584" y="445"/>
                      <a:pt x="580" y="450"/>
                      <a:pt x="574" y="450"/>
                    </a:cubicBezTo>
                    <a:cubicBezTo>
                      <a:pt x="568" y="450"/>
                      <a:pt x="564" y="445"/>
                      <a:pt x="564" y="439"/>
                    </a:cubicBezTo>
                    <a:cubicBezTo>
                      <a:pt x="564" y="434"/>
                      <a:pt x="568" y="429"/>
                      <a:pt x="574" y="429"/>
                    </a:cubicBezTo>
                    <a:close/>
                    <a:moveTo>
                      <a:pt x="602" y="429"/>
                    </a:moveTo>
                    <a:cubicBezTo>
                      <a:pt x="608" y="429"/>
                      <a:pt x="612" y="434"/>
                      <a:pt x="612" y="439"/>
                    </a:cubicBezTo>
                    <a:cubicBezTo>
                      <a:pt x="612" y="445"/>
                      <a:pt x="608" y="450"/>
                      <a:pt x="602" y="450"/>
                    </a:cubicBezTo>
                    <a:cubicBezTo>
                      <a:pt x="596" y="450"/>
                      <a:pt x="592" y="445"/>
                      <a:pt x="592" y="439"/>
                    </a:cubicBezTo>
                    <a:cubicBezTo>
                      <a:pt x="592" y="434"/>
                      <a:pt x="596" y="429"/>
                      <a:pt x="602" y="429"/>
                    </a:cubicBezTo>
                    <a:close/>
                    <a:moveTo>
                      <a:pt x="658" y="429"/>
                    </a:moveTo>
                    <a:cubicBezTo>
                      <a:pt x="664" y="429"/>
                      <a:pt x="669" y="434"/>
                      <a:pt x="669" y="439"/>
                    </a:cubicBezTo>
                    <a:cubicBezTo>
                      <a:pt x="669" y="445"/>
                      <a:pt x="664" y="450"/>
                      <a:pt x="658" y="450"/>
                    </a:cubicBezTo>
                    <a:cubicBezTo>
                      <a:pt x="653" y="450"/>
                      <a:pt x="648" y="445"/>
                      <a:pt x="648" y="439"/>
                    </a:cubicBezTo>
                    <a:cubicBezTo>
                      <a:pt x="648" y="434"/>
                      <a:pt x="653" y="429"/>
                      <a:pt x="658" y="429"/>
                    </a:cubicBezTo>
                    <a:close/>
                    <a:moveTo>
                      <a:pt x="715" y="429"/>
                    </a:moveTo>
                    <a:cubicBezTo>
                      <a:pt x="721" y="429"/>
                      <a:pt x="725" y="434"/>
                      <a:pt x="725" y="439"/>
                    </a:cubicBezTo>
                    <a:cubicBezTo>
                      <a:pt x="725" y="445"/>
                      <a:pt x="721" y="450"/>
                      <a:pt x="715" y="450"/>
                    </a:cubicBezTo>
                    <a:cubicBezTo>
                      <a:pt x="709" y="450"/>
                      <a:pt x="705" y="445"/>
                      <a:pt x="705" y="439"/>
                    </a:cubicBezTo>
                    <a:cubicBezTo>
                      <a:pt x="705" y="434"/>
                      <a:pt x="709" y="429"/>
                      <a:pt x="715" y="429"/>
                    </a:cubicBezTo>
                    <a:close/>
                    <a:moveTo>
                      <a:pt x="38" y="456"/>
                    </a:moveTo>
                    <a:cubicBezTo>
                      <a:pt x="44" y="456"/>
                      <a:pt x="49" y="461"/>
                      <a:pt x="49" y="466"/>
                    </a:cubicBezTo>
                    <a:cubicBezTo>
                      <a:pt x="49" y="472"/>
                      <a:pt x="44" y="477"/>
                      <a:pt x="38" y="477"/>
                    </a:cubicBezTo>
                    <a:cubicBezTo>
                      <a:pt x="33" y="477"/>
                      <a:pt x="28" y="472"/>
                      <a:pt x="28" y="466"/>
                    </a:cubicBezTo>
                    <a:cubicBezTo>
                      <a:pt x="28" y="461"/>
                      <a:pt x="33" y="456"/>
                      <a:pt x="38" y="456"/>
                    </a:cubicBezTo>
                    <a:close/>
                    <a:moveTo>
                      <a:pt x="66" y="456"/>
                    </a:moveTo>
                    <a:cubicBezTo>
                      <a:pt x="72" y="456"/>
                      <a:pt x="77" y="461"/>
                      <a:pt x="77" y="466"/>
                    </a:cubicBezTo>
                    <a:cubicBezTo>
                      <a:pt x="77" y="472"/>
                      <a:pt x="72" y="477"/>
                      <a:pt x="66" y="477"/>
                    </a:cubicBezTo>
                    <a:cubicBezTo>
                      <a:pt x="61" y="477"/>
                      <a:pt x="56" y="472"/>
                      <a:pt x="56" y="466"/>
                    </a:cubicBezTo>
                    <a:cubicBezTo>
                      <a:pt x="56" y="461"/>
                      <a:pt x="61" y="456"/>
                      <a:pt x="66" y="456"/>
                    </a:cubicBezTo>
                    <a:close/>
                    <a:moveTo>
                      <a:pt x="95" y="456"/>
                    </a:moveTo>
                    <a:cubicBezTo>
                      <a:pt x="100" y="456"/>
                      <a:pt x="105" y="461"/>
                      <a:pt x="105" y="466"/>
                    </a:cubicBezTo>
                    <a:cubicBezTo>
                      <a:pt x="105" y="472"/>
                      <a:pt x="100" y="477"/>
                      <a:pt x="95" y="477"/>
                    </a:cubicBezTo>
                    <a:cubicBezTo>
                      <a:pt x="89" y="477"/>
                      <a:pt x="84" y="472"/>
                      <a:pt x="84" y="466"/>
                    </a:cubicBezTo>
                    <a:cubicBezTo>
                      <a:pt x="84" y="461"/>
                      <a:pt x="89" y="456"/>
                      <a:pt x="95" y="456"/>
                    </a:cubicBezTo>
                    <a:close/>
                    <a:moveTo>
                      <a:pt x="123" y="456"/>
                    </a:moveTo>
                    <a:cubicBezTo>
                      <a:pt x="128" y="456"/>
                      <a:pt x="133" y="461"/>
                      <a:pt x="133" y="466"/>
                    </a:cubicBezTo>
                    <a:cubicBezTo>
                      <a:pt x="133" y="472"/>
                      <a:pt x="128" y="477"/>
                      <a:pt x="123" y="477"/>
                    </a:cubicBezTo>
                    <a:cubicBezTo>
                      <a:pt x="117" y="477"/>
                      <a:pt x="112" y="472"/>
                      <a:pt x="112" y="466"/>
                    </a:cubicBezTo>
                    <a:cubicBezTo>
                      <a:pt x="112" y="461"/>
                      <a:pt x="117" y="456"/>
                      <a:pt x="123" y="456"/>
                    </a:cubicBezTo>
                    <a:close/>
                    <a:moveTo>
                      <a:pt x="151" y="456"/>
                    </a:moveTo>
                    <a:cubicBezTo>
                      <a:pt x="157" y="456"/>
                      <a:pt x="161" y="461"/>
                      <a:pt x="161" y="466"/>
                    </a:cubicBezTo>
                    <a:cubicBezTo>
                      <a:pt x="161" y="472"/>
                      <a:pt x="157" y="477"/>
                      <a:pt x="151" y="477"/>
                    </a:cubicBezTo>
                    <a:cubicBezTo>
                      <a:pt x="145" y="477"/>
                      <a:pt x="141" y="472"/>
                      <a:pt x="141" y="466"/>
                    </a:cubicBezTo>
                    <a:cubicBezTo>
                      <a:pt x="141" y="461"/>
                      <a:pt x="145" y="456"/>
                      <a:pt x="151" y="456"/>
                    </a:cubicBezTo>
                    <a:close/>
                    <a:moveTo>
                      <a:pt x="179" y="456"/>
                    </a:moveTo>
                    <a:cubicBezTo>
                      <a:pt x="185" y="456"/>
                      <a:pt x="190" y="461"/>
                      <a:pt x="190" y="466"/>
                    </a:cubicBezTo>
                    <a:cubicBezTo>
                      <a:pt x="190" y="472"/>
                      <a:pt x="185" y="477"/>
                      <a:pt x="179" y="477"/>
                    </a:cubicBezTo>
                    <a:cubicBezTo>
                      <a:pt x="173" y="477"/>
                      <a:pt x="169" y="472"/>
                      <a:pt x="169" y="466"/>
                    </a:cubicBezTo>
                    <a:cubicBezTo>
                      <a:pt x="169" y="461"/>
                      <a:pt x="173" y="456"/>
                      <a:pt x="179" y="456"/>
                    </a:cubicBezTo>
                    <a:close/>
                    <a:moveTo>
                      <a:pt x="207" y="456"/>
                    </a:moveTo>
                    <a:cubicBezTo>
                      <a:pt x="213" y="456"/>
                      <a:pt x="218" y="461"/>
                      <a:pt x="218" y="466"/>
                    </a:cubicBezTo>
                    <a:cubicBezTo>
                      <a:pt x="218" y="472"/>
                      <a:pt x="213" y="477"/>
                      <a:pt x="207" y="477"/>
                    </a:cubicBezTo>
                    <a:cubicBezTo>
                      <a:pt x="202" y="477"/>
                      <a:pt x="197" y="472"/>
                      <a:pt x="197" y="466"/>
                    </a:cubicBezTo>
                    <a:cubicBezTo>
                      <a:pt x="197" y="461"/>
                      <a:pt x="202" y="456"/>
                      <a:pt x="207" y="456"/>
                    </a:cubicBezTo>
                    <a:close/>
                    <a:moveTo>
                      <a:pt x="236" y="456"/>
                    </a:moveTo>
                    <a:cubicBezTo>
                      <a:pt x="241" y="456"/>
                      <a:pt x="246" y="461"/>
                      <a:pt x="246" y="466"/>
                    </a:cubicBezTo>
                    <a:cubicBezTo>
                      <a:pt x="246" y="472"/>
                      <a:pt x="241" y="477"/>
                      <a:pt x="236" y="477"/>
                    </a:cubicBezTo>
                    <a:cubicBezTo>
                      <a:pt x="230" y="477"/>
                      <a:pt x="225" y="472"/>
                      <a:pt x="225" y="466"/>
                    </a:cubicBezTo>
                    <a:cubicBezTo>
                      <a:pt x="225" y="461"/>
                      <a:pt x="230" y="456"/>
                      <a:pt x="236" y="456"/>
                    </a:cubicBezTo>
                    <a:close/>
                    <a:moveTo>
                      <a:pt x="264" y="456"/>
                    </a:moveTo>
                    <a:cubicBezTo>
                      <a:pt x="269" y="456"/>
                      <a:pt x="274" y="461"/>
                      <a:pt x="274" y="466"/>
                    </a:cubicBezTo>
                    <a:cubicBezTo>
                      <a:pt x="274" y="472"/>
                      <a:pt x="269" y="477"/>
                      <a:pt x="264" y="477"/>
                    </a:cubicBezTo>
                    <a:cubicBezTo>
                      <a:pt x="258" y="477"/>
                      <a:pt x="253" y="472"/>
                      <a:pt x="253" y="466"/>
                    </a:cubicBezTo>
                    <a:cubicBezTo>
                      <a:pt x="253" y="461"/>
                      <a:pt x="258" y="456"/>
                      <a:pt x="264" y="456"/>
                    </a:cubicBezTo>
                    <a:close/>
                    <a:moveTo>
                      <a:pt x="292" y="456"/>
                    </a:moveTo>
                    <a:cubicBezTo>
                      <a:pt x="298" y="456"/>
                      <a:pt x="302" y="461"/>
                      <a:pt x="302" y="466"/>
                    </a:cubicBezTo>
                    <a:cubicBezTo>
                      <a:pt x="302" y="472"/>
                      <a:pt x="298" y="477"/>
                      <a:pt x="292" y="477"/>
                    </a:cubicBezTo>
                    <a:cubicBezTo>
                      <a:pt x="286" y="477"/>
                      <a:pt x="282" y="472"/>
                      <a:pt x="282" y="466"/>
                    </a:cubicBezTo>
                    <a:cubicBezTo>
                      <a:pt x="282" y="461"/>
                      <a:pt x="286" y="456"/>
                      <a:pt x="292" y="456"/>
                    </a:cubicBezTo>
                    <a:close/>
                    <a:moveTo>
                      <a:pt x="320" y="456"/>
                    </a:moveTo>
                    <a:cubicBezTo>
                      <a:pt x="326" y="456"/>
                      <a:pt x="330" y="461"/>
                      <a:pt x="330" y="466"/>
                    </a:cubicBezTo>
                    <a:cubicBezTo>
                      <a:pt x="330" y="472"/>
                      <a:pt x="326" y="477"/>
                      <a:pt x="320" y="477"/>
                    </a:cubicBezTo>
                    <a:cubicBezTo>
                      <a:pt x="314" y="477"/>
                      <a:pt x="310" y="472"/>
                      <a:pt x="310" y="466"/>
                    </a:cubicBezTo>
                    <a:cubicBezTo>
                      <a:pt x="310" y="461"/>
                      <a:pt x="314" y="456"/>
                      <a:pt x="320" y="456"/>
                    </a:cubicBezTo>
                    <a:close/>
                    <a:moveTo>
                      <a:pt x="348" y="456"/>
                    </a:moveTo>
                    <a:cubicBezTo>
                      <a:pt x="354" y="456"/>
                      <a:pt x="359" y="461"/>
                      <a:pt x="359" y="466"/>
                    </a:cubicBezTo>
                    <a:cubicBezTo>
                      <a:pt x="359" y="472"/>
                      <a:pt x="354" y="477"/>
                      <a:pt x="348" y="477"/>
                    </a:cubicBezTo>
                    <a:cubicBezTo>
                      <a:pt x="343" y="477"/>
                      <a:pt x="338" y="472"/>
                      <a:pt x="338" y="466"/>
                    </a:cubicBezTo>
                    <a:cubicBezTo>
                      <a:pt x="338" y="461"/>
                      <a:pt x="343" y="456"/>
                      <a:pt x="348" y="456"/>
                    </a:cubicBezTo>
                    <a:close/>
                    <a:moveTo>
                      <a:pt x="377" y="456"/>
                    </a:moveTo>
                    <a:cubicBezTo>
                      <a:pt x="382" y="456"/>
                      <a:pt x="387" y="461"/>
                      <a:pt x="387" y="466"/>
                    </a:cubicBezTo>
                    <a:cubicBezTo>
                      <a:pt x="387" y="472"/>
                      <a:pt x="382" y="477"/>
                      <a:pt x="377" y="477"/>
                    </a:cubicBezTo>
                    <a:cubicBezTo>
                      <a:pt x="371" y="477"/>
                      <a:pt x="366" y="472"/>
                      <a:pt x="366" y="466"/>
                    </a:cubicBezTo>
                    <a:cubicBezTo>
                      <a:pt x="366" y="461"/>
                      <a:pt x="371" y="456"/>
                      <a:pt x="377" y="456"/>
                    </a:cubicBezTo>
                    <a:close/>
                    <a:moveTo>
                      <a:pt x="405" y="456"/>
                    </a:moveTo>
                    <a:cubicBezTo>
                      <a:pt x="410" y="456"/>
                      <a:pt x="415" y="461"/>
                      <a:pt x="415" y="466"/>
                    </a:cubicBezTo>
                    <a:cubicBezTo>
                      <a:pt x="415" y="472"/>
                      <a:pt x="410" y="477"/>
                      <a:pt x="405" y="477"/>
                    </a:cubicBezTo>
                    <a:cubicBezTo>
                      <a:pt x="399" y="477"/>
                      <a:pt x="394" y="472"/>
                      <a:pt x="394" y="466"/>
                    </a:cubicBezTo>
                    <a:cubicBezTo>
                      <a:pt x="394" y="461"/>
                      <a:pt x="399" y="456"/>
                      <a:pt x="405" y="456"/>
                    </a:cubicBezTo>
                    <a:close/>
                    <a:moveTo>
                      <a:pt x="433" y="456"/>
                    </a:moveTo>
                    <a:cubicBezTo>
                      <a:pt x="439" y="456"/>
                      <a:pt x="443" y="461"/>
                      <a:pt x="443" y="466"/>
                    </a:cubicBezTo>
                    <a:cubicBezTo>
                      <a:pt x="443" y="472"/>
                      <a:pt x="439" y="477"/>
                      <a:pt x="433" y="477"/>
                    </a:cubicBezTo>
                    <a:cubicBezTo>
                      <a:pt x="427" y="477"/>
                      <a:pt x="423" y="472"/>
                      <a:pt x="423" y="466"/>
                    </a:cubicBezTo>
                    <a:cubicBezTo>
                      <a:pt x="423" y="461"/>
                      <a:pt x="427" y="456"/>
                      <a:pt x="433" y="456"/>
                    </a:cubicBezTo>
                    <a:close/>
                    <a:moveTo>
                      <a:pt x="461" y="456"/>
                    </a:moveTo>
                    <a:cubicBezTo>
                      <a:pt x="467" y="456"/>
                      <a:pt x="471" y="461"/>
                      <a:pt x="471" y="466"/>
                    </a:cubicBezTo>
                    <a:cubicBezTo>
                      <a:pt x="471" y="472"/>
                      <a:pt x="467" y="477"/>
                      <a:pt x="461" y="477"/>
                    </a:cubicBezTo>
                    <a:cubicBezTo>
                      <a:pt x="455" y="477"/>
                      <a:pt x="451" y="472"/>
                      <a:pt x="451" y="466"/>
                    </a:cubicBezTo>
                    <a:cubicBezTo>
                      <a:pt x="451" y="461"/>
                      <a:pt x="455" y="456"/>
                      <a:pt x="461" y="456"/>
                    </a:cubicBezTo>
                    <a:close/>
                    <a:moveTo>
                      <a:pt x="489" y="456"/>
                    </a:moveTo>
                    <a:cubicBezTo>
                      <a:pt x="495" y="456"/>
                      <a:pt x="500" y="461"/>
                      <a:pt x="500" y="466"/>
                    </a:cubicBezTo>
                    <a:cubicBezTo>
                      <a:pt x="500" y="472"/>
                      <a:pt x="495" y="477"/>
                      <a:pt x="489" y="477"/>
                    </a:cubicBezTo>
                    <a:cubicBezTo>
                      <a:pt x="484" y="477"/>
                      <a:pt x="479" y="472"/>
                      <a:pt x="479" y="466"/>
                    </a:cubicBezTo>
                    <a:cubicBezTo>
                      <a:pt x="479" y="461"/>
                      <a:pt x="484" y="456"/>
                      <a:pt x="489" y="456"/>
                    </a:cubicBezTo>
                    <a:close/>
                    <a:moveTo>
                      <a:pt x="517" y="456"/>
                    </a:moveTo>
                    <a:cubicBezTo>
                      <a:pt x="523" y="456"/>
                      <a:pt x="528" y="461"/>
                      <a:pt x="528" y="466"/>
                    </a:cubicBezTo>
                    <a:cubicBezTo>
                      <a:pt x="528" y="472"/>
                      <a:pt x="523" y="477"/>
                      <a:pt x="517" y="477"/>
                    </a:cubicBezTo>
                    <a:cubicBezTo>
                      <a:pt x="512" y="477"/>
                      <a:pt x="507" y="472"/>
                      <a:pt x="507" y="466"/>
                    </a:cubicBezTo>
                    <a:cubicBezTo>
                      <a:pt x="507" y="461"/>
                      <a:pt x="512" y="456"/>
                      <a:pt x="517" y="456"/>
                    </a:cubicBezTo>
                    <a:close/>
                    <a:moveTo>
                      <a:pt x="546" y="456"/>
                    </a:moveTo>
                    <a:cubicBezTo>
                      <a:pt x="551" y="456"/>
                      <a:pt x="556" y="461"/>
                      <a:pt x="556" y="466"/>
                    </a:cubicBezTo>
                    <a:cubicBezTo>
                      <a:pt x="556" y="472"/>
                      <a:pt x="551" y="477"/>
                      <a:pt x="546" y="477"/>
                    </a:cubicBezTo>
                    <a:cubicBezTo>
                      <a:pt x="540" y="477"/>
                      <a:pt x="535" y="472"/>
                      <a:pt x="535" y="466"/>
                    </a:cubicBezTo>
                    <a:cubicBezTo>
                      <a:pt x="535" y="461"/>
                      <a:pt x="540" y="456"/>
                      <a:pt x="546" y="456"/>
                    </a:cubicBezTo>
                    <a:close/>
                    <a:moveTo>
                      <a:pt x="574" y="456"/>
                    </a:moveTo>
                    <a:cubicBezTo>
                      <a:pt x="580" y="456"/>
                      <a:pt x="584" y="461"/>
                      <a:pt x="584" y="466"/>
                    </a:cubicBezTo>
                    <a:cubicBezTo>
                      <a:pt x="584" y="472"/>
                      <a:pt x="580" y="477"/>
                      <a:pt x="574" y="477"/>
                    </a:cubicBezTo>
                    <a:cubicBezTo>
                      <a:pt x="568" y="477"/>
                      <a:pt x="564" y="472"/>
                      <a:pt x="564" y="466"/>
                    </a:cubicBezTo>
                    <a:cubicBezTo>
                      <a:pt x="564" y="461"/>
                      <a:pt x="568" y="456"/>
                      <a:pt x="574" y="456"/>
                    </a:cubicBezTo>
                    <a:close/>
                    <a:moveTo>
                      <a:pt x="602" y="456"/>
                    </a:moveTo>
                    <a:cubicBezTo>
                      <a:pt x="608" y="456"/>
                      <a:pt x="612" y="461"/>
                      <a:pt x="612" y="466"/>
                    </a:cubicBezTo>
                    <a:cubicBezTo>
                      <a:pt x="612" y="472"/>
                      <a:pt x="608" y="477"/>
                      <a:pt x="602" y="477"/>
                    </a:cubicBezTo>
                    <a:cubicBezTo>
                      <a:pt x="596" y="477"/>
                      <a:pt x="592" y="472"/>
                      <a:pt x="592" y="466"/>
                    </a:cubicBezTo>
                    <a:cubicBezTo>
                      <a:pt x="592" y="461"/>
                      <a:pt x="596" y="456"/>
                      <a:pt x="602" y="456"/>
                    </a:cubicBezTo>
                    <a:close/>
                    <a:moveTo>
                      <a:pt x="658" y="456"/>
                    </a:moveTo>
                    <a:cubicBezTo>
                      <a:pt x="664" y="456"/>
                      <a:pt x="669" y="461"/>
                      <a:pt x="669" y="466"/>
                    </a:cubicBezTo>
                    <a:cubicBezTo>
                      <a:pt x="669" y="472"/>
                      <a:pt x="664" y="477"/>
                      <a:pt x="658" y="477"/>
                    </a:cubicBezTo>
                    <a:cubicBezTo>
                      <a:pt x="653" y="477"/>
                      <a:pt x="648" y="472"/>
                      <a:pt x="648" y="466"/>
                    </a:cubicBezTo>
                    <a:cubicBezTo>
                      <a:pt x="648" y="461"/>
                      <a:pt x="653" y="456"/>
                      <a:pt x="658" y="456"/>
                    </a:cubicBezTo>
                    <a:close/>
                    <a:moveTo>
                      <a:pt x="38" y="483"/>
                    </a:moveTo>
                    <a:cubicBezTo>
                      <a:pt x="44" y="483"/>
                      <a:pt x="49" y="487"/>
                      <a:pt x="49" y="493"/>
                    </a:cubicBezTo>
                    <a:cubicBezTo>
                      <a:pt x="49" y="499"/>
                      <a:pt x="44" y="503"/>
                      <a:pt x="38" y="503"/>
                    </a:cubicBezTo>
                    <a:cubicBezTo>
                      <a:pt x="33" y="503"/>
                      <a:pt x="28" y="499"/>
                      <a:pt x="28" y="493"/>
                    </a:cubicBezTo>
                    <a:cubicBezTo>
                      <a:pt x="28" y="487"/>
                      <a:pt x="33" y="483"/>
                      <a:pt x="38" y="483"/>
                    </a:cubicBezTo>
                    <a:close/>
                    <a:moveTo>
                      <a:pt x="123" y="483"/>
                    </a:moveTo>
                    <a:cubicBezTo>
                      <a:pt x="128" y="483"/>
                      <a:pt x="133" y="487"/>
                      <a:pt x="133" y="493"/>
                    </a:cubicBezTo>
                    <a:cubicBezTo>
                      <a:pt x="133" y="499"/>
                      <a:pt x="128" y="503"/>
                      <a:pt x="123" y="503"/>
                    </a:cubicBezTo>
                    <a:cubicBezTo>
                      <a:pt x="117" y="503"/>
                      <a:pt x="112" y="499"/>
                      <a:pt x="112" y="493"/>
                    </a:cubicBezTo>
                    <a:cubicBezTo>
                      <a:pt x="112" y="487"/>
                      <a:pt x="117" y="483"/>
                      <a:pt x="123" y="483"/>
                    </a:cubicBezTo>
                    <a:close/>
                    <a:moveTo>
                      <a:pt x="151" y="483"/>
                    </a:moveTo>
                    <a:cubicBezTo>
                      <a:pt x="157" y="483"/>
                      <a:pt x="161" y="487"/>
                      <a:pt x="161" y="493"/>
                    </a:cubicBezTo>
                    <a:cubicBezTo>
                      <a:pt x="161" y="499"/>
                      <a:pt x="157" y="503"/>
                      <a:pt x="151" y="503"/>
                    </a:cubicBezTo>
                    <a:cubicBezTo>
                      <a:pt x="145" y="503"/>
                      <a:pt x="141" y="499"/>
                      <a:pt x="141" y="493"/>
                    </a:cubicBezTo>
                    <a:cubicBezTo>
                      <a:pt x="141" y="487"/>
                      <a:pt x="145" y="483"/>
                      <a:pt x="151" y="483"/>
                    </a:cubicBezTo>
                    <a:close/>
                    <a:moveTo>
                      <a:pt x="179" y="483"/>
                    </a:moveTo>
                    <a:cubicBezTo>
                      <a:pt x="185" y="483"/>
                      <a:pt x="190" y="487"/>
                      <a:pt x="190" y="493"/>
                    </a:cubicBezTo>
                    <a:cubicBezTo>
                      <a:pt x="190" y="499"/>
                      <a:pt x="185" y="503"/>
                      <a:pt x="179" y="503"/>
                    </a:cubicBezTo>
                    <a:cubicBezTo>
                      <a:pt x="173" y="503"/>
                      <a:pt x="169" y="499"/>
                      <a:pt x="169" y="493"/>
                    </a:cubicBezTo>
                    <a:cubicBezTo>
                      <a:pt x="169" y="487"/>
                      <a:pt x="173" y="483"/>
                      <a:pt x="179" y="483"/>
                    </a:cubicBezTo>
                    <a:close/>
                    <a:moveTo>
                      <a:pt x="207" y="483"/>
                    </a:moveTo>
                    <a:cubicBezTo>
                      <a:pt x="213" y="483"/>
                      <a:pt x="218" y="487"/>
                      <a:pt x="218" y="493"/>
                    </a:cubicBezTo>
                    <a:cubicBezTo>
                      <a:pt x="218" y="499"/>
                      <a:pt x="213" y="503"/>
                      <a:pt x="207" y="503"/>
                    </a:cubicBezTo>
                    <a:cubicBezTo>
                      <a:pt x="202" y="503"/>
                      <a:pt x="197" y="499"/>
                      <a:pt x="197" y="493"/>
                    </a:cubicBezTo>
                    <a:cubicBezTo>
                      <a:pt x="197" y="487"/>
                      <a:pt x="202" y="483"/>
                      <a:pt x="207" y="483"/>
                    </a:cubicBezTo>
                    <a:close/>
                    <a:moveTo>
                      <a:pt x="236" y="483"/>
                    </a:moveTo>
                    <a:cubicBezTo>
                      <a:pt x="241" y="483"/>
                      <a:pt x="246" y="487"/>
                      <a:pt x="246" y="493"/>
                    </a:cubicBezTo>
                    <a:cubicBezTo>
                      <a:pt x="246" y="499"/>
                      <a:pt x="241" y="503"/>
                      <a:pt x="236" y="503"/>
                    </a:cubicBezTo>
                    <a:cubicBezTo>
                      <a:pt x="230" y="503"/>
                      <a:pt x="225" y="499"/>
                      <a:pt x="225" y="493"/>
                    </a:cubicBezTo>
                    <a:cubicBezTo>
                      <a:pt x="225" y="487"/>
                      <a:pt x="230" y="483"/>
                      <a:pt x="236" y="483"/>
                    </a:cubicBezTo>
                    <a:close/>
                    <a:moveTo>
                      <a:pt x="264" y="483"/>
                    </a:moveTo>
                    <a:cubicBezTo>
                      <a:pt x="269" y="483"/>
                      <a:pt x="274" y="487"/>
                      <a:pt x="274" y="493"/>
                    </a:cubicBezTo>
                    <a:cubicBezTo>
                      <a:pt x="274" y="499"/>
                      <a:pt x="269" y="503"/>
                      <a:pt x="264" y="503"/>
                    </a:cubicBezTo>
                    <a:cubicBezTo>
                      <a:pt x="258" y="503"/>
                      <a:pt x="253" y="499"/>
                      <a:pt x="253" y="493"/>
                    </a:cubicBezTo>
                    <a:cubicBezTo>
                      <a:pt x="253" y="487"/>
                      <a:pt x="258" y="483"/>
                      <a:pt x="264" y="483"/>
                    </a:cubicBezTo>
                    <a:close/>
                    <a:moveTo>
                      <a:pt x="292" y="483"/>
                    </a:moveTo>
                    <a:cubicBezTo>
                      <a:pt x="298" y="483"/>
                      <a:pt x="302" y="487"/>
                      <a:pt x="302" y="493"/>
                    </a:cubicBezTo>
                    <a:cubicBezTo>
                      <a:pt x="302" y="499"/>
                      <a:pt x="298" y="503"/>
                      <a:pt x="292" y="503"/>
                    </a:cubicBezTo>
                    <a:cubicBezTo>
                      <a:pt x="286" y="503"/>
                      <a:pt x="282" y="499"/>
                      <a:pt x="282" y="493"/>
                    </a:cubicBezTo>
                    <a:cubicBezTo>
                      <a:pt x="282" y="487"/>
                      <a:pt x="286" y="483"/>
                      <a:pt x="292" y="483"/>
                    </a:cubicBezTo>
                    <a:close/>
                    <a:moveTo>
                      <a:pt x="320" y="483"/>
                    </a:moveTo>
                    <a:cubicBezTo>
                      <a:pt x="326" y="483"/>
                      <a:pt x="330" y="487"/>
                      <a:pt x="330" y="493"/>
                    </a:cubicBezTo>
                    <a:cubicBezTo>
                      <a:pt x="330" y="499"/>
                      <a:pt x="326" y="503"/>
                      <a:pt x="320" y="503"/>
                    </a:cubicBezTo>
                    <a:cubicBezTo>
                      <a:pt x="314" y="503"/>
                      <a:pt x="310" y="499"/>
                      <a:pt x="310" y="493"/>
                    </a:cubicBezTo>
                    <a:cubicBezTo>
                      <a:pt x="310" y="487"/>
                      <a:pt x="314" y="483"/>
                      <a:pt x="320" y="483"/>
                    </a:cubicBezTo>
                    <a:close/>
                    <a:moveTo>
                      <a:pt x="348" y="483"/>
                    </a:moveTo>
                    <a:cubicBezTo>
                      <a:pt x="354" y="483"/>
                      <a:pt x="359" y="487"/>
                      <a:pt x="359" y="493"/>
                    </a:cubicBezTo>
                    <a:cubicBezTo>
                      <a:pt x="359" y="499"/>
                      <a:pt x="354" y="503"/>
                      <a:pt x="348" y="503"/>
                    </a:cubicBezTo>
                    <a:cubicBezTo>
                      <a:pt x="343" y="503"/>
                      <a:pt x="338" y="499"/>
                      <a:pt x="338" y="493"/>
                    </a:cubicBezTo>
                    <a:cubicBezTo>
                      <a:pt x="338" y="487"/>
                      <a:pt x="343" y="483"/>
                      <a:pt x="348" y="483"/>
                    </a:cubicBezTo>
                    <a:close/>
                    <a:moveTo>
                      <a:pt x="377" y="483"/>
                    </a:moveTo>
                    <a:cubicBezTo>
                      <a:pt x="382" y="483"/>
                      <a:pt x="387" y="487"/>
                      <a:pt x="387" y="493"/>
                    </a:cubicBezTo>
                    <a:cubicBezTo>
                      <a:pt x="387" y="499"/>
                      <a:pt x="382" y="503"/>
                      <a:pt x="377" y="503"/>
                    </a:cubicBezTo>
                    <a:cubicBezTo>
                      <a:pt x="371" y="503"/>
                      <a:pt x="366" y="499"/>
                      <a:pt x="366" y="493"/>
                    </a:cubicBezTo>
                    <a:cubicBezTo>
                      <a:pt x="366" y="487"/>
                      <a:pt x="371" y="483"/>
                      <a:pt x="377" y="483"/>
                    </a:cubicBezTo>
                    <a:close/>
                    <a:moveTo>
                      <a:pt x="405" y="483"/>
                    </a:moveTo>
                    <a:cubicBezTo>
                      <a:pt x="410" y="483"/>
                      <a:pt x="415" y="487"/>
                      <a:pt x="415" y="493"/>
                    </a:cubicBezTo>
                    <a:cubicBezTo>
                      <a:pt x="415" y="499"/>
                      <a:pt x="410" y="503"/>
                      <a:pt x="405" y="503"/>
                    </a:cubicBezTo>
                    <a:cubicBezTo>
                      <a:pt x="399" y="503"/>
                      <a:pt x="394" y="499"/>
                      <a:pt x="394" y="493"/>
                    </a:cubicBezTo>
                    <a:cubicBezTo>
                      <a:pt x="394" y="487"/>
                      <a:pt x="399" y="483"/>
                      <a:pt x="405" y="483"/>
                    </a:cubicBezTo>
                    <a:close/>
                    <a:moveTo>
                      <a:pt x="433" y="483"/>
                    </a:moveTo>
                    <a:cubicBezTo>
                      <a:pt x="439" y="483"/>
                      <a:pt x="443" y="487"/>
                      <a:pt x="443" y="493"/>
                    </a:cubicBezTo>
                    <a:cubicBezTo>
                      <a:pt x="443" y="499"/>
                      <a:pt x="439" y="503"/>
                      <a:pt x="433" y="503"/>
                    </a:cubicBezTo>
                    <a:cubicBezTo>
                      <a:pt x="427" y="503"/>
                      <a:pt x="423" y="499"/>
                      <a:pt x="423" y="493"/>
                    </a:cubicBezTo>
                    <a:cubicBezTo>
                      <a:pt x="423" y="487"/>
                      <a:pt x="427" y="483"/>
                      <a:pt x="433" y="483"/>
                    </a:cubicBezTo>
                    <a:close/>
                    <a:moveTo>
                      <a:pt x="461" y="483"/>
                    </a:moveTo>
                    <a:cubicBezTo>
                      <a:pt x="467" y="483"/>
                      <a:pt x="471" y="487"/>
                      <a:pt x="471" y="493"/>
                    </a:cubicBezTo>
                    <a:cubicBezTo>
                      <a:pt x="471" y="499"/>
                      <a:pt x="467" y="503"/>
                      <a:pt x="461" y="503"/>
                    </a:cubicBezTo>
                    <a:cubicBezTo>
                      <a:pt x="455" y="503"/>
                      <a:pt x="451" y="499"/>
                      <a:pt x="451" y="493"/>
                    </a:cubicBezTo>
                    <a:cubicBezTo>
                      <a:pt x="451" y="487"/>
                      <a:pt x="455" y="483"/>
                      <a:pt x="461" y="483"/>
                    </a:cubicBezTo>
                    <a:close/>
                    <a:moveTo>
                      <a:pt x="489" y="483"/>
                    </a:moveTo>
                    <a:cubicBezTo>
                      <a:pt x="495" y="483"/>
                      <a:pt x="500" y="487"/>
                      <a:pt x="500" y="493"/>
                    </a:cubicBezTo>
                    <a:cubicBezTo>
                      <a:pt x="500" y="499"/>
                      <a:pt x="495" y="503"/>
                      <a:pt x="489" y="503"/>
                    </a:cubicBezTo>
                    <a:cubicBezTo>
                      <a:pt x="484" y="503"/>
                      <a:pt x="479" y="499"/>
                      <a:pt x="479" y="493"/>
                    </a:cubicBezTo>
                    <a:cubicBezTo>
                      <a:pt x="479" y="487"/>
                      <a:pt x="484" y="483"/>
                      <a:pt x="489" y="483"/>
                    </a:cubicBezTo>
                    <a:close/>
                    <a:moveTo>
                      <a:pt x="517" y="483"/>
                    </a:moveTo>
                    <a:cubicBezTo>
                      <a:pt x="523" y="483"/>
                      <a:pt x="528" y="487"/>
                      <a:pt x="528" y="493"/>
                    </a:cubicBezTo>
                    <a:cubicBezTo>
                      <a:pt x="528" y="499"/>
                      <a:pt x="523" y="503"/>
                      <a:pt x="517" y="503"/>
                    </a:cubicBezTo>
                    <a:cubicBezTo>
                      <a:pt x="512" y="503"/>
                      <a:pt x="507" y="499"/>
                      <a:pt x="507" y="493"/>
                    </a:cubicBezTo>
                    <a:cubicBezTo>
                      <a:pt x="507" y="487"/>
                      <a:pt x="512" y="483"/>
                      <a:pt x="517" y="483"/>
                    </a:cubicBezTo>
                    <a:close/>
                    <a:moveTo>
                      <a:pt x="546" y="483"/>
                    </a:moveTo>
                    <a:cubicBezTo>
                      <a:pt x="551" y="483"/>
                      <a:pt x="556" y="487"/>
                      <a:pt x="556" y="493"/>
                    </a:cubicBezTo>
                    <a:cubicBezTo>
                      <a:pt x="556" y="499"/>
                      <a:pt x="551" y="503"/>
                      <a:pt x="546" y="503"/>
                    </a:cubicBezTo>
                    <a:cubicBezTo>
                      <a:pt x="540" y="503"/>
                      <a:pt x="535" y="499"/>
                      <a:pt x="535" y="493"/>
                    </a:cubicBezTo>
                    <a:cubicBezTo>
                      <a:pt x="535" y="487"/>
                      <a:pt x="540" y="483"/>
                      <a:pt x="546" y="483"/>
                    </a:cubicBezTo>
                    <a:close/>
                    <a:moveTo>
                      <a:pt x="574" y="483"/>
                    </a:moveTo>
                    <a:cubicBezTo>
                      <a:pt x="580" y="483"/>
                      <a:pt x="584" y="487"/>
                      <a:pt x="584" y="493"/>
                    </a:cubicBezTo>
                    <a:cubicBezTo>
                      <a:pt x="584" y="499"/>
                      <a:pt x="580" y="503"/>
                      <a:pt x="574" y="503"/>
                    </a:cubicBezTo>
                    <a:cubicBezTo>
                      <a:pt x="568" y="503"/>
                      <a:pt x="564" y="499"/>
                      <a:pt x="564" y="493"/>
                    </a:cubicBezTo>
                    <a:cubicBezTo>
                      <a:pt x="564" y="487"/>
                      <a:pt x="568" y="483"/>
                      <a:pt x="574" y="483"/>
                    </a:cubicBezTo>
                    <a:close/>
                    <a:moveTo>
                      <a:pt x="630" y="483"/>
                    </a:moveTo>
                    <a:cubicBezTo>
                      <a:pt x="636" y="483"/>
                      <a:pt x="641" y="487"/>
                      <a:pt x="641" y="493"/>
                    </a:cubicBezTo>
                    <a:cubicBezTo>
                      <a:pt x="641" y="499"/>
                      <a:pt x="636" y="503"/>
                      <a:pt x="630" y="503"/>
                    </a:cubicBezTo>
                    <a:cubicBezTo>
                      <a:pt x="625" y="503"/>
                      <a:pt x="620" y="499"/>
                      <a:pt x="620" y="493"/>
                    </a:cubicBezTo>
                    <a:cubicBezTo>
                      <a:pt x="620" y="487"/>
                      <a:pt x="625" y="483"/>
                      <a:pt x="630" y="483"/>
                    </a:cubicBezTo>
                    <a:close/>
                    <a:moveTo>
                      <a:pt x="658" y="483"/>
                    </a:moveTo>
                    <a:cubicBezTo>
                      <a:pt x="664" y="483"/>
                      <a:pt x="669" y="487"/>
                      <a:pt x="669" y="493"/>
                    </a:cubicBezTo>
                    <a:cubicBezTo>
                      <a:pt x="669" y="499"/>
                      <a:pt x="664" y="503"/>
                      <a:pt x="658" y="503"/>
                    </a:cubicBezTo>
                    <a:cubicBezTo>
                      <a:pt x="653" y="503"/>
                      <a:pt x="648" y="499"/>
                      <a:pt x="648" y="493"/>
                    </a:cubicBezTo>
                    <a:cubicBezTo>
                      <a:pt x="648" y="487"/>
                      <a:pt x="653" y="483"/>
                      <a:pt x="658" y="483"/>
                    </a:cubicBezTo>
                    <a:close/>
                    <a:moveTo>
                      <a:pt x="38" y="510"/>
                    </a:moveTo>
                    <a:cubicBezTo>
                      <a:pt x="44" y="510"/>
                      <a:pt x="49" y="514"/>
                      <a:pt x="49" y="520"/>
                    </a:cubicBezTo>
                    <a:cubicBezTo>
                      <a:pt x="49" y="526"/>
                      <a:pt x="44" y="530"/>
                      <a:pt x="38" y="530"/>
                    </a:cubicBezTo>
                    <a:cubicBezTo>
                      <a:pt x="33" y="530"/>
                      <a:pt x="28" y="526"/>
                      <a:pt x="28" y="520"/>
                    </a:cubicBezTo>
                    <a:cubicBezTo>
                      <a:pt x="28" y="514"/>
                      <a:pt x="33" y="510"/>
                      <a:pt x="38" y="510"/>
                    </a:cubicBezTo>
                    <a:close/>
                    <a:moveTo>
                      <a:pt x="123" y="510"/>
                    </a:moveTo>
                    <a:cubicBezTo>
                      <a:pt x="128" y="510"/>
                      <a:pt x="133" y="514"/>
                      <a:pt x="133" y="520"/>
                    </a:cubicBezTo>
                    <a:cubicBezTo>
                      <a:pt x="133" y="526"/>
                      <a:pt x="128" y="530"/>
                      <a:pt x="123" y="530"/>
                    </a:cubicBezTo>
                    <a:cubicBezTo>
                      <a:pt x="117" y="530"/>
                      <a:pt x="112" y="526"/>
                      <a:pt x="112" y="520"/>
                    </a:cubicBezTo>
                    <a:cubicBezTo>
                      <a:pt x="112" y="514"/>
                      <a:pt x="117" y="510"/>
                      <a:pt x="123" y="510"/>
                    </a:cubicBezTo>
                    <a:close/>
                    <a:moveTo>
                      <a:pt x="151" y="510"/>
                    </a:moveTo>
                    <a:cubicBezTo>
                      <a:pt x="157" y="510"/>
                      <a:pt x="161" y="514"/>
                      <a:pt x="161" y="520"/>
                    </a:cubicBezTo>
                    <a:cubicBezTo>
                      <a:pt x="161" y="526"/>
                      <a:pt x="157" y="530"/>
                      <a:pt x="151" y="530"/>
                    </a:cubicBezTo>
                    <a:cubicBezTo>
                      <a:pt x="145" y="530"/>
                      <a:pt x="141" y="526"/>
                      <a:pt x="141" y="520"/>
                    </a:cubicBezTo>
                    <a:cubicBezTo>
                      <a:pt x="141" y="514"/>
                      <a:pt x="145" y="510"/>
                      <a:pt x="151" y="510"/>
                    </a:cubicBezTo>
                    <a:close/>
                    <a:moveTo>
                      <a:pt x="179" y="510"/>
                    </a:moveTo>
                    <a:cubicBezTo>
                      <a:pt x="185" y="510"/>
                      <a:pt x="190" y="514"/>
                      <a:pt x="190" y="520"/>
                    </a:cubicBezTo>
                    <a:cubicBezTo>
                      <a:pt x="190" y="526"/>
                      <a:pt x="185" y="530"/>
                      <a:pt x="179" y="530"/>
                    </a:cubicBezTo>
                    <a:cubicBezTo>
                      <a:pt x="173" y="530"/>
                      <a:pt x="169" y="526"/>
                      <a:pt x="169" y="520"/>
                    </a:cubicBezTo>
                    <a:cubicBezTo>
                      <a:pt x="169" y="514"/>
                      <a:pt x="173" y="510"/>
                      <a:pt x="179" y="510"/>
                    </a:cubicBezTo>
                    <a:close/>
                    <a:moveTo>
                      <a:pt x="207" y="510"/>
                    </a:moveTo>
                    <a:cubicBezTo>
                      <a:pt x="213" y="510"/>
                      <a:pt x="218" y="514"/>
                      <a:pt x="218" y="520"/>
                    </a:cubicBezTo>
                    <a:cubicBezTo>
                      <a:pt x="218" y="526"/>
                      <a:pt x="213" y="530"/>
                      <a:pt x="207" y="530"/>
                    </a:cubicBezTo>
                    <a:cubicBezTo>
                      <a:pt x="202" y="530"/>
                      <a:pt x="197" y="526"/>
                      <a:pt x="197" y="520"/>
                    </a:cubicBezTo>
                    <a:cubicBezTo>
                      <a:pt x="197" y="514"/>
                      <a:pt x="202" y="510"/>
                      <a:pt x="207" y="510"/>
                    </a:cubicBezTo>
                    <a:close/>
                    <a:moveTo>
                      <a:pt x="236" y="510"/>
                    </a:moveTo>
                    <a:cubicBezTo>
                      <a:pt x="241" y="510"/>
                      <a:pt x="246" y="514"/>
                      <a:pt x="246" y="520"/>
                    </a:cubicBezTo>
                    <a:cubicBezTo>
                      <a:pt x="246" y="526"/>
                      <a:pt x="241" y="530"/>
                      <a:pt x="236" y="530"/>
                    </a:cubicBezTo>
                    <a:cubicBezTo>
                      <a:pt x="230" y="530"/>
                      <a:pt x="225" y="526"/>
                      <a:pt x="225" y="520"/>
                    </a:cubicBezTo>
                    <a:cubicBezTo>
                      <a:pt x="225" y="514"/>
                      <a:pt x="230" y="510"/>
                      <a:pt x="236" y="510"/>
                    </a:cubicBezTo>
                    <a:close/>
                    <a:moveTo>
                      <a:pt x="264" y="510"/>
                    </a:moveTo>
                    <a:cubicBezTo>
                      <a:pt x="269" y="510"/>
                      <a:pt x="274" y="514"/>
                      <a:pt x="274" y="520"/>
                    </a:cubicBezTo>
                    <a:cubicBezTo>
                      <a:pt x="274" y="526"/>
                      <a:pt x="269" y="530"/>
                      <a:pt x="264" y="530"/>
                    </a:cubicBezTo>
                    <a:cubicBezTo>
                      <a:pt x="258" y="530"/>
                      <a:pt x="253" y="526"/>
                      <a:pt x="253" y="520"/>
                    </a:cubicBezTo>
                    <a:cubicBezTo>
                      <a:pt x="253" y="514"/>
                      <a:pt x="258" y="510"/>
                      <a:pt x="264" y="510"/>
                    </a:cubicBezTo>
                    <a:close/>
                    <a:moveTo>
                      <a:pt x="292" y="510"/>
                    </a:moveTo>
                    <a:cubicBezTo>
                      <a:pt x="298" y="510"/>
                      <a:pt x="302" y="514"/>
                      <a:pt x="302" y="520"/>
                    </a:cubicBezTo>
                    <a:cubicBezTo>
                      <a:pt x="302" y="526"/>
                      <a:pt x="298" y="530"/>
                      <a:pt x="292" y="530"/>
                    </a:cubicBezTo>
                    <a:cubicBezTo>
                      <a:pt x="286" y="530"/>
                      <a:pt x="282" y="526"/>
                      <a:pt x="282" y="520"/>
                    </a:cubicBezTo>
                    <a:cubicBezTo>
                      <a:pt x="282" y="514"/>
                      <a:pt x="286" y="510"/>
                      <a:pt x="292" y="510"/>
                    </a:cubicBezTo>
                    <a:close/>
                    <a:moveTo>
                      <a:pt x="320" y="510"/>
                    </a:moveTo>
                    <a:cubicBezTo>
                      <a:pt x="326" y="510"/>
                      <a:pt x="330" y="514"/>
                      <a:pt x="330" y="520"/>
                    </a:cubicBezTo>
                    <a:cubicBezTo>
                      <a:pt x="330" y="526"/>
                      <a:pt x="326" y="530"/>
                      <a:pt x="320" y="530"/>
                    </a:cubicBezTo>
                    <a:cubicBezTo>
                      <a:pt x="314" y="530"/>
                      <a:pt x="310" y="526"/>
                      <a:pt x="310" y="520"/>
                    </a:cubicBezTo>
                    <a:cubicBezTo>
                      <a:pt x="310" y="514"/>
                      <a:pt x="314" y="510"/>
                      <a:pt x="320" y="510"/>
                    </a:cubicBezTo>
                    <a:close/>
                    <a:moveTo>
                      <a:pt x="348" y="510"/>
                    </a:moveTo>
                    <a:cubicBezTo>
                      <a:pt x="354" y="510"/>
                      <a:pt x="359" y="514"/>
                      <a:pt x="359" y="520"/>
                    </a:cubicBezTo>
                    <a:cubicBezTo>
                      <a:pt x="359" y="526"/>
                      <a:pt x="354" y="530"/>
                      <a:pt x="348" y="530"/>
                    </a:cubicBezTo>
                    <a:cubicBezTo>
                      <a:pt x="343" y="530"/>
                      <a:pt x="338" y="526"/>
                      <a:pt x="338" y="520"/>
                    </a:cubicBezTo>
                    <a:cubicBezTo>
                      <a:pt x="338" y="514"/>
                      <a:pt x="343" y="510"/>
                      <a:pt x="348" y="510"/>
                    </a:cubicBezTo>
                    <a:close/>
                    <a:moveTo>
                      <a:pt x="377" y="510"/>
                    </a:moveTo>
                    <a:cubicBezTo>
                      <a:pt x="382" y="510"/>
                      <a:pt x="387" y="514"/>
                      <a:pt x="387" y="520"/>
                    </a:cubicBezTo>
                    <a:cubicBezTo>
                      <a:pt x="387" y="526"/>
                      <a:pt x="382" y="530"/>
                      <a:pt x="377" y="530"/>
                    </a:cubicBezTo>
                    <a:cubicBezTo>
                      <a:pt x="371" y="530"/>
                      <a:pt x="366" y="526"/>
                      <a:pt x="366" y="520"/>
                    </a:cubicBezTo>
                    <a:cubicBezTo>
                      <a:pt x="366" y="514"/>
                      <a:pt x="371" y="510"/>
                      <a:pt x="377" y="510"/>
                    </a:cubicBezTo>
                    <a:close/>
                    <a:moveTo>
                      <a:pt x="405" y="510"/>
                    </a:moveTo>
                    <a:cubicBezTo>
                      <a:pt x="410" y="510"/>
                      <a:pt x="415" y="514"/>
                      <a:pt x="415" y="520"/>
                    </a:cubicBezTo>
                    <a:cubicBezTo>
                      <a:pt x="415" y="526"/>
                      <a:pt x="410" y="530"/>
                      <a:pt x="405" y="530"/>
                    </a:cubicBezTo>
                    <a:cubicBezTo>
                      <a:pt x="399" y="530"/>
                      <a:pt x="394" y="526"/>
                      <a:pt x="394" y="520"/>
                    </a:cubicBezTo>
                    <a:cubicBezTo>
                      <a:pt x="394" y="514"/>
                      <a:pt x="399" y="510"/>
                      <a:pt x="405" y="510"/>
                    </a:cubicBezTo>
                    <a:close/>
                    <a:moveTo>
                      <a:pt x="433" y="510"/>
                    </a:moveTo>
                    <a:cubicBezTo>
                      <a:pt x="439" y="510"/>
                      <a:pt x="443" y="514"/>
                      <a:pt x="443" y="520"/>
                    </a:cubicBezTo>
                    <a:cubicBezTo>
                      <a:pt x="443" y="526"/>
                      <a:pt x="439" y="530"/>
                      <a:pt x="433" y="530"/>
                    </a:cubicBezTo>
                    <a:cubicBezTo>
                      <a:pt x="427" y="530"/>
                      <a:pt x="423" y="526"/>
                      <a:pt x="423" y="520"/>
                    </a:cubicBezTo>
                    <a:cubicBezTo>
                      <a:pt x="423" y="514"/>
                      <a:pt x="427" y="510"/>
                      <a:pt x="433" y="510"/>
                    </a:cubicBezTo>
                    <a:close/>
                    <a:moveTo>
                      <a:pt x="461" y="510"/>
                    </a:moveTo>
                    <a:cubicBezTo>
                      <a:pt x="467" y="510"/>
                      <a:pt x="471" y="514"/>
                      <a:pt x="471" y="520"/>
                    </a:cubicBezTo>
                    <a:cubicBezTo>
                      <a:pt x="471" y="526"/>
                      <a:pt x="467" y="530"/>
                      <a:pt x="461" y="530"/>
                    </a:cubicBezTo>
                    <a:cubicBezTo>
                      <a:pt x="455" y="530"/>
                      <a:pt x="451" y="526"/>
                      <a:pt x="451" y="520"/>
                    </a:cubicBezTo>
                    <a:cubicBezTo>
                      <a:pt x="451" y="514"/>
                      <a:pt x="455" y="510"/>
                      <a:pt x="461" y="510"/>
                    </a:cubicBezTo>
                    <a:close/>
                    <a:moveTo>
                      <a:pt x="489" y="510"/>
                    </a:moveTo>
                    <a:cubicBezTo>
                      <a:pt x="495" y="510"/>
                      <a:pt x="500" y="514"/>
                      <a:pt x="500" y="520"/>
                    </a:cubicBezTo>
                    <a:cubicBezTo>
                      <a:pt x="500" y="526"/>
                      <a:pt x="495" y="530"/>
                      <a:pt x="489" y="530"/>
                    </a:cubicBezTo>
                    <a:cubicBezTo>
                      <a:pt x="484" y="530"/>
                      <a:pt x="479" y="526"/>
                      <a:pt x="479" y="520"/>
                    </a:cubicBezTo>
                    <a:cubicBezTo>
                      <a:pt x="479" y="514"/>
                      <a:pt x="484" y="510"/>
                      <a:pt x="489" y="510"/>
                    </a:cubicBezTo>
                    <a:close/>
                    <a:moveTo>
                      <a:pt x="517" y="510"/>
                    </a:moveTo>
                    <a:cubicBezTo>
                      <a:pt x="523" y="510"/>
                      <a:pt x="528" y="514"/>
                      <a:pt x="528" y="520"/>
                    </a:cubicBezTo>
                    <a:cubicBezTo>
                      <a:pt x="528" y="526"/>
                      <a:pt x="523" y="530"/>
                      <a:pt x="517" y="530"/>
                    </a:cubicBezTo>
                    <a:cubicBezTo>
                      <a:pt x="512" y="530"/>
                      <a:pt x="507" y="526"/>
                      <a:pt x="507" y="520"/>
                    </a:cubicBezTo>
                    <a:cubicBezTo>
                      <a:pt x="507" y="514"/>
                      <a:pt x="512" y="510"/>
                      <a:pt x="517" y="510"/>
                    </a:cubicBezTo>
                    <a:close/>
                    <a:moveTo>
                      <a:pt x="546" y="510"/>
                    </a:moveTo>
                    <a:cubicBezTo>
                      <a:pt x="551" y="510"/>
                      <a:pt x="556" y="514"/>
                      <a:pt x="556" y="520"/>
                    </a:cubicBezTo>
                    <a:cubicBezTo>
                      <a:pt x="556" y="526"/>
                      <a:pt x="551" y="530"/>
                      <a:pt x="546" y="530"/>
                    </a:cubicBezTo>
                    <a:cubicBezTo>
                      <a:pt x="540" y="530"/>
                      <a:pt x="535" y="526"/>
                      <a:pt x="535" y="520"/>
                    </a:cubicBezTo>
                    <a:cubicBezTo>
                      <a:pt x="535" y="514"/>
                      <a:pt x="540" y="510"/>
                      <a:pt x="546" y="510"/>
                    </a:cubicBezTo>
                    <a:close/>
                    <a:moveTo>
                      <a:pt x="630" y="510"/>
                    </a:moveTo>
                    <a:cubicBezTo>
                      <a:pt x="636" y="510"/>
                      <a:pt x="641" y="514"/>
                      <a:pt x="641" y="520"/>
                    </a:cubicBezTo>
                    <a:cubicBezTo>
                      <a:pt x="641" y="526"/>
                      <a:pt x="636" y="530"/>
                      <a:pt x="630" y="530"/>
                    </a:cubicBezTo>
                    <a:cubicBezTo>
                      <a:pt x="625" y="530"/>
                      <a:pt x="620" y="526"/>
                      <a:pt x="620" y="520"/>
                    </a:cubicBezTo>
                    <a:cubicBezTo>
                      <a:pt x="620" y="514"/>
                      <a:pt x="625" y="510"/>
                      <a:pt x="630" y="510"/>
                    </a:cubicBezTo>
                    <a:close/>
                    <a:moveTo>
                      <a:pt x="38" y="536"/>
                    </a:moveTo>
                    <a:cubicBezTo>
                      <a:pt x="44" y="536"/>
                      <a:pt x="49" y="541"/>
                      <a:pt x="49" y="547"/>
                    </a:cubicBezTo>
                    <a:cubicBezTo>
                      <a:pt x="49" y="552"/>
                      <a:pt x="44" y="557"/>
                      <a:pt x="38" y="557"/>
                    </a:cubicBezTo>
                    <a:cubicBezTo>
                      <a:pt x="33" y="557"/>
                      <a:pt x="28" y="552"/>
                      <a:pt x="28" y="547"/>
                    </a:cubicBezTo>
                    <a:cubicBezTo>
                      <a:pt x="28" y="541"/>
                      <a:pt x="33" y="536"/>
                      <a:pt x="38" y="536"/>
                    </a:cubicBezTo>
                    <a:close/>
                    <a:moveTo>
                      <a:pt x="123" y="536"/>
                    </a:moveTo>
                    <a:cubicBezTo>
                      <a:pt x="128" y="536"/>
                      <a:pt x="133" y="541"/>
                      <a:pt x="133" y="547"/>
                    </a:cubicBezTo>
                    <a:cubicBezTo>
                      <a:pt x="133" y="552"/>
                      <a:pt x="128" y="557"/>
                      <a:pt x="123" y="557"/>
                    </a:cubicBezTo>
                    <a:cubicBezTo>
                      <a:pt x="117" y="557"/>
                      <a:pt x="112" y="552"/>
                      <a:pt x="112" y="547"/>
                    </a:cubicBezTo>
                    <a:cubicBezTo>
                      <a:pt x="112" y="541"/>
                      <a:pt x="117" y="536"/>
                      <a:pt x="123" y="536"/>
                    </a:cubicBezTo>
                    <a:close/>
                    <a:moveTo>
                      <a:pt x="151" y="536"/>
                    </a:moveTo>
                    <a:cubicBezTo>
                      <a:pt x="157" y="536"/>
                      <a:pt x="161" y="541"/>
                      <a:pt x="161" y="547"/>
                    </a:cubicBezTo>
                    <a:cubicBezTo>
                      <a:pt x="161" y="552"/>
                      <a:pt x="157" y="557"/>
                      <a:pt x="151" y="557"/>
                    </a:cubicBezTo>
                    <a:cubicBezTo>
                      <a:pt x="145" y="557"/>
                      <a:pt x="141" y="552"/>
                      <a:pt x="141" y="547"/>
                    </a:cubicBezTo>
                    <a:cubicBezTo>
                      <a:pt x="141" y="541"/>
                      <a:pt x="145" y="536"/>
                      <a:pt x="151" y="536"/>
                    </a:cubicBezTo>
                    <a:close/>
                    <a:moveTo>
                      <a:pt x="179" y="536"/>
                    </a:moveTo>
                    <a:cubicBezTo>
                      <a:pt x="185" y="536"/>
                      <a:pt x="190" y="541"/>
                      <a:pt x="190" y="547"/>
                    </a:cubicBezTo>
                    <a:cubicBezTo>
                      <a:pt x="190" y="552"/>
                      <a:pt x="185" y="557"/>
                      <a:pt x="179" y="557"/>
                    </a:cubicBezTo>
                    <a:cubicBezTo>
                      <a:pt x="173" y="557"/>
                      <a:pt x="169" y="552"/>
                      <a:pt x="169" y="547"/>
                    </a:cubicBezTo>
                    <a:cubicBezTo>
                      <a:pt x="169" y="541"/>
                      <a:pt x="173" y="536"/>
                      <a:pt x="179" y="536"/>
                    </a:cubicBezTo>
                    <a:close/>
                    <a:moveTo>
                      <a:pt x="207" y="536"/>
                    </a:moveTo>
                    <a:cubicBezTo>
                      <a:pt x="213" y="536"/>
                      <a:pt x="218" y="541"/>
                      <a:pt x="218" y="547"/>
                    </a:cubicBezTo>
                    <a:cubicBezTo>
                      <a:pt x="218" y="552"/>
                      <a:pt x="213" y="557"/>
                      <a:pt x="207" y="557"/>
                    </a:cubicBezTo>
                    <a:cubicBezTo>
                      <a:pt x="202" y="557"/>
                      <a:pt x="197" y="552"/>
                      <a:pt x="197" y="547"/>
                    </a:cubicBezTo>
                    <a:cubicBezTo>
                      <a:pt x="197" y="541"/>
                      <a:pt x="202" y="536"/>
                      <a:pt x="207" y="536"/>
                    </a:cubicBezTo>
                    <a:close/>
                    <a:moveTo>
                      <a:pt x="236" y="536"/>
                    </a:moveTo>
                    <a:cubicBezTo>
                      <a:pt x="241" y="536"/>
                      <a:pt x="246" y="541"/>
                      <a:pt x="246" y="547"/>
                    </a:cubicBezTo>
                    <a:cubicBezTo>
                      <a:pt x="246" y="552"/>
                      <a:pt x="241" y="557"/>
                      <a:pt x="236" y="557"/>
                    </a:cubicBezTo>
                    <a:cubicBezTo>
                      <a:pt x="230" y="557"/>
                      <a:pt x="225" y="552"/>
                      <a:pt x="225" y="547"/>
                    </a:cubicBezTo>
                    <a:cubicBezTo>
                      <a:pt x="225" y="541"/>
                      <a:pt x="230" y="536"/>
                      <a:pt x="236" y="536"/>
                    </a:cubicBezTo>
                    <a:close/>
                    <a:moveTo>
                      <a:pt x="264" y="536"/>
                    </a:moveTo>
                    <a:cubicBezTo>
                      <a:pt x="269" y="536"/>
                      <a:pt x="274" y="541"/>
                      <a:pt x="274" y="547"/>
                    </a:cubicBezTo>
                    <a:cubicBezTo>
                      <a:pt x="274" y="552"/>
                      <a:pt x="269" y="557"/>
                      <a:pt x="264" y="557"/>
                    </a:cubicBezTo>
                    <a:cubicBezTo>
                      <a:pt x="258" y="557"/>
                      <a:pt x="253" y="552"/>
                      <a:pt x="253" y="547"/>
                    </a:cubicBezTo>
                    <a:cubicBezTo>
                      <a:pt x="253" y="541"/>
                      <a:pt x="258" y="536"/>
                      <a:pt x="264" y="536"/>
                    </a:cubicBezTo>
                    <a:close/>
                    <a:moveTo>
                      <a:pt x="292" y="536"/>
                    </a:moveTo>
                    <a:cubicBezTo>
                      <a:pt x="298" y="536"/>
                      <a:pt x="302" y="541"/>
                      <a:pt x="302" y="547"/>
                    </a:cubicBezTo>
                    <a:cubicBezTo>
                      <a:pt x="302" y="552"/>
                      <a:pt x="298" y="557"/>
                      <a:pt x="292" y="557"/>
                    </a:cubicBezTo>
                    <a:cubicBezTo>
                      <a:pt x="286" y="557"/>
                      <a:pt x="282" y="552"/>
                      <a:pt x="282" y="547"/>
                    </a:cubicBezTo>
                    <a:cubicBezTo>
                      <a:pt x="282" y="541"/>
                      <a:pt x="286" y="536"/>
                      <a:pt x="292" y="536"/>
                    </a:cubicBezTo>
                    <a:close/>
                    <a:moveTo>
                      <a:pt x="320" y="536"/>
                    </a:moveTo>
                    <a:cubicBezTo>
                      <a:pt x="326" y="536"/>
                      <a:pt x="330" y="541"/>
                      <a:pt x="330" y="547"/>
                    </a:cubicBezTo>
                    <a:cubicBezTo>
                      <a:pt x="330" y="552"/>
                      <a:pt x="326" y="557"/>
                      <a:pt x="320" y="557"/>
                    </a:cubicBezTo>
                    <a:cubicBezTo>
                      <a:pt x="314" y="557"/>
                      <a:pt x="310" y="552"/>
                      <a:pt x="310" y="547"/>
                    </a:cubicBezTo>
                    <a:cubicBezTo>
                      <a:pt x="310" y="541"/>
                      <a:pt x="314" y="536"/>
                      <a:pt x="320" y="536"/>
                    </a:cubicBezTo>
                    <a:close/>
                    <a:moveTo>
                      <a:pt x="348" y="536"/>
                    </a:moveTo>
                    <a:cubicBezTo>
                      <a:pt x="354" y="536"/>
                      <a:pt x="359" y="541"/>
                      <a:pt x="359" y="547"/>
                    </a:cubicBezTo>
                    <a:cubicBezTo>
                      <a:pt x="359" y="552"/>
                      <a:pt x="354" y="557"/>
                      <a:pt x="348" y="557"/>
                    </a:cubicBezTo>
                    <a:cubicBezTo>
                      <a:pt x="343" y="557"/>
                      <a:pt x="338" y="552"/>
                      <a:pt x="338" y="547"/>
                    </a:cubicBezTo>
                    <a:cubicBezTo>
                      <a:pt x="338" y="541"/>
                      <a:pt x="343" y="536"/>
                      <a:pt x="348" y="536"/>
                    </a:cubicBezTo>
                    <a:close/>
                    <a:moveTo>
                      <a:pt x="377" y="536"/>
                    </a:moveTo>
                    <a:cubicBezTo>
                      <a:pt x="382" y="536"/>
                      <a:pt x="387" y="541"/>
                      <a:pt x="387" y="547"/>
                    </a:cubicBezTo>
                    <a:cubicBezTo>
                      <a:pt x="387" y="552"/>
                      <a:pt x="382" y="557"/>
                      <a:pt x="377" y="557"/>
                    </a:cubicBezTo>
                    <a:cubicBezTo>
                      <a:pt x="371" y="557"/>
                      <a:pt x="366" y="552"/>
                      <a:pt x="366" y="547"/>
                    </a:cubicBezTo>
                    <a:cubicBezTo>
                      <a:pt x="366" y="541"/>
                      <a:pt x="371" y="536"/>
                      <a:pt x="377" y="536"/>
                    </a:cubicBezTo>
                    <a:close/>
                    <a:moveTo>
                      <a:pt x="405" y="536"/>
                    </a:moveTo>
                    <a:cubicBezTo>
                      <a:pt x="410" y="536"/>
                      <a:pt x="415" y="541"/>
                      <a:pt x="415" y="547"/>
                    </a:cubicBezTo>
                    <a:cubicBezTo>
                      <a:pt x="415" y="552"/>
                      <a:pt x="410" y="557"/>
                      <a:pt x="405" y="557"/>
                    </a:cubicBezTo>
                    <a:cubicBezTo>
                      <a:pt x="399" y="557"/>
                      <a:pt x="394" y="552"/>
                      <a:pt x="394" y="547"/>
                    </a:cubicBezTo>
                    <a:cubicBezTo>
                      <a:pt x="394" y="541"/>
                      <a:pt x="399" y="536"/>
                      <a:pt x="405" y="536"/>
                    </a:cubicBezTo>
                    <a:close/>
                    <a:moveTo>
                      <a:pt x="433" y="536"/>
                    </a:moveTo>
                    <a:cubicBezTo>
                      <a:pt x="439" y="536"/>
                      <a:pt x="443" y="541"/>
                      <a:pt x="443" y="547"/>
                    </a:cubicBezTo>
                    <a:cubicBezTo>
                      <a:pt x="443" y="552"/>
                      <a:pt x="439" y="557"/>
                      <a:pt x="433" y="557"/>
                    </a:cubicBezTo>
                    <a:cubicBezTo>
                      <a:pt x="427" y="557"/>
                      <a:pt x="423" y="552"/>
                      <a:pt x="423" y="547"/>
                    </a:cubicBezTo>
                    <a:cubicBezTo>
                      <a:pt x="423" y="541"/>
                      <a:pt x="427" y="536"/>
                      <a:pt x="433" y="536"/>
                    </a:cubicBezTo>
                    <a:close/>
                    <a:moveTo>
                      <a:pt x="461" y="536"/>
                    </a:moveTo>
                    <a:cubicBezTo>
                      <a:pt x="467" y="536"/>
                      <a:pt x="471" y="541"/>
                      <a:pt x="471" y="547"/>
                    </a:cubicBezTo>
                    <a:cubicBezTo>
                      <a:pt x="471" y="552"/>
                      <a:pt x="467" y="557"/>
                      <a:pt x="461" y="557"/>
                    </a:cubicBezTo>
                    <a:cubicBezTo>
                      <a:pt x="455" y="557"/>
                      <a:pt x="451" y="552"/>
                      <a:pt x="451" y="547"/>
                    </a:cubicBezTo>
                    <a:cubicBezTo>
                      <a:pt x="451" y="541"/>
                      <a:pt x="455" y="536"/>
                      <a:pt x="461" y="536"/>
                    </a:cubicBezTo>
                    <a:close/>
                    <a:moveTo>
                      <a:pt x="489" y="536"/>
                    </a:moveTo>
                    <a:cubicBezTo>
                      <a:pt x="495" y="536"/>
                      <a:pt x="500" y="541"/>
                      <a:pt x="500" y="547"/>
                    </a:cubicBezTo>
                    <a:cubicBezTo>
                      <a:pt x="500" y="552"/>
                      <a:pt x="495" y="557"/>
                      <a:pt x="489" y="557"/>
                    </a:cubicBezTo>
                    <a:cubicBezTo>
                      <a:pt x="484" y="557"/>
                      <a:pt x="479" y="552"/>
                      <a:pt x="479" y="547"/>
                    </a:cubicBezTo>
                    <a:cubicBezTo>
                      <a:pt x="479" y="541"/>
                      <a:pt x="484" y="536"/>
                      <a:pt x="489" y="536"/>
                    </a:cubicBezTo>
                    <a:close/>
                    <a:moveTo>
                      <a:pt x="517" y="536"/>
                    </a:moveTo>
                    <a:cubicBezTo>
                      <a:pt x="523" y="536"/>
                      <a:pt x="528" y="541"/>
                      <a:pt x="528" y="547"/>
                    </a:cubicBezTo>
                    <a:cubicBezTo>
                      <a:pt x="528" y="552"/>
                      <a:pt x="523" y="557"/>
                      <a:pt x="517" y="557"/>
                    </a:cubicBezTo>
                    <a:cubicBezTo>
                      <a:pt x="512" y="557"/>
                      <a:pt x="507" y="552"/>
                      <a:pt x="507" y="547"/>
                    </a:cubicBezTo>
                    <a:cubicBezTo>
                      <a:pt x="507" y="541"/>
                      <a:pt x="512" y="536"/>
                      <a:pt x="517" y="536"/>
                    </a:cubicBezTo>
                    <a:close/>
                    <a:moveTo>
                      <a:pt x="546" y="536"/>
                    </a:moveTo>
                    <a:cubicBezTo>
                      <a:pt x="551" y="536"/>
                      <a:pt x="556" y="541"/>
                      <a:pt x="556" y="547"/>
                    </a:cubicBezTo>
                    <a:cubicBezTo>
                      <a:pt x="556" y="552"/>
                      <a:pt x="551" y="557"/>
                      <a:pt x="546" y="557"/>
                    </a:cubicBezTo>
                    <a:cubicBezTo>
                      <a:pt x="540" y="557"/>
                      <a:pt x="535" y="552"/>
                      <a:pt x="535" y="547"/>
                    </a:cubicBezTo>
                    <a:cubicBezTo>
                      <a:pt x="535" y="541"/>
                      <a:pt x="540" y="536"/>
                      <a:pt x="546" y="536"/>
                    </a:cubicBezTo>
                    <a:close/>
                    <a:moveTo>
                      <a:pt x="602" y="536"/>
                    </a:moveTo>
                    <a:cubicBezTo>
                      <a:pt x="608" y="536"/>
                      <a:pt x="612" y="541"/>
                      <a:pt x="612" y="547"/>
                    </a:cubicBezTo>
                    <a:cubicBezTo>
                      <a:pt x="612" y="552"/>
                      <a:pt x="608" y="557"/>
                      <a:pt x="602" y="557"/>
                    </a:cubicBezTo>
                    <a:cubicBezTo>
                      <a:pt x="596" y="557"/>
                      <a:pt x="592" y="552"/>
                      <a:pt x="592" y="547"/>
                    </a:cubicBezTo>
                    <a:cubicBezTo>
                      <a:pt x="592" y="541"/>
                      <a:pt x="596" y="536"/>
                      <a:pt x="602" y="536"/>
                    </a:cubicBezTo>
                    <a:close/>
                    <a:moveTo>
                      <a:pt x="630" y="536"/>
                    </a:moveTo>
                    <a:cubicBezTo>
                      <a:pt x="636" y="536"/>
                      <a:pt x="641" y="541"/>
                      <a:pt x="641" y="547"/>
                    </a:cubicBezTo>
                    <a:cubicBezTo>
                      <a:pt x="641" y="552"/>
                      <a:pt x="636" y="557"/>
                      <a:pt x="630" y="557"/>
                    </a:cubicBezTo>
                    <a:cubicBezTo>
                      <a:pt x="625" y="557"/>
                      <a:pt x="620" y="552"/>
                      <a:pt x="620" y="547"/>
                    </a:cubicBezTo>
                    <a:cubicBezTo>
                      <a:pt x="620" y="541"/>
                      <a:pt x="625" y="536"/>
                      <a:pt x="630" y="536"/>
                    </a:cubicBezTo>
                    <a:close/>
                    <a:moveTo>
                      <a:pt x="38" y="563"/>
                    </a:moveTo>
                    <a:cubicBezTo>
                      <a:pt x="44" y="563"/>
                      <a:pt x="49" y="568"/>
                      <a:pt x="49" y="574"/>
                    </a:cubicBezTo>
                    <a:cubicBezTo>
                      <a:pt x="49" y="579"/>
                      <a:pt x="44" y="584"/>
                      <a:pt x="38" y="584"/>
                    </a:cubicBezTo>
                    <a:cubicBezTo>
                      <a:pt x="33" y="584"/>
                      <a:pt x="28" y="579"/>
                      <a:pt x="28" y="574"/>
                    </a:cubicBezTo>
                    <a:cubicBezTo>
                      <a:pt x="28" y="568"/>
                      <a:pt x="33" y="563"/>
                      <a:pt x="38" y="563"/>
                    </a:cubicBezTo>
                    <a:close/>
                    <a:moveTo>
                      <a:pt x="66" y="563"/>
                    </a:moveTo>
                    <a:cubicBezTo>
                      <a:pt x="72" y="563"/>
                      <a:pt x="77" y="568"/>
                      <a:pt x="77" y="574"/>
                    </a:cubicBezTo>
                    <a:cubicBezTo>
                      <a:pt x="77" y="579"/>
                      <a:pt x="72" y="584"/>
                      <a:pt x="66" y="584"/>
                    </a:cubicBezTo>
                    <a:cubicBezTo>
                      <a:pt x="61" y="584"/>
                      <a:pt x="56" y="579"/>
                      <a:pt x="56" y="574"/>
                    </a:cubicBezTo>
                    <a:cubicBezTo>
                      <a:pt x="56" y="568"/>
                      <a:pt x="61" y="563"/>
                      <a:pt x="66" y="563"/>
                    </a:cubicBezTo>
                    <a:close/>
                    <a:moveTo>
                      <a:pt x="95" y="563"/>
                    </a:moveTo>
                    <a:cubicBezTo>
                      <a:pt x="100" y="563"/>
                      <a:pt x="105" y="568"/>
                      <a:pt x="105" y="574"/>
                    </a:cubicBezTo>
                    <a:cubicBezTo>
                      <a:pt x="105" y="579"/>
                      <a:pt x="100" y="584"/>
                      <a:pt x="95" y="584"/>
                    </a:cubicBezTo>
                    <a:cubicBezTo>
                      <a:pt x="89" y="584"/>
                      <a:pt x="84" y="579"/>
                      <a:pt x="84" y="574"/>
                    </a:cubicBezTo>
                    <a:cubicBezTo>
                      <a:pt x="84" y="568"/>
                      <a:pt x="89" y="563"/>
                      <a:pt x="95" y="563"/>
                    </a:cubicBezTo>
                    <a:close/>
                    <a:moveTo>
                      <a:pt x="123" y="563"/>
                    </a:moveTo>
                    <a:cubicBezTo>
                      <a:pt x="128" y="563"/>
                      <a:pt x="133" y="568"/>
                      <a:pt x="133" y="574"/>
                    </a:cubicBezTo>
                    <a:cubicBezTo>
                      <a:pt x="133" y="579"/>
                      <a:pt x="128" y="584"/>
                      <a:pt x="123" y="584"/>
                    </a:cubicBezTo>
                    <a:cubicBezTo>
                      <a:pt x="117" y="584"/>
                      <a:pt x="112" y="579"/>
                      <a:pt x="112" y="574"/>
                    </a:cubicBezTo>
                    <a:cubicBezTo>
                      <a:pt x="112" y="568"/>
                      <a:pt x="117" y="563"/>
                      <a:pt x="123" y="563"/>
                    </a:cubicBezTo>
                    <a:close/>
                    <a:moveTo>
                      <a:pt x="151" y="563"/>
                    </a:moveTo>
                    <a:cubicBezTo>
                      <a:pt x="157" y="563"/>
                      <a:pt x="161" y="568"/>
                      <a:pt x="161" y="574"/>
                    </a:cubicBezTo>
                    <a:cubicBezTo>
                      <a:pt x="161" y="579"/>
                      <a:pt x="157" y="584"/>
                      <a:pt x="151" y="584"/>
                    </a:cubicBezTo>
                    <a:cubicBezTo>
                      <a:pt x="145" y="584"/>
                      <a:pt x="141" y="579"/>
                      <a:pt x="141" y="574"/>
                    </a:cubicBezTo>
                    <a:cubicBezTo>
                      <a:pt x="141" y="568"/>
                      <a:pt x="145" y="563"/>
                      <a:pt x="151" y="563"/>
                    </a:cubicBezTo>
                    <a:close/>
                    <a:moveTo>
                      <a:pt x="179" y="563"/>
                    </a:moveTo>
                    <a:cubicBezTo>
                      <a:pt x="185" y="563"/>
                      <a:pt x="190" y="568"/>
                      <a:pt x="190" y="574"/>
                    </a:cubicBezTo>
                    <a:cubicBezTo>
                      <a:pt x="190" y="579"/>
                      <a:pt x="185" y="584"/>
                      <a:pt x="179" y="584"/>
                    </a:cubicBezTo>
                    <a:cubicBezTo>
                      <a:pt x="173" y="584"/>
                      <a:pt x="169" y="579"/>
                      <a:pt x="169" y="574"/>
                    </a:cubicBezTo>
                    <a:cubicBezTo>
                      <a:pt x="169" y="568"/>
                      <a:pt x="173" y="563"/>
                      <a:pt x="179" y="563"/>
                    </a:cubicBezTo>
                    <a:close/>
                    <a:moveTo>
                      <a:pt x="207" y="563"/>
                    </a:moveTo>
                    <a:cubicBezTo>
                      <a:pt x="213" y="563"/>
                      <a:pt x="218" y="568"/>
                      <a:pt x="218" y="574"/>
                    </a:cubicBezTo>
                    <a:cubicBezTo>
                      <a:pt x="218" y="579"/>
                      <a:pt x="213" y="584"/>
                      <a:pt x="207" y="584"/>
                    </a:cubicBezTo>
                    <a:cubicBezTo>
                      <a:pt x="202" y="584"/>
                      <a:pt x="197" y="579"/>
                      <a:pt x="197" y="574"/>
                    </a:cubicBezTo>
                    <a:cubicBezTo>
                      <a:pt x="197" y="568"/>
                      <a:pt x="202" y="563"/>
                      <a:pt x="207" y="563"/>
                    </a:cubicBezTo>
                    <a:close/>
                    <a:moveTo>
                      <a:pt x="236" y="563"/>
                    </a:moveTo>
                    <a:cubicBezTo>
                      <a:pt x="241" y="563"/>
                      <a:pt x="246" y="568"/>
                      <a:pt x="246" y="574"/>
                    </a:cubicBezTo>
                    <a:cubicBezTo>
                      <a:pt x="246" y="579"/>
                      <a:pt x="241" y="584"/>
                      <a:pt x="236" y="584"/>
                    </a:cubicBezTo>
                    <a:cubicBezTo>
                      <a:pt x="230" y="584"/>
                      <a:pt x="225" y="579"/>
                      <a:pt x="225" y="574"/>
                    </a:cubicBezTo>
                    <a:cubicBezTo>
                      <a:pt x="225" y="568"/>
                      <a:pt x="230" y="563"/>
                      <a:pt x="236" y="563"/>
                    </a:cubicBezTo>
                    <a:close/>
                    <a:moveTo>
                      <a:pt x="264" y="563"/>
                    </a:moveTo>
                    <a:cubicBezTo>
                      <a:pt x="269" y="563"/>
                      <a:pt x="274" y="568"/>
                      <a:pt x="274" y="574"/>
                    </a:cubicBezTo>
                    <a:cubicBezTo>
                      <a:pt x="274" y="579"/>
                      <a:pt x="269" y="584"/>
                      <a:pt x="264" y="584"/>
                    </a:cubicBezTo>
                    <a:cubicBezTo>
                      <a:pt x="258" y="584"/>
                      <a:pt x="253" y="579"/>
                      <a:pt x="253" y="574"/>
                    </a:cubicBezTo>
                    <a:cubicBezTo>
                      <a:pt x="253" y="568"/>
                      <a:pt x="258" y="563"/>
                      <a:pt x="264" y="563"/>
                    </a:cubicBezTo>
                    <a:close/>
                    <a:moveTo>
                      <a:pt x="292" y="563"/>
                    </a:moveTo>
                    <a:cubicBezTo>
                      <a:pt x="298" y="563"/>
                      <a:pt x="302" y="568"/>
                      <a:pt x="302" y="574"/>
                    </a:cubicBezTo>
                    <a:cubicBezTo>
                      <a:pt x="302" y="579"/>
                      <a:pt x="298" y="584"/>
                      <a:pt x="292" y="584"/>
                    </a:cubicBezTo>
                    <a:cubicBezTo>
                      <a:pt x="286" y="584"/>
                      <a:pt x="282" y="579"/>
                      <a:pt x="282" y="574"/>
                    </a:cubicBezTo>
                    <a:cubicBezTo>
                      <a:pt x="282" y="568"/>
                      <a:pt x="286" y="563"/>
                      <a:pt x="292" y="563"/>
                    </a:cubicBezTo>
                    <a:close/>
                    <a:moveTo>
                      <a:pt x="320" y="563"/>
                    </a:moveTo>
                    <a:cubicBezTo>
                      <a:pt x="326" y="563"/>
                      <a:pt x="330" y="568"/>
                      <a:pt x="330" y="574"/>
                    </a:cubicBezTo>
                    <a:cubicBezTo>
                      <a:pt x="330" y="579"/>
                      <a:pt x="326" y="584"/>
                      <a:pt x="320" y="584"/>
                    </a:cubicBezTo>
                    <a:cubicBezTo>
                      <a:pt x="314" y="584"/>
                      <a:pt x="310" y="579"/>
                      <a:pt x="310" y="574"/>
                    </a:cubicBezTo>
                    <a:cubicBezTo>
                      <a:pt x="310" y="568"/>
                      <a:pt x="314" y="563"/>
                      <a:pt x="320" y="563"/>
                    </a:cubicBezTo>
                    <a:close/>
                    <a:moveTo>
                      <a:pt x="348" y="563"/>
                    </a:moveTo>
                    <a:cubicBezTo>
                      <a:pt x="354" y="563"/>
                      <a:pt x="359" y="568"/>
                      <a:pt x="359" y="574"/>
                    </a:cubicBezTo>
                    <a:cubicBezTo>
                      <a:pt x="359" y="579"/>
                      <a:pt x="354" y="584"/>
                      <a:pt x="348" y="584"/>
                    </a:cubicBezTo>
                    <a:cubicBezTo>
                      <a:pt x="343" y="584"/>
                      <a:pt x="338" y="579"/>
                      <a:pt x="338" y="574"/>
                    </a:cubicBezTo>
                    <a:cubicBezTo>
                      <a:pt x="338" y="568"/>
                      <a:pt x="343" y="563"/>
                      <a:pt x="348" y="563"/>
                    </a:cubicBezTo>
                    <a:close/>
                    <a:moveTo>
                      <a:pt x="377" y="563"/>
                    </a:moveTo>
                    <a:cubicBezTo>
                      <a:pt x="382" y="563"/>
                      <a:pt x="387" y="568"/>
                      <a:pt x="387" y="574"/>
                    </a:cubicBezTo>
                    <a:cubicBezTo>
                      <a:pt x="387" y="579"/>
                      <a:pt x="382" y="584"/>
                      <a:pt x="377" y="584"/>
                    </a:cubicBezTo>
                    <a:cubicBezTo>
                      <a:pt x="371" y="584"/>
                      <a:pt x="366" y="579"/>
                      <a:pt x="366" y="574"/>
                    </a:cubicBezTo>
                    <a:cubicBezTo>
                      <a:pt x="366" y="568"/>
                      <a:pt x="371" y="563"/>
                      <a:pt x="377" y="563"/>
                    </a:cubicBezTo>
                    <a:close/>
                    <a:moveTo>
                      <a:pt x="405" y="563"/>
                    </a:moveTo>
                    <a:cubicBezTo>
                      <a:pt x="410" y="563"/>
                      <a:pt x="415" y="568"/>
                      <a:pt x="415" y="574"/>
                    </a:cubicBezTo>
                    <a:cubicBezTo>
                      <a:pt x="415" y="579"/>
                      <a:pt x="410" y="584"/>
                      <a:pt x="405" y="584"/>
                    </a:cubicBezTo>
                    <a:cubicBezTo>
                      <a:pt x="399" y="584"/>
                      <a:pt x="394" y="579"/>
                      <a:pt x="394" y="574"/>
                    </a:cubicBezTo>
                    <a:cubicBezTo>
                      <a:pt x="394" y="568"/>
                      <a:pt x="399" y="563"/>
                      <a:pt x="405" y="563"/>
                    </a:cubicBezTo>
                    <a:close/>
                    <a:moveTo>
                      <a:pt x="433" y="563"/>
                    </a:moveTo>
                    <a:cubicBezTo>
                      <a:pt x="439" y="563"/>
                      <a:pt x="443" y="568"/>
                      <a:pt x="443" y="574"/>
                    </a:cubicBezTo>
                    <a:cubicBezTo>
                      <a:pt x="443" y="579"/>
                      <a:pt x="439" y="584"/>
                      <a:pt x="433" y="584"/>
                    </a:cubicBezTo>
                    <a:cubicBezTo>
                      <a:pt x="427" y="584"/>
                      <a:pt x="423" y="579"/>
                      <a:pt x="423" y="574"/>
                    </a:cubicBezTo>
                    <a:cubicBezTo>
                      <a:pt x="423" y="568"/>
                      <a:pt x="427" y="563"/>
                      <a:pt x="433" y="563"/>
                    </a:cubicBezTo>
                    <a:close/>
                    <a:moveTo>
                      <a:pt x="461" y="563"/>
                    </a:moveTo>
                    <a:cubicBezTo>
                      <a:pt x="467" y="563"/>
                      <a:pt x="471" y="568"/>
                      <a:pt x="471" y="574"/>
                    </a:cubicBezTo>
                    <a:cubicBezTo>
                      <a:pt x="471" y="579"/>
                      <a:pt x="467" y="584"/>
                      <a:pt x="461" y="584"/>
                    </a:cubicBezTo>
                    <a:cubicBezTo>
                      <a:pt x="455" y="584"/>
                      <a:pt x="451" y="579"/>
                      <a:pt x="451" y="574"/>
                    </a:cubicBezTo>
                    <a:cubicBezTo>
                      <a:pt x="451" y="568"/>
                      <a:pt x="455" y="563"/>
                      <a:pt x="461" y="563"/>
                    </a:cubicBezTo>
                    <a:close/>
                    <a:moveTo>
                      <a:pt x="489" y="563"/>
                    </a:moveTo>
                    <a:cubicBezTo>
                      <a:pt x="495" y="563"/>
                      <a:pt x="500" y="568"/>
                      <a:pt x="500" y="574"/>
                    </a:cubicBezTo>
                    <a:cubicBezTo>
                      <a:pt x="500" y="579"/>
                      <a:pt x="495" y="584"/>
                      <a:pt x="489" y="584"/>
                    </a:cubicBezTo>
                    <a:cubicBezTo>
                      <a:pt x="484" y="584"/>
                      <a:pt x="479" y="579"/>
                      <a:pt x="479" y="574"/>
                    </a:cubicBezTo>
                    <a:cubicBezTo>
                      <a:pt x="479" y="568"/>
                      <a:pt x="484" y="563"/>
                      <a:pt x="489" y="563"/>
                    </a:cubicBezTo>
                    <a:close/>
                    <a:moveTo>
                      <a:pt x="546" y="563"/>
                    </a:moveTo>
                    <a:cubicBezTo>
                      <a:pt x="551" y="563"/>
                      <a:pt x="556" y="568"/>
                      <a:pt x="556" y="574"/>
                    </a:cubicBezTo>
                    <a:cubicBezTo>
                      <a:pt x="556" y="579"/>
                      <a:pt x="551" y="584"/>
                      <a:pt x="546" y="584"/>
                    </a:cubicBezTo>
                    <a:cubicBezTo>
                      <a:pt x="540" y="584"/>
                      <a:pt x="535" y="579"/>
                      <a:pt x="535" y="574"/>
                    </a:cubicBezTo>
                    <a:cubicBezTo>
                      <a:pt x="535" y="568"/>
                      <a:pt x="540" y="563"/>
                      <a:pt x="546" y="563"/>
                    </a:cubicBezTo>
                    <a:close/>
                    <a:moveTo>
                      <a:pt x="602" y="563"/>
                    </a:moveTo>
                    <a:cubicBezTo>
                      <a:pt x="608" y="563"/>
                      <a:pt x="612" y="568"/>
                      <a:pt x="612" y="574"/>
                    </a:cubicBezTo>
                    <a:cubicBezTo>
                      <a:pt x="612" y="579"/>
                      <a:pt x="608" y="584"/>
                      <a:pt x="602" y="584"/>
                    </a:cubicBezTo>
                    <a:cubicBezTo>
                      <a:pt x="596" y="584"/>
                      <a:pt x="592" y="579"/>
                      <a:pt x="592" y="574"/>
                    </a:cubicBezTo>
                    <a:cubicBezTo>
                      <a:pt x="592" y="568"/>
                      <a:pt x="596" y="563"/>
                      <a:pt x="602" y="563"/>
                    </a:cubicBezTo>
                    <a:close/>
                    <a:moveTo>
                      <a:pt x="10" y="590"/>
                    </a:moveTo>
                    <a:cubicBezTo>
                      <a:pt x="16" y="590"/>
                      <a:pt x="20" y="595"/>
                      <a:pt x="20" y="600"/>
                    </a:cubicBezTo>
                    <a:cubicBezTo>
                      <a:pt x="20" y="606"/>
                      <a:pt x="16" y="611"/>
                      <a:pt x="10" y="611"/>
                    </a:cubicBezTo>
                    <a:cubicBezTo>
                      <a:pt x="4" y="611"/>
                      <a:pt x="0" y="606"/>
                      <a:pt x="0" y="600"/>
                    </a:cubicBezTo>
                    <a:cubicBezTo>
                      <a:pt x="0" y="595"/>
                      <a:pt x="4" y="590"/>
                      <a:pt x="10" y="590"/>
                    </a:cubicBezTo>
                    <a:close/>
                    <a:moveTo>
                      <a:pt x="38" y="590"/>
                    </a:moveTo>
                    <a:cubicBezTo>
                      <a:pt x="44" y="590"/>
                      <a:pt x="49" y="595"/>
                      <a:pt x="49" y="600"/>
                    </a:cubicBezTo>
                    <a:cubicBezTo>
                      <a:pt x="49" y="606"/>
                      <a:pt x="44" y="611"/>
                      <a:pt x="38" y="611"/>
                    </a:cubicBezTo>
                    <a:cubicBezTo>
                      <a:pt x="33" y="611"/>
                      <a:pt x="28" y="606"/>
                      <a:pt x="28" y="600"/>
                    </a:cubicBezTo>
                    <a:cubicBezTo>
                      <a:pt x="28" y="595"/>
                      <a:pt x="33" y="590"/>
                      <a:pt x="38" y="590"/>
                    </a:cubicBezTo>
                    <a:close/>
                    <a:moveTo>
                      <a:pt x="66" y="590"/>
                    </a:moveTo>
                    <a:cubicBezTo>
                      <a:pt x="72" y="590"/>
                      <a:pt x="77" y="595"/>
                      <a:pt x="77" y="600"/>
                    </a:cubicBezTo>
                    <a:cubicBezTo>
                      <a:pt x="77" y="606"/>
                      <a:pt x="72" y="611"/>
                      <a:pt x="66" y="611"/>
                    </a:cubicBezTo>
                    <a:cubicBezTo>
                      <a:pt x="61" y="611"/>
                      <a:pt x="56" y="606"/>
                      <a:pt x="56" y="600"/>
                    </a:cubicBezTo>
                    <a:cubicBezTo>
                      <a:pt x="56" y="595"/>
                      <a:pt x="61" y="590"/>
                      <a:pt x="66" y="590"/>
                    </a:cubicBezTo>
                    <a:close/>
                    <a:moveTo>
                      <a:pt x="95" y="590"/>
                    </a:moveTo>
                    <a:cubicBezTo>
                      <a:pt x="100" y="590"/>
                      <a:pt x="105" y="595"/>
                      <a:pt x="105" y="600"/>
                    </a:cubicBezTo>
                    <a:cubicBezTo>
                      <a:pt x="105" y="606"/>
                      <a:pt x="100" y="611"/>
                      <a:pt x="95" y="611"/>
                    </a:cubicBezTo>
                    <a:cubicBezTo>
                      <a:pt x="89" y="611"/>
                      <a:pt x="84" y="606"/>
                      <a:pt x="84" y="600"/>
                    </a:cubicBezTo>
                    <a:cubicBezTo>
                      <a:pt x="84" y="595"/>
                      <a:pt x="89" y="590"/>
                      <a:pt x="95" y="590"/>
                    </a:cubicBezTo>
                    <a:close/>
                    <a:moveTo>
                      <a:pt x="123" y="590"/>
                    </a:moveTo>
                    <a:cubicBezTo>
                      <a:pt x="128" y="590"/>
                      <a:pt x="133" y="595"/>
                      <a:pt x="133" y="600"/>
                    </a:cubicBezTo>
                    <a:cubicBezTo>
                      <a:pt x="133" y="606"/>
                      <a:pt x="128" y="611"/>
                      <a:pt x="123" y="611"/>
                    </a:cubicBezTo>
                    <a:cubicBezTo>
                      <a:pt x="117" y="611"/>
                      <a:pt x="112" y="606"/>
                      <a:pt x="112" y="600"/>
                    </a:cubicBezTo>
                    <a:cubicBezTo>
                      <a:pt x="112" y="595"/>
                      <a:pt x="117" y="590"/>
                      <a:pt x="123" y="590"/>
                    </a:cubicBezTo>
                    <a:close/>
                    <a:moveTo>
                      <a:pt x="151" y="590"/>
                    </a:moveTo>
                    <a:cubicBezTo>
                      <a:pt x="157" y="590"/>
                      <a:pt x="161" y="595"/>
                      <a:pt x="161" y="600"/>
                    </a:cubicBezTo>
                    <a:cubicBezTo>
                      <a:pt x="161" y="606"/>
                      <a:pt x="157" y="611"/>
                      <a:pt x="151" y="611"/>
                    </a:cubicBezTo>
                    <a:cubicBezTo>
                      <a:pt x="145" y="611"/>
                      <a:pt x="141" y="606"/>
                      <a:pt x="141" y="600"/>
                    </a:cubicBezTo>
                    <a:cubicBezTo>
                      <a:pt x="141" y="595"/>
                      <a:pt x="145" y="590"/>
                      <a:pt x="151" y="590"/>
                    </a:cubicBezTo>
                    <a:close/>
                    <a:moveTo>
                      <a:pt x="179" y="590"/>
                    </a:moveTo>
                    <a:cubicBezTo>
                      <a:pt x="185" y="590"/>
                      <a:pt x="190" y="595"/>
                      <a:pt x="190" y="600"/>
                    </a:cubicBezTo>
                    <a:cubicBezTo>
                      <a:pt x="190" y="606"/>
                      <a:pt x="185" y="611"/>
                      <a:pt x="179" y="611"/>
                    </a:cubicBezTo>
                    <a:cubicBezTo>
                      <a:pt x="173" y="611"/>
                      <a:pt x="169" y="606"/>
                      <a:pt x="169" y="600"/>
                    </a:cubicBezTo>
                    <a:cubicBezTo>
                      <a:pt x="169" y="595"/>
                      <a:pt x="173" y="590"/>
                      <a:pt x="179" y="590"/>
                    </a:cubicBezTo>
                    <a:close/>
                    <a:moveTo>
                      <a:pt x="207" y="590"/>
                    </a:moveTo>
                    <a:cubicBezTo>
                      <a:pt x="213" y="590"/>
                      <a:pt x="218" y="595"/>
                      <a:pt x="218" y="600"/>
                    </a:cubicBezTo>
                    <a:cubicBezTo>
                      <a:pt x="218" y="606"/>
                      <a:pt x="213" y="611"/>
                      <a:pt x="207" y="611"/>
                    </a:cubicBezTo>
                    <a:cubicBezTo>
                      <a:pt x="202" y="611"/>
                      <a:pt x="197" y="606"/>
                      <a:pt x="197" y="600"/>
                    </a:cubicBezTo>
                    <a:cubicBezTo>
                      <a:pt x="197" y="595"/>
                      <a:pt x="202" y="590"/>
                      <a:pt x="207" y="590"/>
                    </a:cubicBezTo>
                    <a:close/>
                    <a:moveTo>
                      <a:pt x="236" y="590"/>
                    </a:moveTo>
                    <a:cubicBezTo>
                      <a:pt x="241" y="590"/>
                      <a:pt x="246" y="595"/>
                      <a:pt x="246" y="600"/>
                    </a:cubicBezTo>
                    <a:cubicBezTo>
                      <a:pt x="246" y="606"/>
                      <a:pt x="241" y="611"/>
                      <a:pt x="236" y="611"/>
                    </a:cubicBezTo>
                    <a:cubicBezTo>
                      <a:pt x="230" y="611"/>
                      <a:pt x="225" y="606"/>
                      <a:pt x="225" y="600"/>
                    </a:cubicBezTo>
                    <a:cubicBezTo>
                      <a:pt x="225" y="595"/>
                      <a:pt x="230" y="590"/>
                      <a:pt x="236" y="590"/>
                    </a:cubicBezTo>
                    <a:close/>
                    <a:moveTo>
                      <a:pt x="264" y="590"/>
                    </a:moveTo>
                    <a:cubicBezTo>
                      <a:pt x="269" y="590"/>
                      <a:pt x="274" y="595"/>
                      <a:pt x="274" y="600"/>
                    </a:cubicBezTo>
                    <a:cubicBezTo>
                      <a:pt x="274" y="606"/>
                      <a:pt x="269" y="611"/>
                      <a:pt x="264" y="611"/>
                    </a:cubicBezTo>
                    <a:cubicBezTo>
                      <a:pt x="258" y="611"/>
                      <a:pt x="253" y="606"/>
                      <a:pt x="253" y="600"/>
                    </a:cubicBezTo>
                    <a:cubicBezTo>
                      <a:pt x="253" y="595"/>
                      <a:pt x="258" y="590"/>
                      <a:pt x="264" y="590"/>
                    </a:cubicBezTo>
                    <a:close/>
                    <a:moveTo>
                      <a:pt x="292" y="590"/>
                    </a:moveTo>
                    <a:cubicBezTo>
                      <a:pt x="298" y="590"/>
                      <a:pt x="302" y="595"/>
                      <a:pt x="302" y="600"/>
                    </a:cubicBezTo>
                    <a:cubicBezTo>
                      <a:pt x="302" y="606"/>
                      <a:pt x="298" y="611"/>
                      <a:pt x="292" y="611"/>
                    </a:cubicBezTo>
                    <a:cubicBezTo>
                      <a:pt x="286" y="611"/>
                      <a:pt x="282" y="606"/>
                      <a:pt x="282" y="600"/>
                    </a:cubicBezTo>
                    <a:cubicBezTo>
                      <a:pt x="282" y="595"/>
                      <a:pt x="286" y="590"/>
                      <a:pt x="292" y="590"/>
                    </a:cubicBezTo>
                    <a:close/>
                    <a:moveTo>
                      <a:pt x="320" y="590"/>
                    </a:moveTo>
                    <a:cubicBezTo>
                      <a:pt x="326" y="590"/>
                      <a:pt x="330" y="595"/>
                      <a:pt x="330" y="600"/>
                    </a:cubicBezTo>
                    <a:cubicBezTo>
                      <a:pt x="330" y="606"/>
                      <a:pt x="326" y="611"/>
                      <a:pt x="320" y="611"/>
                    </a:cubicBezTo>
                    <a:cubicBezTo>
                      <a:pt x="314" y="611"/>
                      <a:pt x="310" y="606"/>
                      <a:pt x="310" y="600"/>
                    </a:cubicBezTo>
                    <a:cubicBezTo>
                      <a:pt x="310" y="595"/>
                      <a:pt x="314" y="590"/>
                      <a:pt x="320" y="590"/>
                    </a:cubicBezTo>
                    <a:close/>
                    <a:moveTo>
                      <a:pt x="348" y="590"/>
                    </a:moveTo>
                    <a:cubicBezTo>
                      <a:pt x="354" y="590"/>
                      <a:pt x="359" y="595"/>
                      <a:pt x="359" y="600"/>
                    </a:cubicBezTo>
                    <a:cubicBezTo>
                      <a:pt x="359" y="606"/>
                      <a:pt x="354" y="611"/>
                      <a:pt x="348" y="611"/>
                    </a:cubicBezTo>
                    <a:cubicBezTo>
                      <a:pt x="343" y="611"/>
                      <a:pt x="338" y="606"/>
                      <a:pt x="338" y="600"/>
                    </a:cubicBezTo>
                    <a:cubicBezTo>
                      <a:pt x="338" y="595"/>
                      <a:pt x="343" y="590"/>
                      <a:pt x="348" y="590"/>
                    </a:cubicBezTo>
                    <a:close/>
                    <a:moveTo>
                      <a:pt x="377" y="590"/>
                    </a:moveTo>
                    <a:cubicBezTo>
                      <a:pt x="382" y="590"/>
                      <a:pt x="387" y="595"/>
                      <a:pt x="387" y="600"/>
                    </a:cubicBezTo>
                    <a:cubicBezTo>
                      <a:pt x="387" y="606"/>
                      <a:pt x="382" y="611"/>
                      <a:pt x="377" y="611"/>
                    </a:cubicBezTo>
                    <a:cubicBezTo>
                      <a:pt x="371" y="611"/>
                      <a:pt x="366" y="606"/>
                      <a:pt x="366" y="600"/>
                    </a:cubicBezTo>
                    <a:cubicBezTo>
                      <a:pt x="366" y="595"/>
                      <a:pt x="371" y="590"/>
                      <a:pt x="377" y="590"/>
                    </a:cubicBezTo>
                    <a:close/>
                    <a:moveTo>
                      <a:pt x="405" y="590"/>
                    </a:moveTo>
                    <a:cubicBezTo>
                      <a:pt x="410" y="590"/>
                      <a:pt x="415" y="595"/>
                      <a:pt x="415" y="600"/>
                    </a:cubicBezTo>
                    <a:cubicBezTo>
                      <a:pt x="415" y="606"/>
                      <a:pt x="410" y="611"/>
                      <a:pt x="405" y="611"/>
                    </a:cubicBezTo>
                    <a:cubicBezTo>
                      <a:pt x="399" y="611"/>
                      <a:pt x="394" y="606"/>
                      <a:pt x="394" y="600"/>
                    </a:cubicBezTo>
                    <a:cubicBezTo>
                      <a:pt x="394" y="595"/>
                      <a:pt x="399" y="590"/>
                      <a:pt x="405" y="590"/>
                    </a:cubicBezTo>
                    <a:close/>
                    <a:moveTo>
                      <a:pt x="433" y="590"/>
                    </a:moveTo>
                    <a:cubicBezTo>
                      <a:pt x="439" y="590"/>
                      <a:pt x="443" y="595"/>
                      <a:pt x="443" y="600"/>
                    </a:cubicBezTo>
                    <a:cubicBezTo>
                      <a:pt x="443" y="606"/>
                      <a:pt x="439" y="611"/>
                      <a:pt x="433" y="611"/>
                    </a:cubicBezTo>
                    <a:cubicBezTo>
                      <a:pt x="427" y="611"/>
                      <a:pt x="423" y="606"/>
                      <a:pt x="423" y="600"/>
                    </a:cubicBezTo>
                    <a:cubicBezTo>
                      <a:pt x="423" y="595"/>
                      <a:pt x="427" y="590"/>
                      <a:pt x="433" y="590"/>
                    </a:cubicBezTo>
                    <a:close/>
                    <a:moveTo>
                      <a:pt x="461" y="590"/>
                    </a:moveTo>
                    <a:cubicBezTo>
                      <a:pt x="467" y="590"/>
                      <a:pt x="471" y="595"/>
                      <a:pt x="471" y="600"/>
                    </a:cubicBezTo>
                    <a:cubicBezTo>
                      <a:pt x="471" y="606"/>
                      <a:pt x="467" y="611"/>
                      <a:pt x="461" y="611"/>
                    </a:cubicBezTo>
                    <a:cubicBezTo>
                      <a:pt x="455" y="611"/>
                      <a:pt x="451" y="606"/>
                      <a:pt x="451" y="600"/>
                    </a:cubicBezTo>
                    <a:cubicBezTo>
                      <a:pt x="451" y="595"/>
                      <a:pt x="455" y="590"/>
                      <a:pt x="461" y="590"/>
                    </a:cubicBezTo>
                    <a:close/>
                    <a:moveTo>
                      <a:pt x="489" y="590"/>
                    </a:moveTo>
                    <a:cubicBezTo>
                      <a:pt x="495" y="590"/>
                      <a:pt x="500" y="595"/>
                      <a:pt x="500" y="600"/>
                    </a:cubicBezTo>
                    <a:cubicBezTo>
                      <a:pt x="500" y="606"/>
                      <a:pt x="495" y="611"/>
                      <a:pt x="489" y="611"/>
                    </a:cubicBezTo>
                    <a:cubicBezTo>
                      <a:pt x="484" y="611"/>
                      <a:pt x="479" y="606"/>
                      <a:pt x="479" y="600"/>
                    </a:cubicBezTo>
                    <a:cubicBezTo>
                      <a:pt x="479" y="595"/>
                      <a:pt x="484" y="590"/>
                      <a:pt x="489" y="590"/>
                    </a:cubicBezTo>
                    <a:close/>
                    <a:moveTo>
                      <a:pt x="574" y="590"/>
                    </a:moveTo>
                    <a:cubicBezTo>
                      <a:pt x="580" y="590"/>
                      <a:pt x="584" y="595"/>
                      <a:pt x="584" y="600"/>
                    </a:cubicBezTo>
                    <a:cubicBezTo>
                      <a:pt x="584" y="606"/>
                      <a:pt x="580" y="611"/>
                      <a:pt x="574" y="611"/>
                    </a:cubicBezTo>
                    <a:cubicBezTo>
                      <a:pt x="568" y="611"/>
                      <a:pt x="564" y="606"/>
                      <a:pt x="564" y="600"/>
                    </a:cubicBezTo>
                    <a:cubicBezTo>
                      <a:pt x="564" y="595"/>
                      <a:pt x="568" y="590"/>
                      <a:pt x="574" y="590"/>
                    </a:cubicBezTo>
                    <a:close/>
                    <a:moveTo>
                      <a:pt x="10" y="617"/>
                    </a:moveTo>
                    <a:cubicBezTo>
                      <a:pt x="16" y="617"/>
                      <a:pt x="20" y="621"/>
                      <a:pt x="20" y="627"/>
                    </a:cubicBezTo>
                    <a:cubicBezTo>
                      <a:pt x="20" y="633"/>
                      <a:pt x="16" y="637"/>
                      <a:pt x="10" y="637"/>
                    </a:cubicBezTo>
                    <a:cubicBezTo>
                      <a:pt x="4" y="637"/>
                      <a:pt x="0" y="633"/>
                      <a:pt x="0" y="627"/>
                    </a:cubicBezTo>
                    <a:cubicBezTo>
                      <a:pt x="0" y="621"/>
                      <a:pt x="4" y="617"/>
                      <a:pt x="10" y="617"/>
                    </a:cubicBezTo>
                    <a:close/>
                    <a:moveTo>
                      <a:pt x="38" y="617"/>
                    </a:moveTo>
                    <a:cubicBezTo>
                      <a:pt x="44" y="617"/>
                      <a:pt x="49" y="621"/>
                      <a:pt x="49" y="627"/>
                    </a:cubicBezTo>
                    <a:cubicBezTo>
                      <a:pt x="49" y="633"/>
                      <a:pt x="44" y="637"/>
                      <a:pt x="38" y="637"/>
                    </a:cubicBezTo>
                    <a:cubicBezTo>
                      <a:pt x="33" y="637"/>
                      <a:pt x="28" y="633"/>
                      <a:pt x="28" y="627"/>
                    </a:cubicBezTo>
                    <a:cubicBezTo>
                      <a:pt x="28" y="621"/>
                      <a:pt x="33" y="617"/>
                      <a:pt x="38" y="617"/>
                    </a:cubicBezTo>
                    <a:close/>
                    <a:moveTo>
                      <a:pt x="66" y="617"/>
                    </a:moveTo>
                    <a:cubicBezTo>
                      <a:pt x="72" y="617"/>
                      <a:pt x="77" y="621"/>
                      <a:pt x="77" y="627"/>
                    </a:cubicBezTo>
                    <a:cubicBezTo>
                      <a:pt x="77" y="633"/>
                      <a:pt x="72" y="637"/>
                      <a:pt x="66" y="637"/>
                    </a:cubicBezTo>
                    <a:cubicBezTo>
                      <a:pt x="61" y="637"/>
                      <a:pt x="56" y="633"/>
                      <a:pt x="56" y="627"/>
                    </a:cubicBezTo>
                    <a:cubicBezTo>
                      <a:pt x="56" y="621"/>
                      <a:pt x="61" y="617"/>
                      <a:pt x="66" y="617"/>
                    </a:cubicBezTo>
                    <a:close/>
                    <a:moveTo>
                      <a:pt x="123" y="617"/>
                    </a:moveTo>
                    <a:cubicBezTo>
                      <a:pt x="128" y="617"/>
                      <a:pt x="133" y="621"/>
                      <a:pt x="133" y="627"/>
                    </a:cubicBezTo>
                    <a:cubicBezTo>
                      <a:pt x="133" y="633"/>
                      <a:pt x="128" y="637"/>
                      <a:pt x="123" y="637"/>
                    </a:cubicBezTo>
                    <a:cubicBezTo>
                      <a:pt x="117" y="637"/>
                      <a:pt x="112" y="633"/>
                      <a:pt x="112" y="627"/>
                    </a:cubicBezTo>
                    <a:cubicBezTo>
                      <a:pt x="112" y="621"/>
                      <a:pt x="117" y="617"/>
                      <a:pt x="123" y="617"/>
                    </a:cubicBezTo>
                    <a:close/>
                    <a:moveTo>
                      <a:pt x="151" y="617"/>
                    </a:moveTo>
                    <a:cubicBezTo>
                      <a:pt x="157" y="617"/>
                      <a:pt x="161" y="621"/>
                      <a:pt x="161" y="627"/>
                    </a:cubicBezTo>
                    <a:cubicBezTo>
                      <a:pt x="161" y="633"/>
                      <a:pt x="157" y="637"/>
                      <a:pt x="151" y="637"/>
                    </a:cubicBezTo>
                    <a:cubicBezTo>
                      <a:pt x="145" y="637"/>
                      <a:pt x="141" y="633"/>
                      <a:pt x="141" y="627"/>
                    </a:cubicBezTo>
                    <a:cubicBezTo>
                      <a:pt x="141" y="621"/>
                      <a:pt x="145" y="617"/>
                      <a:pt x="151" y="617"/>
                    </a:cubicBezTo>
                    <a:close/>
                    <a:moveTo>
                      <a:pt x="179" y="617"/>
                    </a:moveTo>
                    <a:cubicBezTo>
                      <a:pt x="185" y="617"/>
                      <a:pt x="190" y="621"/>
                      <a:pt x="190" y="627"/>
                    </a:cubicBezTo>
                    <a:cubicBezTo>
                      <a:pt x="190" y="633"/>
                      <a:pt x="185" y="637"/>
                      <a:pt x="179" y="637"/>
                    </a:cubicBezTo>
                    <a:cubicBezTo>
                      <a:pt x="173" y="637"/>
                      <a:pt x="169" y="633"/>
                      <a:pt x="169" y="627"/>
                    </a:cubicBezTo>
                    <a:cubicBezTo>
                      <a:pt x="169" y="621"/>
                      <a:pt x="173" y="617"/>
                      <a:pt x="179" y="617"/>
                    </a:cubicBezTo>
                    <a:close/>
                    <a:moveTo>
                      <a:pt x="207" y="617"/>
                    </a:moveTo>
                    <a:cubicBezTo>
                      <a:pt x="213" y="617"/>
                      <a:pt x="218" y="621"/>
                      <a:pt x="218" y="627"/>
                    </a:cubicBezTo>
                    <a:cubicBezTo>
                      <a:pt x="218" y="633"/>
                      <a:pt x="213" y="637"/>
                      <a:pt x="207" y="637"/>
                    </a:cubicBezTo>
                    <a:cubicBezTo>
                      <a:pt x="202" y="637"/>
                      <a:pt x="197" y="633"/>
                      <a:pt x="197" y="627"/>
                    </a:cubicBezTo>
                    <a:cubicBezTo>
                      <a:pt x="197" y="621"/>
                      <a:pt x="202" y="617"/>
                      <a:pt x="207" y="617"/>
                    </a:cubicBezTo>
                    <a:close/>
                    <a:moveTo>
                      <a:pt x="236" y="617"/>
                    </a:moveTo>
                    <a:cubicBezTo>
                      <a:pt x="241" y="617"/>
                      <a:pt x="246" y="621"/>
                      <a:pt x="246" y="627"/>
                    </a:cubicBezTo>
                    <a:cubicBezTo>
                      <a:pt x="246" y="633"/>
                      <a:pt x="241" y="637"/>
                      <a:pt x="236" y="637"/>
                    </a:cubicBezTo>
                    <a:cubicBezTo>
                      <a:pt x="230" y="637"/>
                      <a:pt x="225" y="633"/>
                      <a:pt x="225" y="627"/>
                    </a:cubicBezTo>
                    <a:cubicBezTo>
                      <a:pt x="225" y="621"/>
                      <a:pt x="230" y="617"/>
                      <a:pt x="236" y="617"/>
                    </a:cubicBezTo>
                    <a:close/>
                    <a:moveTo>
                      <a:pt x="264" y="617"/>
                    </a:moveTo>
                    <a:cubicBezTo>
                      <a:pt x="269" y="617"/>
                      <a:pt x="274" y="621"/>
                      <a:pt x="274" y="627"/>
                    </a:cubicBezTo>
                    <a:cubicBezTo>
                      <a:pt x="274" y="633"/>
                      <a:pt x="269" y="637"/>
                      <a:pt x="264" y="637"/>
                    </a:cubicBezTo>
                    <a:cubicBezTo>
                      <a:pt x="258" y="637"/>
                      <a:pt x="253" y="633"/>
                      <a:pt x="253" y="627"/>
                    </a:cubicBezTo>
                    <a:cubicBezTo>
                      <a:pt x="253" y="621"/>
                      <a:pt x="258" y="617"/>
                      <a:pt x="264" y="617"/>
                    </a:cubicBezTo>
                    <a:close/>
                    <a:moveTo>
                      <a:pt x="292" y="617"/>
                    </a:moveTo>
                    <a:cubicBezTo>
                      <a:pt x="298" y="617"/>
                      <a:pt x="302" y="621"/>
                      <a:pt x="302" y="627"/>
                    </a:cubicBezTo>
                    <a:cubicBezTo>
                      <a:pt x="302" y="633"/>
                      <a:pt x="298" y="637"/>
                      <a:pt x="292" y="637"/>
                    </a:cubicBezTo>
                    <a:cubicBezTo>
                      <a:pt x="286" y="637"/>
                      <a:pt x="282" y="633"/>
                      <a:pt x="282" y="627"/>
                    </a:cubicBezTo>
                    <a:cubicBezTo>
                      <a:pt x="282" y="621"/>
                      <a:pt x="286" y="617"/>
                      <a:pt x="292" y="617"/>
                    </a:cubicBezTo>
                    <a:close/>
                    <a:moveTo>
                      <a:pt x="320" y="617"/>
                    </a:moveTo>
                    <a:cubicBezTo>
                      <a:pt x="326" y="617"/>
                      <a:pt x="330" y="621"/>
                      <a:pt x="330" y="627"/>
                    </a:cubicBezTo>
                    <a:cubicBezTo>
                      <a:pt x="330" y="633"/>
                      <a:pt x="326" y="637"/>
                      <a:pt x="320" y="637"/>
                    </a:cubicBezTo>
                    <a:cubicBezTo>
                      <a:pt x="314" y="637"/>
                      <a:pt x="310" y="633"/>
                      <a:pt x="310" y="627"/>
                    </a:cubicBezTo>
                    <a:cubicBezTo>
                      <a:pt x="310" y="621"/>
                      <a:pt x="314" y="617"/>
                      <a:pt x="320" y="617"/>
                    </a:cubicBezTo>
                    <a:close/>
                    <a:moveTo>
                      <a:pt x="348" y="617"/>
                    </a:moveTo>
                    <a:cubicBezTo>
                      <a:pt x="354" y="617"/>
                      <a:pt x="359" y="621"/>
                      <a:pt x="359" y="627"/>
                    </a:cubicBezTo>
                    <a:cubicBezTo>
                      <a:pt x="359" y="633"/>
                      <a:pt x="354" y="637"/>
                      <a:pt x="348" y="637"/>
                    </a:cubicBezTo>
                    <a:cubicBezTo>
                      <a:pt x="343" y="637"/>
                      <a:pt x="338" y="633"/>
                      <a:pt x="338" y="627"/>
                    </a:cubicBezTo>
                    <a:cubicBezTo>
                      <a:pt x="338" y="621"/>
                      <a:pt x="343" y="617"/>
                      <a:pt x="348" y="617"/>
                    </a:cubicBezTo>
                    <a:close/>
                    <a:moveTo>
                      <a:pt x="377" y="617"/>
                    </a:moveTo>
                    <a:cubicBezTo>
                      <a:pt x="382" y="617"/>
                      <a:pt x="387" y="621"/>
                      <a:pt x="387" y="627"/>
                    </a:cubicBezTo>
                    <a:cubicBezTo>
                      <a:pt x="387" y="633"/>
                      <a:pt x="382" y="637"/>
                      <a:pt x="377" y="637"/>
                    </a:cubicBezTo>
                    <a:cubicBezTo>
                      <a:pt x="371" y="637"/>
                      <a:pt x="366" y="633"/>
                      <a:pt x="366" y="627"/>
                    </a:cubicBezTo>
                    <a:cubicBezTo>
                      <a:pt x="366" y="621"/>
                      <a:pt x="371" y="617"/>
                      <a:pt x="377" y="617"/>
                    </a:cubicBezTo>
                    <a:close/>
                    <a:moveTo>
                      <a:pt x="405" y="617"/>
                    </a:moveTo>
                    <a:cubicBezTo>
                      <a:pt x="410" y="617"/>
                      <a:pt x="415" y="621"/>
                      <a:pt x="415" y="627"/>
                    </a:cubicBezTo>
                    <a:cubicBezTo>
                      <a:pt x="415" y="633"/>
                      <a:pt x="410" y="637"/>
                      <a:pt x="405" y="637"/>
                    </a:cubicBezTo>
                    <a:cubicBezTo>
                      <a:pt x="399" y="637"/>
                      <a:pt x="394" y="633"/>
                      <a:pt x="394" y="627"/>
                    </a:cubicBezTo>
                    <a:cubicBezTo>
                      <a:pt x="394" y="621"/>
                      <a:pt x="399" y="617"/>
                      <a:pt x="405" y="617"/>
                    </a:cubicBezTo>
                    <a:close/>
                    <a:moveTo>
                      <a:pt x="433" y="617"/>
                    </a:moveTo>
                    <a:cubicBezTo>
                      <a:pt x="439" y="617"/>
                      <a:pt x="443" y="621"/>
                      <a:pt x="443" y="627"/>
                    </a:cubicBezTo>
                    <a:cubicBezTo>
                      <a:pt x="443" y="633"/>
                      <a:pt x="439" y="637"/>
                      <a:pt x="433" y="637"/>
                    </a:cubicBezTo>
                    <a:cubicBezTo>
                      <a:pt x="427" y="637"/>
                      <a:pt x="423" y="633"/>
                      <a:pt x="423" y="627"/>
                    </a:cubicBezTo>
                    <a:cubicBezTo>
                      <a:pt x="423" y="621"/>
                      <a:pt x="427" y="617"/>
                      <a:pt x="433" y="617"/>
                    </a:cubicBezTo>
                    <a:close/>
                    <a:moveTo>
                      <a:pt x="461" y="617"/>
                    </a:moveTo>
                    <a:cubicBezTo>
                      <a:pt x="467" y="617"/>
                      <a:pt x="471" y="621"/>
                      <a:pt x="471" y="627"/>
                    </a:cubicBezTo>
                    <a:cubicBezTo>
                      <a:pt x="471" y="633"/>
                      <a:pt x="467" y="637"/>
                      <a:pt x="461" y="637"/>
                    </a:cubicBezTo>
                    <a:cubicBezTo>
                      <a:pt x="455" y="637"/>
                      <a:pt x="451" y="633"/>
                      <a:pt x="451" y="627"/>
                    </a:cubicBezTo>
                    <a:cubicBezTo>
                      <a:pt x="451" y="621"/>
                      <a:pt x="455" y="617"/>
                      <a:pt x="461" y="617"/>
                    </a:cubicBezTo>
                    <a:close/>
                    <a:moveTo>
                      <a:pt x="489" y="617"/>
                    </a:moveTo>
                    <a:cubicBezTo>
                      <a:pt x="495" y="617"/>
                      <a:pt x="500" y="621"/>
                      <a:pt x="500" y="627"/>
                    </a:cubicBezTo>
                    <a:cubicBezTo>
                      <a:pt x="500" y="633"/>
                      <a:pt x="495" y="637"/>
                      <a:pt x="489" y="637"/>
                    </a:cubicBezTo>
                    <a:cubicBezTo>
                      <a:pt x="484" y="637"/>
                      <a:pt x="479" y="633"/>
                      <a:pt x="479" y="627"/>
                    </a:cubicBezTo>
                    <a:cubicBezTo>
                      <a:pt x="479" y="621"/>
                      <a:pt x="484" y="617"/>
                      <a:pt x="489" y="617"/>
                    </a:cubicBezTo>
                    <a:close/>
                    <a:moveTo>
                      <a:pt x="38" y="644"/>
                    </a:moveTo>
                    <a:cubicBezTo>
                      <a:pt x="44" y="644"/>
                      <a:pt x="49" y="648"/>
                      <a:pt x="49" y="654"/>
                    </a:cubicBezTo>
                    <a:cubicBezTo>
                      <a:pt x="49" y="660"/>
                      <a:pt x="44" y="664"/>
                      <a:pt x="38" y="664"/>
                    </a:cubicBezTo>
                    <a:cubicBezTo>
                      <a:pt x="33" y="664"/>
                      <a:pt x="28" y="660"/>
                      <a:pt x="28" y="654"/>
                    </a:cubicBezTo>
                    <a:cubicBezTo>
                      <a:pt x="28" y="648"/>
                      <a:pt x="33" y="644"/>
                      <a:pt x="38" y="644"/>
                    </a:cubicBezTo>
                    <a:close/>
                    <a:moveTo>
                      <a:pt x="66" y="644"/>
                    </a:moveTo>
                    <a:cubicBezTo>
                      <a:pt x="72" y="644"/>
                      <a:pt x="77" y="648"/>
                      <a:pt x="77" y="654"/>
                    </a:cubicBezTo>
                    <a:cubicBezTo>
                      <a:pt x="77" y="660"/>
                      <a:pt x="72" y="664"/>
                      <a:pt x="66" y="664"/>
                    </a:cubicBezTo>
                    <a:cubicBezTo>
                      <a:pt x="61" y="664"/>
                      <a:pt x="56" y="660"/>
                      <a:pt x="56" y="654"/>
                    </a:cubicBezTo>
                    <a:cubicBezTo>
                      <a:pt x="56" y="648"/>
                      <a:pt x="61" y="644"/>
                      <a:pt x="66" y="644"/>
                    </a:cubicBezTo>
                    <a:close/>
                    <a:moveTo>
                      <a:pt x="95" y="644"/>
                    </a:moveTo>
                    <a:cubicBezTo>
                      <a:pt x="100" y="644"/>
                      <a:pt x="105" y="648"/>
                      <a:pt x="105" y="654"/>
                    </a:cubicBezTo>
                    <a:cubicBezTo>
                      <a:pt x="105" y="660"/>
                      <a:pt x="100" y="664"/>
                      <a:pt x="95" y="664"/>
                    </a:cubicBezTo>
                    <a:cubicBezTo>
                      <a:pt x="89" y="664"/>
                      <a:pt x="84" y="660"/>
                      <a:pt x="84" y="654"/>
                    </a:cubicBezTo>
                    <a:cubicBezTo>
                      <a:pt x="84" y="648"/>
                      <a:pt x="89" y="644"/>
                      <a:pt x="95" y="644"/>
                    </a:cubicBezTo>
                    <a:close/>
                    <a:moveTo>
                      <a:pt x="179" y="644"/>
                    </a:moveTo>
                    <a:cubicBezTo>
                      <a:pt x="185" y="644"/>
                      <a:pt x="190" y="648"/>
                      <a:pt x="190" y="654"/>
                    </a:cubicBezTo>
                    <a:cubicBezTo>
                      <a:pt x="190" y="660"/>
                      <a:pt x="185" y="664"/>
                      <a:pt x="179" y="664"/>
                    </a:cubicBezTo>
                    <a:cubicBezTo>
                      <a:pt x="173" y="664"/>
                      <a:pt x="169" y="660"/>
                      <a:pt x="169" y="654"/>
                    </a:cubicBezTo>
                    <a:cubicBezTo>
                      <a:pt x="169" y="648"/>
                      <a:pt x="173" y="644"/>
                      <a:pt x="179" y="644"/>
                    </a:cubicBezTo>
                    <a:close/>
                    <a:moveTo>
                      <a:pt x="207" y="644"/>
                    </a:moveTo>
                    <a:cubicBezTo>
                      <a:pt x="213" y="644"/>
                      <a:pt x="218" y="648"/>
                      <a:pt x="218" y="654"/>
                    </a:cubicBezTo>
                    <a:cubicBezTo>
                      <a:pt x="218" y="660"/>
                      <a:pt x="213" y="664"/>
                      <a:pt x="207" y="664"/>
                    </a:cubicBezTo>
                    <a:cubicBezTo>
                      <a:pt x="202" y="664"/>
                      <a:pt x="197" y="660"/>
                      <a:pt x="197" y="654"/>
                    </a:cubicBezTo>
                    <a:cubicBezTo>
                      <a:pt x="197" y="648"/>
                      <a:pt x="202" y="644"/>
                      <a:pt x="207" y="644"/>
                    </a:cubicBezTo>
                    <a:close/>
                    <a:moveTo>
                      <a:pt x="236" y="644"/>
                    </a:moveTo>
                    <a:cubicBezTo>
                      <a:pt x="241" y="644"/>
                      <a:pt x="246" y="648"/>
                      <a:pt x="246" y="654"/>
                    </a:cubicBezTo>
                    <a:cubicBezTo>
                      <a:pt x="246" y="660"/>
                      <a:pt x="241" y="664"/>
                      <a:pt x="236" y="664"/>
                    </a:cubicBezTo>
                    <a:cubicBezTo>
                      <a:pt x="230" y="664"/>
                      <a:pt x="225" y="660"/>
                      <a:pt x="225" y="654"/>
                    </a:cubicBezTo>
                    <a:cubicBezTo>
                      <a:pt x="225" y="648"/>
                      <a:pt x="230" y="644"/>
                      <a:pt x="236" y="644"/>
                    </a:cubicBezTo>
                    <a:close/>
                    <a:moveTo>
                      <a:pt x="264" y="644"/>
                    </a:moveTo>
                    <a:cubicBezTo>
                      <a:pt x="269" y="644"/>
                      <a:pt x="274" y="648"/>
                      <a:pt x="274" y="654"/>
                    </a:cubicBezTo>
                    <a:cubicBezTo>
                      <a:pt x="274" y="660"/>
                      <a:pt x="269" y="664"/>
                      <a:pt x="264" y="664"/>
                    </a:cubicBezTo>
                    <a:cubicBezTo>
                      <a:pt x="258" y="664"/>
                      <a:pt x="253" y="660"/>
                      <a:pt x="253" y="654"/>
                    </a:cubicBezTo>
                    <a:cubicBezTo>
                      <a:pt x="253" y="648"/>
                      <a:pt x="258" y="644"/>
                      <a:pt x="264" y="644"/>
                    </a:cubicBezTo>
                    <a:close/>
                    <a:moveTo>
                      <a:pt x="292" y="644"/>
                    </a:moveTo>
                    <a:cubicBezTo>
                      <a:pt x="298" y="644"/>
                      <a:pt x="302" y="648"/>
                      <a:pt x="302" y="654"/>
                    </a:cubicBezTo>
                    <a:cubicBezTo>
                      <a:pt x="302" y="660"/>
                      <a:pt x="298" y="664"/>
                      <a:pt x="292" y="664"/>
                    </a:cubicBezTo>
                    <a:cubicBezTo>
                      <a:pt x="286" y="664"/>
                      <a:pt x="282" y="660"/>
                      <a:pt x="282" y="654"/>
                    </a:cubicBezTo>
                    <a:cubicBezTo>
                      <a:pt x="282" y="648"/>
                      <a:pt x="286" y="644"/>
                      <a:pt x="292" y="644"/>
                    </a:cubicBezTo>
                    <a:close/>
                    <a:moveTo>
                      <a:pt x="320" y="644"/>
                    </a:moveTo>
                    <a:cubicBezTo>
                      <a:pt x="326" y="644"/>
                      <a:pt x="330" y="648"/>
                      <a:pt x="330" y="654"/>
                    </a:cubicBezTo>
                    <a:cubicBezTo>
                      <a:pt x="330" y="660"/>
                      <a:pt x="326" y="664"/>
                      <a:pt x="320" y="664"/>
                    </a:cubicBezTo>
                    <a:cubicBezTo>
                      <a:pt x="314" y="664"/>
                      <a:pt x="310" y="660"/>
                      <a:pt x="310" y="654"/>
                    </a:cubicBezTo>
                    <a:cubicBezTo>
                      <a:pt x="310" y="648"/>
                      <a:pt x="314" y="644"/>
                      <a:pt x="320" y="644"/>
                    </a:cubicBezTo>
                    <a:close/>
                    <a:moveTo>
                      <a:pt x="348" y="644"/>
                    </a:moveTo>
                    <a:cubicBezTo>
                      <a:pt x="354" y="644"/>
                      <a:pt x="359" y="648"/>
                      <a:pt x="359" y="654"/>
                    </a:cubicBezTo>
                    <a:cubicBezTo>
                      <a:pt x="359" y="660"/>
                      <a:pt x="354" y="664"/>
                      <a:pt x="348" y="664"/>
                    </a:cubicBezTo>
                    <a:cubicBezTo>
                      <a:pt x="343" y="664"/>
                      <a:pt x="338" y="660"/>
                      <a:pt x="338" y="654"/>
                    </a:cubicBezTo>
                    <a:cubicBezTo>
                      <a:pt x="338" y="648"/>
                      <a:pt x="343" y="644"/>
                      <a:pt x="348" y="644"/>
                    </a:cubicBezTo>
                    <a:close/>
                    <a:moveTo>
                      <a:pt x="377" y="644"/>
                    </a:moveTo>
                    <a:cubicBezTo>
                      <a:pt x="382" y="644"/>
                      <a:pt x="387" y="648"/>
                      <a:pt x="387" y="654"/>
                    </a:cubicBezTo>
                    <a:cubicBezTo>
                      <a:pt x="387" y="660"/>
                      <a:pt x="382" y="664"/>
                      <a:pt x="377" y="664"/>
                    </a:cubicBezTo>
                    <a:cubicBezTo>
                      <a:pt x="371" y="664"/>
                      <a:pt x="366" y="660"/>
                      <a:pt x="366" y="654"/>
                    </a:cubicBezTo>
                    <a:cubicBezTo>
                      <a:pt x="366" y="648"/>
                      <a:pt x="371" y="644"/>
                      <a:pt x="377" y="644"/>
                    </a:cubicBezTo>
                    <a:close/>
                    <a:moveTo>
                      <a:pt x="405" y="644"/>
                    </a:moveTo>
                    <a:cubicBezTo>
                      <a:pt x="410" y="644"/>
                      <a:pt x="415" y="648"/>
                      <a:pt x="415" y="654"/>
                    </a:cubicBezTo>
                    <a:cubicBezTo>
                      <a:pt x="415" y="660"/>
                      <a:pt x="410" y="664"/>
                      <a:pt x="405" y="664"/>
                    </a:cubicBezTo>
                    <a:cubicBezTo>
                      <a:pt x="399" y="664"/>
                      <a:pt x="394" y="660"/>
                      <a:pt x="394" y="654"/>
                    </a:cubicBezTo>
                    <a:cubicBezTo>
                      <a:pt x="394" y="648"/>
                      <a:pt x="399" y="644"/>
                      <a:pt x="405" y="644"/>
                    </a:cubicBezTo>
                    <a:close/>
                    <a:moveTo>
                      <a:pt x="433" y="644"/>
                    </a:moveTo>
                    <a:cubicBezTo>
                      <a:pt x="439" y="644"/>
                      <a:pt x="443" y="648"/>
                      <a:pt x="443" y="654"/>
                    </a:cubicBezTo>
                    <a:cubicBezTo>
                      <a:pt x="443" y="660"/>
                      <a:pt x="439" y="664"/>
                      <a:pt x="433" y="664"/>
                    </a:cubicBezTo>
                    <a:cubicBezTo>
                      <a:pt x="427" y="664"/>
                      <a:pt x="423" y="660"/>
                      <a:pt x="423" y="654"/>
                    </a:cubicBezTo>
                    <a:cubicBezTo>
                      <a:pt x="423" y="648"/>
                      <a:pt x="427" y="644"/>
                      <a:pt x="433" y="644"/>
                    </a:cubicBezTo>
                    <a:close/>
                    <a:moveTo>
                      <a:pt x="461" y="644"/>
                    </a:moveTo>
                    <a:cubicBezTo>
                      <a:pt x="467" y="644"/>
                      <a:pt x="471" y="648"/>
                      <a:pt x="471" y="654"/>
                    </a:cubicBezTo>
                    <a:cubicBezTo>
                      <a:pt x="471" y="660"/>
                      <a:pt x="467" y="664"/>
                      <a:pt x="461" y="664"/>
                    </a:cubicBezTo>
                    <a:cubicBezTo>
                      <a:pt x="455" y="664"/>
                      <a:pt x="451" y="660"/>
                      <a:pt x="451" y="654"/>
                    </a:cubicBezTo>
                    <a:cubicBezTo>
                      <a:pt x="451" y="648"/>
                      <a:pt x="455" y="644"/>
                      <a:pt x="461" y="644"/>
                    </a:cubicBezTo>
                    <a:close/>
                    <a:moveTo>
                      <a:pt x="489" y="644"/>
                    </a:moveTo>
                    <a:cubicBezTo>
                      <a:pt x="495" y="644"/>
                      <a:pt x="500" y="648"/>
                      <a:pt x="500" y="654"/>
                    </a:cubicBezTo>
                    <a:cubicBezTo>
                      <a:pt x="500" y="660"/>
                      <a:pt x="495" y="664"/>
                      <a:pt x="489" y="664"/>
                    </a:cubicBezTo>
                    <a:cubicBezTo>
                      <a:pt x="484" y="664"/>
                      <a:pt x="479" y="660"/>
                      <a:pt x="479" y="654"/>
                    </a:cubicBezTo>
                    <a:cubicBezTo>
                      <a:pt x="479" y="648"/>
                      <a:pt x="484" y="644"/>
                      <a:pt x="489" y="644"/>
                    </a:cubicBezTo>
                    <a:close/>
                    <a:moveTo>
                      <a:pt x="66" y="670"/>
                    </a:moveTo>
                    <a:cubicBezTo>
                      <a:pt x="72" y="670"/>
                      <a:pt x="77" y="675"/>
                      <a:pt x="77" y="681"/>
                    </a:cubicBezTo>
                    <a:cubicBezTo>
                      <a:pt x="77" y="686"/>
                      <a:pt x="72" y="691"/>
                      <a:pt x="66" y="691"/>
                    </a:cubicBezTo>
                    <a:cubicBezTo>
                      <a:pt x="61" y="691"/>
                      <a:pt x="56" y="686"/>
                      <a:pt x="56" y="681"/>
                    </a:cubicBezTo>
                    <a:cubicBezTo>
                      <a:pt x="56" y="675"/>
                      <a:pt x="61" y="670"/>
                      <a:pt x="66" y="670"/>
                    </a:cubicBezTo>
                    <a:close/>
                    <a:moveTo>
                      <a:pt x="95" y="670"/>
                    </a:moveTo>
                    <a:cubicBezTo>
                      <a:pt x="100" y="670"/>
                      <a:pt x="105" y="675"/>
                      <a:pt x="105" y="681"/>
                    </a:cubicBezTo>
                    <a:cubicBezTo>
                      <a:pt x="105" y="686"/>
                      <a:pt x="100" y="691"/>
                      <a:pt x="95" y="691"/>
                    </a:cubicBezTo>
                    <a:cubicBezTo>
                      <a:pt x="89" y="691"/>
                      <a:pt x="84" y="686"/>
                      <a:pt x="84" y="681"/>
                    </a:cubicBezTo>
                    <a:cubicBezTo>
                      <a:pt x="84" y="675"/>
                      <a:pt x="89" y="670"/>
                      <a:pt x="95" y="670"/>
                    </a:cubicBezTo>
                    <a:close/>
                    <a:moveTo>
                      <a:pt x="123" y="670"/>
                    </a:moveTo>
                    <a:cubicBezTo>
                      <a:pt x="128" y="670"/>
                      <a:pt x="133" y="675"/>
                      <a:pt x="133" y="681"/>
                    </a:cubicBezTo>
                    <a:cubicBezTo>
                      <a:pt x="133" y="686"/>
                      <a:pt x="128" y="691"/>
                      <a:pt x="123" y="691"/>
                    </a:cubicBezTo>
                    <a:cubicBezTo>
                      <a:pt x="117" y="691"/>
                      <a:pt x="112" y="686"/>
                      <a:pt x="112" y="681"/>
                    </a:cubicBezTo>
                    <a:cubicBezTo>
                      <a:pt x="112" y="675"/>
                      <a:pt x="117" y="670"/>
                      <a:pt x="123" y="670"/>
                    </a:cubicBezTo>
                    <a:close/>
                    <a:moveTo>
                      <a:pt x="207" y="670"/>
                    </a:moveTo>
                    <a:cubicBezTo>
                      <a:pt x="213" y="670"/>
                      <a:pt x="218" y="675"/>
                      <a:pt x="218" y="681"/>
                    </a:cubicBezTo>
                    <a:cubicBezTo>
                      <a:pt x="218" y="686"/>
                      <a:pt x="213" y="691"/>
                      <a:pt x="207" y="691"/>
                    </a:cubicBezTo>
                    <a:cubicBezTo>
                      <a:pt x="202" y="691"/>
                      <a:pt x="197" y="686"/>
                      <a:pt x="197" y="681"/>
                    </a:cubicBezTo>
                    <a:cubicBezTo>
                      <a:pt x="197" y="675"/>
                      <a:pt x="202" y="670"/>
                      <a:pt x="207" y="670"/>
                    </a:cubicBezTo>
                    <a:close/>
                    <a:moveTo>
                      <a:pt x="236" y="670"/>
                    </a:moveTo>
                    <a:cubicBezTo>
                      <a:pt x="241" y="670"/>
                      <a:pt x="246" y="675"/>
                      <a:pt x="246" y="681"/>
                    </a:cubicBezTo>
                    <a:cubicBezTo>
                      <a:pt x="246" y="686"/>
                      <a:pt x="241" y="691"/>
                      <a:pt x="236" y="691"/>
                    </a:cubicBezTo>
                    <a:cubicBezTo>
                      <a:pt x="230" y="691"/>
                      <a:pt x="225" y="686"/>
                      <a:pt x="225" y="681"/>
                    </a:cubicBezTo>
                    <a:cubicBezTo>
                      <a:pt x="225" y="675"/>
                      <a:pt x="230" y="670"/>
                      <a:pt x="236" y="670"/>
                    </a:cubicBezTo>
                    <a:close/>
                    <a:moveTo>
                      <a:pt x="264" y="670"/>
                    </a:moveTo>
                    <a:cubicBezTo>
                      <a:pt x="269" y="670"/>
                      <a:pt x="274" y="675"/>
                      <a:pt x="274" y="681"/>
                    </a:cubicBezTo>
                    <a:cubicBezTo>
                      <a:pt x="274" y="686"/>
                      <a:pt x="269" y="691"/>
                      <a:pt x="264" y="691"/>
                    </a:cubicBezTo>
                    <a:cubicBezTo>
                      <a:pt x="258" y="691"/>
                      <a:pt x="253" y="686"/>
                      <a:pt x="253" y="681"/>
                    </a:cubicBezTo>
                    <a:cubicBezTo>
                      <a:pt x="253" y="675"/>
                      <a:pt x="258" y="670"/>
                      <a:pt x="264" y="670"/>
                    </a:cubicBezTo>
                    <a:close/>
                    <a:moveTo>
                      <a:pt x="292" y="670"/>
                    </a:moveTo>
                    <a:cubicBezTo>
                      <a:pt x="298" y="670"/>
                      <a:pt x="302" y="675"/>
                      <a:pt x="302" y="681"/>
                    </a:cubicBezTo>
                    <a:cubicBezTo>
                      <a:pt x="302" y="686"/>
                      <a:pt x="298" y="691"/>
                      <a:pt x="292" y="691"/>
                    </a:cubicBezTo>
                    <a:cubicBezTo>
                      <a:pt x="286" y="691"/>
                      <a:pt x="282" y="686"/>
                      <a:pt x="282" y="681"/>
                    </a:cubicBezTo>
                    <a:cubicBezTo>
                      <a:pt x="282" y="675"/>
                      <a:pt x="286" y="670"/>
                      <a:pt x="292" y="670"/>
                    </a:cubicBezTo>
                    <a:close/>
                    <a:moveTo>
                      <a:pt x="348" y="670"/>
                    </a:moveTo>
                    <a:cubicBezTo>
                      <a:pt x="354" y="670"/>
                      <a:pt x="359" y="675"/>
                      <a:pt x="359" y="681"/>
                    </a:cubicBezTo>
                    <a:cubicBezTo>
                      <a:pt x="359" y="686"/>
                      <a:pt x="354" y="691"/>
                      <a:pt x="348" y="691"/>
                    </a:cubicBezTo>
                    <a:cubicBezTo>
                      <a:pt x="343" y="691"/>
                      <a:pt x="338" y="686"/>
                      <a:pt x="338" y="681"/>
                    </a:cubicBezTo>
                    <a:cubicBezTo>
                      <a:pt x="338" y="675"/>
                      <a:pt x="343" y="670"/>
                      <a:pt x="348" y="670"/>
                    </a:cubicBezTo>
                    <a:close/>
                    <a:moveTo>
                      <a:pt x="377" y="670"/>
                    </a:moveTo>
                    <a:cubicBezTo>
                      <a:pt x="382" y="670"/>
                      <a:pt x="387" y="675"/>
                      <a:pt x="387" y="681"/>
                    </a:cubicBezTo>
                    <a:cubicBezTo>
                      <a:pt x="387" y="686"/>
                      <a:pt x="382" y="691"/>
                      <a:pt x="377" y="691"/>
                    </a:cubicBezTo>
                    <a:cubicBezTo>
                      <a:pt x="371" y="691"/>
                      <a:pt x="366" y="686"/>
                      <a:pt x="366" y="681"/>
                    </a:cubicBezTo>
                    <a:cubicBezTo>
                      <a:pt x="366" y="675"/>
                      <a:pt x="371" y="670"/>
                      <a:pt x="377" y="670"/>
                    </a:cubicBezTo>
                    <a:close/>
                    <a:moveTo>
                      <a:pt x="405" y="670"/>
                    </a:moveTo>
                    <a:cubicBezTo>
                      <a:pt x="410" y="670"/>
                      <a:pt x="415" y="675"/>
                      <a:pt x="415" y="681"/>
                    </a:cubicBezTo>
                    <a:cubicBezTo>
                      <a:pt x="415" y="686"/>
                      <a:pt x="410" y="691"/>
                      <a:pt x="405" y="691"/>
                    </a:cubicBezTo>
                    <a:cubicBezTo>
                      <a:pt x="399" y="691"/>
                      <a:pt x="394" y="686"/>
                      <a:pt x="394" y="681"/>
                    </a:cubicBezTo>
                    <a:cubicBezTo>
                      <a:pt x="394" y="675"/>
                      <a:pt x="399" y="670"/>
                      <a:pt x="405" y="670"/>
                    </a:cubicBezTo>
                    <a:close/>
                    <a:moveTo>
                      <a:pt x="66" y="697"/>
                    </a:moveTo>
                    <a:cubicBezTo>
                      <a:pt x="72" y="697"/>
                      <a:pt x="77" y="702"/>
                      <a:pt x="77" y="708"/>
                    </a:cubicBezTo>
                    <a:cubicBezTo>
                      <a:pt x="77" y="713"/>
                      <a:pt x="72" y="718"/>
                      <a:pt x="66" y="718"/>
                    </a:cubicBezTo>
                    <a:cubicBezTo>
                      <a:pt x="61" y="718"/>
                      <a:pt x="56" y="713"/>
                      <a:pt x="56" y="708"/>
                    </a:cubicBezTo>
                    <a:cubicBezTo>
                      <a:pt x="56" y="702"/>
                      <a:pt x="61" y="697"/>
                      <a:pt x="66" y="697"/>
                    </a:cubicBezTo>
                    <a:close/>
                    <a:moveTo>
                      <a:pt x="207" y="697"/>
                    </a:moveTo>
                    <a:cubicBezTo>
                      <a:pt x="213" y="697"/>
                      <a:pt x="218" y="702"/>
                      <a:pt x="218" y="708"/>
                    </a:cubicBezTo>
                    <a:cubicBezTo>
                      <a:pt x="218" y="713"/>
                      <a:pt x="213" y="718"/>
                      <a:pt x="207" y="718"/>
                    </a:cubicBezTo>
                    <a:cubicBezTo>
                      <a:pt x="202" y="718"/>
                      <a:pt x="197" y="713"/>
                      <a:pt x="197" y="708"/>
                    </a:cubicBezTo>
                    <a:cubicBezTo>
                      <a:pt x="197" y="702"/>
                      <a:pt x="202" y="697"/>
                      <a:pt x="207" y="697"/>
                    </a:cubicBezTo>
                    <a:close/>
                    <a:moveTo>
                      <a:pt x="236" y="697"/>
                    </a:moveTo>
                    <a:cubicBezTo>
                      <a:pt x="241" y="697"/>
                      <a:pt x="246" y="702"/>
                      <a:pt x="246" y="708"/>
                    </a:cubicBezTo>
                    <a:cubicBezTo>
                      <a:pt x="246" y="713"/>
                      <a:pt x="241" y="718"/>
                      <a:pt x="236" y="718"/>
                    </a:cubicBezTo>
                    <a:cubicBezTo>
                      <a:pt x="230" y="718"/>
                      <a:pt x="225" y="713"/>
                      <a:pt x="225" y="708"/>
                    </a:cubicBezTo>
                    <a:cubicBezTo>
                      <a:pt x="225" y="702"/>
                      <a:pt x="230" y="697"/>
                      <a:pt x="236" y="697"/>
                    </a:cubicBezTo>
                    <a:close/>
                    <a:moveTo>
                      <a:pt x="264" y="697"/>
                    </a:moveTo>
                    <a:cubicBezTo>
                      <a:pt x="269" y="697"/>
                      <a:pt x="274" y="702"/>
                      <a:pt x="274" y="708"/>
                    </a:cubicBezTo>
                    <a:cubicBezTo>
                      <a:pt x="274" y="713"/>
                      <a:pt x="269" y="718"/>
                      <a:pt x="264" y="718"/>
                    </a:cubicBezTo>
                    <a:cubicBezTo>
                      <a:pt x="258" y="718"/>
                      <a:pt x="253" y="713"/>
                      <a:pt x="253" y="708"/>
                    </a:cubicBezTo>
                    <a:cubicBezTo>
                      <a:pt x="253" y="702"/>
                      <a:pt x="258" y="697"/>
                      <a:pt x="264" y="697"/>
                    </a:cubicBezTo>
                    <a:close/>
                    <a:moveTo>
                      <a:pt x="348" y="697"/>
                    </a:moveTo>
                    <a:cubicBezTo>
                      <a:pt x="354" y="697"/>
                      <a:pt x="359" y="702"/>
                      <a:pt x="359" y="708"/>
                    </a:cubicBezTo>
                    <a:cubicBezTo>
                      <a:pt x="359" y="713"/>
                      <a:pt x="354" y="718"/>
                      <a:pt x="348" y="718"/>
                    </a:cubicBezTo>
                    <a:cubicBezTo>
                      <a:pt x="343" y="718"/>
                      <a:pt x="338" y="713"/>
                      <a:pt x="338" y="708"/>
                    </a:cubicBezTo>
                    <a:cubicBezTo>
                      <a:pt x="338" y="702"/>
                      <a:pt x="343" y="697"/>
                      <a:pt x="348" y="697"/>
                    </a:cubicBezTo>
                    <a:close/>
                    <a:moveTo>
                      <a:pt x="377" y="697"/>
                    </a:moveTo>
                    <a:cubicBezTo>
                      <a:pt x="382" y="697"/>
                      <a:pt x="387" y="702"/>
                      <a:pt x="387" y="708"/>
                    </a:cubicBezTo>
                    <a:cubicBezTo>
                      <a:pt x="387" y="713"/>
                      <a:pt x="382" y="718"/>
                      <a:pt x="377" y="718"/>
                    </a:cubicBezTo>
                    <a:cubicBezTo>
                      <a:pt x="371" y="718"/>
                      <a:pt x="366" y="713"/>
                      <a:pt x="366" y="708"/>
                    </a:cubicBezTo>
                    <a:cubicBezTo>
                      <a:pt x="366" y="702"/>
                      <a:pt x="371" y="697"/>
                      <a:pt x="377" y="697"/>
                    </a:cubicBezTo>
                    <a:close/>
                    <a:moveTo>
                      <a:pt x="405" y="697"/>
                    </a:moveTo>
                    <a:cubicBezTo>
                      <a:pt x="410" y="697"/>
                      <a:pt x="415" y="702"/>
                      <a:pt x="415" y="708"/>
                    </a:cubicBezTo>
                    <a:cubicBezTo>
                      <a:pt x="415" y="713"/>
                      <a:pt x="410" y="718"/>
                      <a:pt x="405" y="718"/>
                    </a:cubicBezTo>
                    <a:cubicBezTo>
                      <a:pt x="399" y="718"/>
                      <a:pt x="394" y="713"/>
                      <a:pt x="394" y="708"/>
                    </a:cubicBezTo>
                    <a:cubicBezTo>
                      <a:pt x="394" y="702"/>
                      <a:pt x="399" y="697"/>
                      <a:pt x="405" y="697"/>
                    </a:cubicBezTo>
                    <a:close/>
                    <a:moveTo>
                      <a:pt x="433" y="697"/>
                    </a:moveTo>
                    <a:cubicBezTo>
                      <a:pt x="439" y="697"/>
                      <a:pt x="443" y="702"/>
                      <a:pt x="443" y="708"/>
                    </a:cubicBezTo>
                    <a:cubicBezTo>
                      <a:pt x="443" y="713"/>
                      <a:pt x="439" y="718"/>
                      <a:pt x="433" y="718"/>
                    </a:cubicBezTo>
                    <a:cubicBezTo>
                      <a:pt x="427" y="718"/>
                      <a:pt x="423" y="713"/>
                      <a:pt x="423" y="708"/>
                    </a:cubicBezTo>
                    <a:cubicBezTo>
                      <a:pt x="423" y="702"/>
                      <a:pt x="427" y="697"/>
                      <a:pt x="433" y="697"/>
                    </a:cubicBezTo>
                    <a:close/>
                    <a:moveTo>
                      <a:pt x="236" y="724"/>
                    </a:moveTo>
                    <a:cubicBezTo>
                      <a:pt x="241" y="724"/>
                      <a:pt x="246" y="729"/>
                      <a:pt x="246" y="734"/>
                    </a:cubicBezTo>
                    <a:cubicBezTo>
                      <a:pt x="246" y="740"/>
                      <a:pt x="241" y="745"/>
                      <a:pt x="236" y="745"/>
                    </a:cubicBezTo>
                    <a:cubicBezTo>
                      <a:pt x="230" y="745"/>
                      <a:pt x="225" y="740"/>
                      <a:pt x="225" y="734"/>
                    </a:cubicBezTo>
                    <a:cubicBezTo>
                      <a:pt x="225" y="729"/>
                      <a:pt x="230" y="724"/>
                      <a:pt x="236" y="724"/>
                    </a:cubicBezTo>
                    <a:close/>
                    <a:moveTo>
                      <a:pt x="405" y="724"/>
                    </a:moveTo>
                    <a:cubicBezTo>
                      <a:pt x="410" y="724"/>
                      <a:pt x="415" y="729"/>
                      <a:pt x="415" y="734"/>
                    </a:cubicBezTo>
                    <a:cubicBezTo>
                      <a:pt x="415" y="740"/>
                      <a:pt x="410" y="745"/>
                      <a:pt x="405" y="745"/>
                    </a:cubicBezTo>
                    <a:cubicBezTo>
                      <a:pt x="399" y="745"/>
                      <a:pt x="394" y="740"/>
                      <a:pt x="394" y="734"/>
                    </a:cubicBezTo>
                    <a:cubicBezTo>
                      <a:pt x="394" y="729"/>
                      <a:pt x="399" y="724"/>
                      <a:pt x="405" y="724"/>
                    </a:cubicBezTo>
                    <a:close/>
                    <a:moveTo>
                      <a:pt x="95" y="536"/>
                    </a:moveTo>
                    <a:cubicBezTo>
                      <a:pt x="100" y="536"/>
                      <a:pt x="105" y="541"/>
                      <a:pt x="105" y="547"/>
                    </a:cubicBezTo>
                    <a:cubicBezTo>
                      <a:pt x="105" y="552"/>
                      <a:pt x="100" y="557"/>
                      <a:pt x="95" y="557"/>
                    </a:cubicBezTo>
                    <a:cubicBezTo>
                      <a:pt x="89" y="557"/>
                      <a:pt x="84" y="552"/>
                      <a:pt x="84" y="547"/>
                    </a:cubicBezTo>
                    <a:cubicBezTo>
                      <a:pt x="84" y="541"/>
                      <a:pt x="89" y="536"/>
                      <a:pt x="95" y="536"/>
                    </a:cubicBezTo>
                    <a:close/>
                    <a:moveTo>
                      <a:pt x="66" y="483"/>
                    </a:moveTo>
                    <a:cubicBezTo>
                      <a:pt x="72" y="483"/>
                      <a:pt x="77" y="487"/>
                      <a:pt x="77" y="493"/>
                    </a:cubicBezTo>
                    <a:cubicBezTo>
                      <a:pt x="77" y="499"/>
                      <a:pt x="72" y="503"/>
                      <a:pt x="66" y="503"/>
                    </a:cubicBezTo>
                    <a:cubicBezTo>
                      <a:pt x="61" y="503"/>
                      <a:pt x="56" y="499"/>
                      <a:pt x="56" y="493"/>
                    </a:cubicBezTo>
                    <a:cubicBezTo>
                      <a:pt x="56" y="487"/>
                      <a:pt x="61" y="483"/>
                      <a:pt x="66" y="483"/>
                    </a:cubicBezTo>
                    <a:close/>
                    <a:moveTo>
                      <a:pt x="10" y="563"/>
                    </a:moveTo>
                    <a:cubicBezTo>
                      <a:pt x="16" y="563"/>
                      <a:pt x="20" y="568"/>
                      <a:pt x="20" y="574"/>
                    </a:cubicBezTo>
                    <a:cubicBezTo>
                      <a:pt x="20" y="579"/>
                      <a:pt x="16" y="584"/>
                      <a:pt x="10" y="584"/>
                    </a:cubicBezTo>
                    <a:cubicBezTo>
                      <a:pt x="4" y="584"/>
                      <a:pt x="0" y="579"/>
                      <a:pt x="0" y="574"/>
                    </a:cubicBezTo>
                    <a:cubicBezTo>
                      <a:pt x="0" y="568"/>
                      <a:pt x="4" y="563"/>
                      <a:pt x="10" y="5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40222"/>
              <p:cNvSpPr>
                <a:spLocks noEditPoints="1"/>
              </p:cNvSpPr>
              <p:nvPr/>
            </p:nvSpPr>
            <p:spPr bwMode="auto">
              <a:xfrm>
                <a:off x="852128" y="618001"/>
                <a:ext cx="3551238" cy="2701925"/>
              </a:xfrm>
              <a:custGeom>
                <a:avLst/>
                <a:gdLst>
                  <a:gd name="T0" fmla="*/ 462 w 838"/>
                  <a:gd name="T1" fmla="*/ 590 h 637"/>
                  <a:gd name="T2" fmla="*/ 331 w 838"/>
                  <a:gd name="T3" fmla="*/ 600 h 637"/>
                  <a:gd name="T4" fmla="*/ 433 w 838"/>
                  <a:gd name="T5" fmla="*/ 584 h 637"/>
                  <a:gd name="T6" fmla="*/ 282 w 838"/>
                  <a:gd name="T7" fmla="*/ 574 h 637"/>
                  <a:gd name="T8" fmla="*/ 433 w 838"/>
                  <a:gd name="T9" fmla="*/ 536 h 637"/>
                  <a:gd name="T10" fmla="*/ 574 w 838"/>
                  <a:gd name="T11" fmla="*/ 510 h 637"/>
                  <a:gd name="T12" fmla="*/ 359 w 838"/>
                  <a:gd name="T13" fmla="*/ 520 h 637"/>
                  <a:gd name="T14" fmla="*/ 574 w 838"/>
                  <a:gd name="T15" fmla="*/ 503 h 637"/>
                  <a:gd name="T16" fmla="*/ 367 w 838"/>
                  <a:gd name="T17" fmla="*/ 493 h 637"/>
                  <a:gd name="T18" fmla="*/ 574 w 838"/>
                  <a:gd name="T19" fmla="*/ 456 h 637"/>
                  <a:gd name="T20" fmla="*/ 405 w 838"/>
                  <a:gd name="T21" fmla="*/ 456 h 637"/>
                  <a:gd name="T22" fmla="*/ 669 w 838"/>
                  <a:gd name="T23" fmla="*/ 439 h 637"/>
                  <a:gd name="T24" fmla="*/ 518 w 838"/>
                  <a:gd name="T25" fmla="*/ 450 h 637"/>
                  <a:gd name="T26" fmla="*/ 367 w 838"/>
                  <a:gd name="T27" fmla="*/ 439 h 637"/>
                  <a:gd name="T28" fmla="*/ 659 w 838"/>
                  <a:gd name="T29" fmla="*/ 402 h 637"/>
                  <a:gd name="T30" fmla="*/ 490 w 838"/>
                  <a:gd name="T31" fmla="*/ 402 h 637"/>
                  <a:gd name="T32" fmla="*/ 359 w 838"/>
                  <a:gd name="T33" fmla="*/ 413 h 637"/>
                  <a:gd name="T34" fmla="*/ 659 w 838"/>
                  <a:gd name="T35" fmla="*/ 396 h 637"/>
                  <a:gd name="T36" fmla="*/ 451 w 838"/>
                  <a:gd name="T37" fmla="*/ 386 h 637"/>
                  <a:gd name="T38" fmla="*/ 321 w 838"/>
                  <a:gd name="T39" fmla="*/ 376 h 637"/>
                  <a:gd name="T40" fmla="*/ 603 w 838"/>
                  <a:gd name="T41" fmla="*/ 349 h 637"/>
                  <a:gd name="T42" fmla="*/ 387 w 838"/>
                  <a:gd name="T43" fmla="*/ 359 h 637"/>
                  <a:gd name="T44" fmla="*/ 236 w 838"/>
                  <a:gd name="T45" fmla="*/ 369 h 637"/>
                  <a:gd name="T46" fmla="*/ 28 w 838"/>
                  <a:gd name="T47" fmla="*/ 359 h 637"/>
                  <a:gd name="T48" fmla="*/ 405 w 838"/>
                  <a:gd name="T49" fmla="*/ 322 h 637"/>
                  <a:gd name="T50" fmla="*/ 236 w 838"/>
                  <a:gd name="T51" fmla="*/ 322 h 637"/>
                  <a:gd name="T52" fmla="*/ 105 w 838"/>
                  <a:gd name="T53" fmla="*/ 332 h 637"/>
                  <a:gd name="T54" fmla="*/ 462 w 838"/>
                  <a:gd name="T55" fmla="*/ 316 h 637"/>
                  <a:gd name="T56" fmla="*/ 310 w 838"/>
                  <a:gd name="T57" fmla="*/ 305 h 637"/>
                  <a:gd name="T58" fmla="*/ 180 w 838"/>
                  <a:gd name="T59" fmla="*/ 295 h 637"/>
                  <a:gd name="T60" fmla="*/ 744 w 838"/>
                  <a:gd name="T61" fmla="*/ 268 h 637"/>
                  <a:gd name="T62" fmla="*/ 500 w 838"/>
                  <a:gd name="T63" fmla="*/ 279 h 637"/>
                  <a:gd name="T64" fmla="*/ 349 w 838"/>
                  <a:gd name="T65" fmla="*/ 289 h 637"/>
                  <a:gd name="T66" fmla="*/ 198 w 838"/>
                  <a:gd name="T67" fmla="*/ 279 h 637"/>
                  <a:gd name="T68" fmla="*/ 67 w 838"/>
                  <a:gd name="T69" fmla="*/ 268 h 637"/>
                  <a:gd name="T70" fmla="*/ 715 w 838"/>
                  <a:gd name="T71" fmla="*/ 241 h 637"/>
                  <a:gd name="T72" fmla="*/ 500 w 838"/>
                  <a:gd name="T73" fmla="*/ 252 h 637"/>
                  <a:gd name="T74" fmla="*/ 349 w 838"/>
                  <a:gd name="T75" fmla="*/ 262 h 637"/>
                  <a:gd name="T76" fmla="*/ 198 w 838"/>
                  <a:gd name="T77" fmla="*/ 252 h 637"/>
                  <a:gd name="T78" fmla="*/ 67 w 838"/>
                  <a:gd name="T79" fmla="*/ 241 h 637"/>
                  <a:gd name="T80" fmla="*/ 687 w 838"/>
                  <a:gd name="T81" fmla="*/ 215 h 637"/>
                  <a:gd name="T82" fmla="*/ 500 w 838"/>
                  <a:gd name="T83" fmla="*/ 225 h 637"/>
                  <a:gd name="T84" fmla="*/ 321 w 838"/>
                  <a:gd name="T85" fmla="*/ 235 h 637"/>
                  <a:gd name="T86" fmla="*/ 169 w 838"/>
                  <a:gd name="T87" fmla="*/ 225 h 637"/>
                  <a:gd name="T88" fmla="*/ 39 w 838"/>
                  <a:gd name="T89" fmla="*/ 215 h 637"/>
                  <a:gd name="T90" fmla="*/ 603 w 838"/>
                  <a:gd name="T91" fmla="*/ 188 h 637"/>
                  <a:gd name="T92" fmla="*/ 387 w 838"/>
                  <a:gd name="T93" fmla="*/ 198 h 637"/>
                  <a:gd name="T94" fmla="*/ 39 w 838"/>
                  <a:gd name="T95" fmla="*/ 209 h 637"/>
                  <a:gd name="T96" fmla="*/ 677 w 838"/>
                  <a:gd name="T97" fmla="*/ 171 h 637"/>
                  <a:gd name="T98" fmla="*/ 349 w 838"/>
                  <a:gd name="T99" fmla="*/ 161 h 637"/>
                  <a:gd name="T100" fmla="*/ 687 w 838"/>
                  <a:gd name="T101" fmla="*/ 134 h 637"/>
                  <a:gd name="T102" fmla="*/ 444 w 838"/>
                  <a:gd name="T103" fmla="*/ 145 h 637"/>
                  <a:gd name="T104" fmla="*/ 800 w 838"/>
                  <a:gd name="T105" fmla="*/ 128 h 637"/>
                  <a:gd name="T106" fmla="*/ 649 w 838"/>
                  <a:gd name="T107" fmla="*/ 118 h 637"/>
                  <a:gd name="T108" fmla="*/ 292 w 838"/>
                  <a:gd name="T109" fmla="*/ 107 h 637"/>
                  <a:gd name="T110" fmla="*/ 687 w 838"/>
                  <a:gd name="T111" fmla="*/ 81 h 637"/>
                  <a:gd name="T112" fmla="*/ 472 w 838"/>
                  <a:gd name="T113" fmla="*/ 91 h 637"/>
                  <a:gd name="T114" fmla="*/ 744 w 838"/>
                  <a:gd name="T115" fmla="*/ 74 h 637"/>
                  <a:gd name="T116" fmla="*/ 536 w 838"/>
                  <a:gd name="T117" fmla="*/ 64 h 637"/>
                  <a:gd name="T118" fmla="*/ 744 w 838"/>
                  <a:gd name="T119" fmla="*/ 27 h 637"/>
                  <a:gd name="T120" fmla="*/ 405 w 838"/>
                  <a:gd name="T121" fmla="*/ 27 h 637"/>
                  <a:gd name="T122" fmla="*/ 585 w 838"/>
                  <a:gd name="T123" fmla="*/ 11 h 637"/>
                  <a:gd name="T124" fmla="*/ 405 w 838"/>
                  <a:gd name="T125" fmla="*/ 2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8" h="637">
                    <a:moveTo>
                      <a:pt x="377" y="0"/>
                    </a:moveTo>
                    <a:cubicBezTo>
                      <a:pt x="383" y="0"/>
                      <a:pt x="387" y="5"/>
                      <a:pt x="387" y="11"/>
                    </a:cubicBezTo>
                    <a:cubicBezTo>
                      <a:pt x="387" y="16"/>
                      <a:pt x="383" y="21"/>
                      <a:pt x="377" y="21"/>
                    </a:cubicBezTo>
                    <a:cubicBezTo>
                      <a:pt x="371" y="21"/>
                      <a:pt x="367" y="16"/>
                      <a:pt x="367" y="11"/>
                    </a:cubicBezTo>
                    <a:cubicBezTo>
                      <a:pt x="367" y="5"/>
                      <a:pt x="371" y="0"/>
                      <a:pt x="377" y="0"/>
                    </a:cubicBezTo>
                    <a:close/>
                    <a:moveTo>
                      <a:pt x="546" y="510"/>
                    </a:moveTo>
                    <a:cubicBezTo>
                      <a:pt x="552" y="510"/>
                      <a:pt x="557" y="514"/>
                      <a:pt x="557" y="520"/>
                    </a:cubicBezTo>
                    <a:cubicBezTo>
                      <a:pt x="557" y="526"/>
                      <a:pt x="552" y="530"/>
                      <a:pt x="546" y="530"/>
                    </a:cubicBezTo>
                    <a:cubicBezTo>
                      <a:pt x="540" y="530"/>
                      <a:pt x="536" y="526"/>
                      <a:pt x="536" y="520"/>
                    </a:cubicBezTo>
                    <a:cubicBezTo>
                      <a:pt x="536" y="514"/>
                      <a:pt x="540" y="510"/>
                      <a:pt x="546" y="510"/>
                    </a:cubicBezTo>
                    <a:close/>
                    <a:moveTo>
                      <a:pt x="518" y="617"/>
                    </a:moveTo>
                    <a:cubicBezTo>
                      <a:pt x="524" y="617"/>
                      <a:pt x="528" y="621"/>
                      <a:pt x="528" y="627"/>
                    </a:cubicBezTo>
                    <a:cubicBezTo>
                      <a:pt x="528" y="633"/>
                      <a:pt x="524" y="637"/>
                      <a:pt x="518" y="637"/>
                    </a:cubicBezTo>
                    <a:cubicBezTo>
                      <a:pt x="512" y="637"/>
                      <a:pt x="508" y="633"/>
                      <a:pt x="508" y="627"/>
                    </a:cubicBezTo>
                    <a:cubicBezTo>
                      <a:pt x="508" y="621"/>
                      <a:pt x="512" y="617"/>
                      <a:pt x="518" y="617"/>
                    </a:cubicBezTo>
                    <a:close/>
                    <a:moveTo>
                      <a:pt x="518" y="590"/>
                    </a:moveTo>
                    <a:cubicBezTo>
                      <a:pt x="524" y="590"/>
                      <a:pt x="528" y="595"/>
                      <a:pt x="528" y="600"/>
                    </a:cubicBezTo>
                    <a:cubicBezTo>
                      <a:pt x="528" y="606"/>
                      <a:pt x="524" y="611"/>
                      <a:pt x="518" y="611"/>
                    </a:cubicBezTo>
                    <a:cubicBezTo>
                      <a:pt x="512" y="611"/>
                      <a:pt x="508" y="606"/>
                      <a:pt x="508" y="600"/>
                    </a:cubicBezTo>
                    <a:cubicBezTo>
                      <a:pt x="508" y="595"/>
                      <a:pt x="512" y="590"/>
                      <a:pt x="518" y="590"/>
                    </a:cubicBezTo>
                    <a:close/>
                    <a:moveTo>
                      <a:pt x="490" y="590"/>
                    </a:moveTo>
                    <a:cubicBezTo>
                      <a:pt x="496" y="590"/>
                      <a:pt x="500" y="595"/>
                      <a:pt x="500" y="600"/>
                    </a:cubicBezTo>
                    <a:cubicBezTo>
                      <a:pt x="500" y="606"/>
                      <a:pt x="496" y="611"/>
                      <a:pt x="490" y="611"/>
                    </a:cubicBezTo>
                    <a:cubicBezTo>
                      <a:pt x="484" y="611"/>
                      <a:pt x="479" y="606"/>
                      <a:pt x="479" y="600"/>
                    </a:cubicBezTo>
                    <a:cubicBezTo>
                      <a:pt x="479" y="595"/>
                      <a:pt x="484" y="590"/>
                      <a:pt x="490" y="590"/>
                    </a:cubicBezTo>
                    <a:close/>
                    <a:moveTo>
                      <a:pt x="462" y="590"/>
                    </a:moveTo>
                    <a:cubicBezTo>
                      <a:pt x="467" y="590"/>
                      <a:pt x="472" y="595"/>
                      <a:pt x="472" y="600"/>
                    </a:cubicBezTo>
                    <a:cubicBezTo>
                      <a:pt x="472" y="606"/>
                      <a:pt x="467" y="611"/>
                      <a:pt x="462" y="611"/>
                    </a:cubicBezTo>
                    <a:cubicBezTo>
                      <a:pt x="456" y="611"/>
                      <a:pt x="451" y="606"/>
                      <a:pt x="451" y="600"/>
                    </a:cubicBezTo>
                    <a:cubicBezTo>
                      <a:pt x="451" y="595"/>
                      <a:pt x="456" y="590"/>
                      <a:pt x="462" y="590"/>
                    </a:cubicBezTo>
                    <a:close/>
                    <a:moveTo>
                      <a:pt x="433" y="590"/>
                    </a:moveTo>
                    <a:cubicBezTo>
                      <a:pt x="439" y="590"/>
                      <a:pt x="444" y="595"/>
                      <a:pt x="444" y="600"/>
                    </a:cubicBezTo>
                    <a:cubicBezTo>
                      <a:pt x="444" y="606"/>
                      <a:pt x="439" y="611"/>
                      <a:pt x="433" y="611"/>
                    </a:cubicBezTo>
                    <a:cubicBezTo>
                      <a:pt x="428" y="611"/>
                      <a:pt x="423" y="606"/>
                      <a:pt x="423" y="600"/>
                    </a:cubicBezTo>
                    <a:cubicBezTo>
                      <a:pt x="423" y="595"/>
                      <a:pt x="428" y="590"/>
                      <a:pt x="433" y="590"/>
                    </a:cubicBezTo>
                    <a:close/>
                    <a:moveTo>
                      <a:pt x="405" y="590"/>
                    </a:moveTo>
                    <a:cubicBezTo>
                      <a:pt x="411" y="590"/>
                      <a:pt x="416" y="595"/>
                      <a:pt x="416" y="600"/>
                    </a:cubicBezTo>
                    <a:cubicBezTo>
                      <a:pt x="416" y="606"/>
                      <a:pt x="411" y="611"/>
                      <a:pt x="405" y="611"/>
                    </a:cubicBezTo>
                    <a:cubicBezTo>
                      <a:pt x="400" y="611"/>
                      <a:pt x="395" y="606"/>
                      <a:pt x="395" y="600"/>
                    </a:cubicBezTo>
                    <a:cubicBezTo>
                      <a:pt x="395" y="595"/>
                      <a:pt x="400" y="590"/>
                      <a:pt x="405" y="590"/>
                    </a:cubicBezTo>
                    <a:close/>
                    <a:moveTo>
                      <a:pt x="377" y="590"/>
                    </a:moveTo>
                    <a:cubicBezTo>
                      <a:pt x="383" y="590"/>
                      <a:pt x="387" y="595"/>
                      <a:pt x="387" y="600"/>
                    </a:cubicBezTo>
                    <a:cubicBezTo>
                      <a:pt x="387" y="606"/>
                      <a:pt x="383" y="611"/>
                      <a:pt x="377" y="611"/>
                    </a:cubicBezTo>
                    <a:cubicBezTo>
                      <a:pt x="371" y="611"/>
                      <a:pt x="367" y="606"/>
                      <a:pt x="367" y="600"/>
                    </a:cubicBezTo>
                    <a:cubicBezTo>
                      <a:pt x="367" y="595"/>
                      <a:pt x="371" y="590"/>
                      <a:pt x="377" y="590"/>
                    </a:cubicBezTo>
                    <a:close/>
                    <a:moveTo>
                      <a:pt x="349" y="590"/>
                    </a:moveTo>
                    <a:cubicBezTo>
                      <a:pt x="355" y="590"/>
                      <a:pt x="359" y="595"/>
                      <a:pt x="359" y="600"/>
                    </a:cubicBezTo>
                    <a:cubicBezTo>
                      <a:pt x="359" y="606"/>
                      <a:pt x="355" y="611"/>
                      <a:pt x="349" y="611"/>
                    </a:cubicBezTo>
                    <a:cubicBezTo>
                      <a:pt x="343" y="611"/>
                      <a:pt x="339" y="606"/>
                      <a:pt x="339" y="600"/>
                    </a:cubicBezTo>
                    <a:cubicBezTo>
                      <a:pt x="339" y="595"/>
                      <a:pt x="343" y="590"/>
                      <a:pt x="349" y="590"/>
                    </a:cubicBezTo>
                    <a:close/>
                    <a:moveTo>
                      <a:pt x="321" y="590"/>
                    </a:moveTo>
                    <a:cubicBezTo>
                      <a:pt x="326" y="590"/>
                      <a:pt x="331" y="595"/>
                      <a:pt x="331" y="600"/>
                    </a:cubicBezTo>
                    <a:cubicBezTo>
                      <a:pt x="331" y="606"/>
                      <a:pt x="326" y="611"/>
                      <a:pt x="321" y="611"/>
                    </a:cubicBezTo>
                    <a:cubicBezTo>
                      <a:pt x="315" y="611"/>
                      <a:pt x="310" y="606"/>
                      <a:pt x="310" y="600"/>
                    </a:cubicBezTo>
                    <a:cubicBezTo>
                      <a:pt x="310" y="595"/>
                      <a:pt x="315" y="590"/>
                      <a:pt x="321" y="590"/>
                    </a:cubicBezTo>
                    <a:close/>
                    <a:moveTo>
                      <a:pt x="546" y="563"/>
                    </a:moveTo>
                    <a:cubicBezTo>
                      <a:pt x="552" y="563"/>
                      <a:pt x="557" y="568"/>
                      <a:pt x="557" y="574"/>
                    </a:cubicBezTo>
                    <a:cubicBezTo>
                      <a:pt x="557" y="579"/>
                      <a:pt x="552" y="584"/>
                      <a:pt x="546" y="584"/>
                    </a:cubicBezTo>
                    <a:cubicBezTo>
                      <a:pt x="540" y="584"/>
                      <a:pt x="536" y="579"/>
                      <a:pt x="536" y="574"/>
                    </a:cubicBezTo>
                    <a:cubicBezTo>
                      <a:pt x="536" y="568"/>
                      <a:pt x="540" y="563"/>
                      <a:pt x="546" y="563"/>
                    </a:cubicBezTo>
                    <a:close/>
                    <a:moveTo>
                      <a:pt x="518" y="563"/>
                    </a:moveTo>
                    <a:cubicBezTo>
                      <a:pt x="524" y="563"/>
                      <a:pt x="528" y="568"/>
                      <a:pt x="528" y="574"/>
                    </a:cubicBezTo>
                    <a:cubicBezTo>
                      <a:pt x="528" y="579"/>
                      <a:pt x="524" y="584"/>
                      <a:pt x="518" y="584"/>
                    </a:cubicBezTo>
                    <a:cubicBezTo>
                      <a:pt x="512" y="584"/>
                      <a:pt x="508" y="579"/>
                      <a:pt x="508" y="574"/>
                    </a:cubicBezTo>
                    <a:cubicBezTo>
                      <a:pt x="508" y="568"/>
                      <a:pt x="512" y="563"/>
                      <a:pt x="518" y="563"/>
                    </a:cubicBezTo>
                    <a:close/>
                    <a:moveTo>
                      <a:pt x="490" y="563"/>
                    </a:moveTo>
                    <a:cubicBezTo>
                      <a:pt x="496" y="563"/>
                      <a:pt x="500" y="568"/>
                      <a:pt x="500" y="574"/>
                    </a:cubicBezTo>
                    <a:cubicBezTo>
                      <a:pt x="500" y="579"/>
                      <a:pt x="496" y="584"/>
                      <a:pt x="490" y="584"/>
                    </a:cubicBezTo>
                    <a:cubicBezTo>
                      <a:pt x="484" y="584"/>
                      <a:pt x="479" y="579"/>
                      <a:pt x="479" y="574"/>
                    </a:cubicBezTo>
                    <a:cubicBezTo>
                      <a:pt x="479" y="568"/>
                      <a:pt x="484" y="563"/>
                      <a:pt x="490" y="563"/>
                    </a:cubicBezTo>
                    <a:close/>
                    <a:moveTo>
                      <a:pt x="462" y="563"/>
                    </a:moveTo>
                    <a:cubicBezTo>
                      <a:pt x="467" y="563"/>
                      <a:pt x="472" y="568"/>
                      <a:pt x="472" y="574"/>
                    </a:cubicBezTo>
                    <a:cubicBezTo>
                      <a:pt x="472" y="579"/>
                      <a:pt x="467" y="584"/>
                      <a:pt x="462" y="584"/>
                    </a:cubicBezTo>
                    <a:cubicBezTo>
                      <a:pt x="456" y="584"/>
                      <a:pt x="451" y="579"/>
                      <a:pt x="451" y="574"/>
                    </a:cubicBezTo>
                    <a:cubicBezTo>
                      <a:pt x="451" y="568"/>
                      <a:pt x="456" y="563"/>
                      <a:pt x="462" y="563"/>
                    </a:cubicBezTo>
                    <a:close/>
                    <a:moveTo>
                      <a:pt x="433" y="563"/>
                    </a:moveTo>
                    <a:cubicBezTo>
                      <a:pt x="439" y="563"/>
                      <a:pt x="444" y="568"/>
                      <a:pt x="444" y="574"/>
                    </a:cubicBezTo>
                    <a:cubicBezTo>
                      <a:pt x="444" y="579"/>
                      <a:pt x="439" y="584"/>
                      <a:pt x="433" y="584"/>
                    </a:cubicBezTo>
                    <a:cubicBezTo>
                      <a:pt x="428" y="584"/>
                      <a:pt x="423" y="579"/>
                      <a:pt x="423" y="574"/>
                    </a:cubicBezTo>
                    <a:cubicBezTo>
                      <a:pt x="423" y="568"/>
                      <a:pt x="428" y="563"/>
                      <a:pt x="433" y="563"/>
                    </a:cubicBezTo>
                    <a:close/>
                    <a:moveTo>
                      <a:pt x="405" y="563"/>
                    </a:moveTo>
                    <a:cubicBezTo>
                      <a:pt x="411" y="563"/>
                      <a:pt x="416" y="568"/>
                      <a:pt x="416" y="574"/>
                    </a:cubicBezTo>
                    <a:cubicBezTo>
                      <a:pt x="416" y="579"/>
                      <a:pt x="411" y="584"/>
                      <a:pt x="405" y="584"/>
                    </a:cubicBezTo>
                    <a:cubicBezTo>
                      <a:pt x="400" y="584"/>
                      <a:pt x="395" y="579"/>
                      <a:pt x="395" y="574"/>
                    </a:cubicBezTo>
                    <a:cubicBezTo>
                      <a:pt x="395" y="568"/>
                      <a:pt x="400" y="563"/>
                      <a:pt x="405" y="563"/>
                    </a:cubicBezTo>
                    <a:close/>
                    <a:moveTo>
                      <a:pt x="377" y="563"/>
                    </a:moveTo>
                    <a:cubicBezTo>
                      <a:pt x="383" y="563"/>
                      <a:pt x="387" y="568"/>
                      <a:pt x="387" y="574"/>
                    </a:cubicBezTo>
                    <a:cubicBezTo>
                      <a:pt x="387" y="579"/>
                      <a:pt x="383" y="584"/>
                      <a:pt x="377" y="584"/>
                    </a:cubicBezTo>
                    <a:cubicBezTo>
                      <a:pt x="371" y="584"/>
                      <a:pt x="367" y="579"/>
                      <a:pt x="367" y="574"/>
                    </a:cubicBezTo>
                    <a:cubicBezTo>
                      <a:pt x="367" y="568"/>
                      <a:pt x="371" y="563"/>
                      <a:pt x="377" y="563"/>
                    </a:cubicBezTo>
                    <a:close/>
                    <a:moveTo>
                      <a:pt x="349" y="563"/>
                    </a:moveTo>
                    <a:cubicBezTo>
                      <a:pt x="355" y="563"/>
                      <a:pt x="359" y="568"/>
                      <a:pt x="359" y="574"/>
                    </a:cubicBezTo>
                    <a:cubicBezTo>
                      <a:pt x="359" y="579"/>
                      <a:pt x="355" y="584"/>
                      <a:pt x="349" y="584"/>
                    </a:cubicBezTo>
                    <a:cubicBezTo>
                      <a:pt x="343" y="584"/>
                      <a:pt x="339" y="579"/>
                      <a:pt x="339" y="574"/>
                    </a:cubicBezTo>
                    <a:cubicBezTo>
                      <a:pt x="339" y="568"/>
                      <a:pt x="343" y="563"/>
                      <a:pt x="349" y="563"/>
                    </a:cubicBezTo>
                    <a:close/>
                    <a:moveTo>
                      <a:pt x="321" y="563"/>
                    </a:moveTo>
                    <a:cubicBezTo>
                      <a:pt x="326" y="563"/>
                      <a:pt x="331" y="568"/>
                      <a:pt x="331" y="574"/>
                    </a:cubicBezTo>
                    <a:cubicBezTo>
                      <a:pt x="331" y="579"/>
                      <a:pt x="326" y="584"/>
                      <a:pt x="321" y="584"/>
                    </a:cubicBezTo>
                    <a:cubicBezTo>
                      <a:pt x="315" y="584"/>
                      <a:pt x="310" y="579"/>
                      <a:pt x="310" y="574"/>
                    </a:cubicBezTo>
                    <a:cubicBezTo>
                      <a:pt x="310" y="568"/>
                      <a:pt x="315" y="563"/>
                      <a:pt x="321" y="563"/>
                    </a:cubicBezTo>
                    <a:close/>
                    <a:moveTo>
                      <a:pt x="292" y="563"/>
                    </a:moveTo>
                    <a:cubicBezTo>
                      <a:pt x="298" y="563"/>
                      <a:pt x="303" y="568"/>
                      <a:pt x="303" y="574"/>
                    </a:cubicBezTo>
                    <a:cubicBezTo>
                      <a:pt x="303" y="579"/>
                      <a:pt x="298" y="584"/>
                      <a:pt x="292" y="584"/>
                    </a:cubicBezTo>
                    <a:cubicBezTo>
                      <a:pt x="287" y="584"/>
                      <a:pt x="282" y="579"/>
                      <a:pt x="282" y="574"/>
                    </a:cubicBezTo>
                    <a:cubicBezTo>
                      <a:pt x="282" y="568"/>
                      <a:pt x="287" y="563"/>
                      <a:pt x="292" y="563"/>
                    </a:cubicBezTo>
                    <a:close/>
                    <a:moveTo>
                      <a:pt x="546" y="536"/>
                    </a:moveTo>
                    <a:cubicBezTo>
                      <a:pt x="552" y="536"/>
                      <a:pt x="557" y="541"/>
                      <a:pt x="557" y="547"/>
                    </a:cubicBezTo>
                    <a:cubicBezTo>
                      <a:pt x="557" y="552"/>
                      <a:pt x="552" y="557"/>
                      <a:pt x="546" y="557"/>
                    </a:cubicBezTo>
                    <a:cubicBezTo>
                      <a:pt x="540" y="557"/>
                      <a:pt x="536" y="552"/>
                      <a:pt x="536" y="547"/>
                    </a:cubicBezTo>
                    <a:cubicBezTo>
                      <a:pt x="536" y="541"/>
                      <a:pt x="540" y="536"/>
                      <a:pt x="546" y="536"/>
                    </a:cubicBezTo>
                    <a:close/>
                    <a:moveTo>
                      <a:pt x="518" y="536"/>
                    </a:moveTo>
                    <a:cubicBezTo>
                      <a:pt x="524" y="536"/>
                      <a:pt x="528" y="541"/>
                      <a:pt x="528" y="547"/>
                    </a:cubicBezTo>
                    <a:cubicBezTo>
                      <a:pt x="528" y="552"/>
                      <a:pt x="524" y="557"/>
                      <a:pt x="518" y="557"/>
                    </a:cubicBezTo>
                    <a:cubicBezTo>
                      <a:pt x="512" y="557"/>
                      <a:pt x="508" y="552"/>
                      <a:pt x="508" y="547"/>
                    </a:cubicBezTo>
                    <a:cubicBezTo>
                      <a:pt x="508" y="541"/>
                      <a:pt x="512" y="536"/>
                      <a:pt x="518" y="536"/>
                    </a:cubicBezTo>
                    <a:close/>
                    <a:moveTo>
                      <a:pt x="490" y="536"/>
                    </a:moveTo>
                    <a:cubicBezTo>
                      <a:pt x="496" y="536"/>
                      <a:pt x="500" y="541"/>
                      <a:pt x="500" y="547"/>
                    </a:cubicBezTo>
                    <a:cubicBezTo>
                      <a:pt x="500" y="552"/>
                      <a:pt x="496" y="557"/>
                      <a:pt x="490" y="557"/>
                    </a:cubicBezTo>
                    <a:cubicBezTo>
                      <a:pt x="484" y="557"/>
                      <a:pt x="479" y="552"/>
                      <a:pt x="479" y="547"/>
                    </a:cubicBezTo>
                    <a:cubicBezTo>
                      <a:pt x="479" y="541"/>
                      <a:pt x="484" y="536"/>
                      <a:pt x="490" y="536"/>
                    </a:cubicBezTo>
                    <a:close/>
                    <a:moveTo>
                      <a:pt x="462" y="536"/>
                    </a:moveTo>
                    <a:cubicBezTo>
                      <a:pt x="467" y="536"/>
                      <a:pt x="472" y="541"/>
                      <a:pt x="472" y="547"/>
                    </a:cubicBezTo>
                    <a:cubicBezTo>
                      <a:pt x="472" y="552"/>
                      <a:pt x="467" y="557"/>
                      <a:pt x="462" y="557"/>
                    </a:cubicBezTo>
                    <a:cubicBezTo>
                      <a:pt x="456" y="557"/>
                      <a:pt x="451" y="552"/>
                      <a:pt x="451" y="547"/>
                    </a:cubicBezTo>
                    <a:cubicBezTo>
                      <a:pt x="451" y="541"/>
                      <a:pt x="456" y="536"/>
                      <a:pt x="462" y="536"/>
                    </a:cubicBezTo>
                    <a:close/>
                    <a:moveTo>
                      <a:pt x="433" y="536"/>
                    </a:moveTo>
                    <a:cubicBezTo>
                      <a:pt x="439" y="536"/>
                      <a:pt x="444" y="541"/>
                      <a:pt x="444" y="547"/>
                    </a:cubicBezTo>
                    <a:cubicBezTo>
                      <a:pt x="444" y="552"/>
                      <a:pt x="439" y="557"/>
                      <a:pt x="433" y="557"/>
                    </a:cubicBezTo>
                    <a:cubicBezTo>
                      <a:pt x="428" y="557"/>
                      <a:pt x="423" y="552"/>
                      <a:pt x="423" y="547"/>
                    </a:cubicBezTo>
                    <a:cubicBezTo>
                      <a:pt x="423" y="541"/>
                      <a:pt x="428" y="536"/>
                      <a:pt x="433" y="536"/>
                    </a:cubicBezTo>
                    <a:close/>
                    <a:moveTo>
                      <a:pt x="405" y="536"/>
                    </a:moveTo>
                    <a:cubicBezTo>
                      <a:pt x="411" y="536"/>
                      <a:pt x="416" y="541"/>
                      <a:pt x="416" y="547"/>
                    </a:cubicBezTo>
                    <a:cubicBezTo>
                      <a:pt x="416" y="552"/>
                      <a:pt x="411" y="557"/>
                      <a:pt x="405" y="557"/>
                    </a:cubicBezTo>
                    <a:cubicBezTo>
                      <a:pt x="400" y="557"/>
                      <a:pt x="395" y="552"/>
                      <a:pt x="395" y="547"/>
                    </a:cubicBezTo>
                    <a:cubicBezTo>
                      <a:pt x="395" y="541"/>
                      <a:pt x="400" y="536"/>
                      <a:pt x="405" y="536"/>
                    </a:cubicBezTo>
                    <a:close/>
                    <a:moveTo>
                      <a:pt x="377" y="536"/>
                    </a:moveTo>
                    <a:cubicBezTo>
                      <a:pt x="383" y="536"/>
                      <a:pt x="387" y="541"/>
                      <a:pt x="387" y="547"/>
                    </a:cubicBezTo>
                    <a:cubicBezTo>
                      <a:pt x="387" y="552"/>
                      <a:pt x="383" y="557"/>
                      <a:pt x="377" y="557"/>
                    </a:cubicBezTo>
                    <a:cubicBezTo>
                      <a:pt x="371" y="557"/>
                      <a:pt x="367" y="552"/>
                      <a:pt x="367" y="547"/>
                    </a:cubicBezTo>
                    <a:cubicBezTo>
                      <a:pt x="367" y="541"/>
                      <a:pt x="371" y="536"/>
                      <a:pt x="377" y="536"/>
                    </a:cubicBezTo>
                    <a:close/>
                    <a:moveTo>
                      <a:pt x="349" y="536"/>
                    </a:moveTo>
                    <a:cubicBezTo>
                      <a:pt x="355" y="536"/>
                      <a:pt x="359" y="541"/>
                      <a:pt x="359" y="547"/>
                    </a:cubicBezTo>
                    <a:cubicBezTo>
                      <a:pt x="359" y="552"/>
                      <a:pt x="355" y="557"/>
                      <a:pt x="349" y="557"/>
                    </a:cubicBezTo>
                    <a:cubicBezTo>
                      <a:pt x="343" y="557"/>
                      <a:pt x="339" y="552"/>
                      <a:pt x="339" y="547"/>
                    </a:cubicBezTo>
                    <a:cubicBezTo>
                      <a:pt x="339" y="541"/>
                      <a:pt x="343" y="536"/>
                      <a:pt x="349" y="536"/>
                    </a:cubicBezTo>
                    <a:close/>
                    <a:moveTo>
                      <a:pt x="321" y="536"/>
                    </a:moveTo>
                    <a:cubicBezTo>
                      <a:pt x="326" y="536"/>
                      <a:pt x="331" y="541"/>
                      <a:pt x="331" y="547"/>
                    </a:cubicBezTo>
                    <a:cubicBezTo>
                      <a:pt x="331" y="552"/>
                      <a:pt x="326" y="557"/>
                      <a:pt x="321" y="557"/>
                    </a:cubicBezTo>
                    <a:cubicBezTo>
                      <a:pt x="315" y="557"/>
                      <a:pt x="310" y="552"/>
                      <a:pt x="310" y="547"/>
                    </a:cubicBezTo>
                    <a:cubicBezTo>
                      <a:pt x="310" y="541"/>
                      <a:pt x="315" y="536"/>
                      <a:pt x="321" y="536"/>
                    </a:cubicBezTo>
                    <a:close/>
                    <a:moveTo>
                      <a:pt x="292" y="536"/>
                    </a:moveTo>
                    <a:cubicBezTo>
                      <a:pt x="298" y="536"/>
                      <a:pt x="303" y="541"/>
                      <a:pt x="303" y="547"/>
                    </a:cubicBezTo>
                    <a:cubicBezTo>
                      <a:pt x="303" y="552"/>
                      <a:pt x="298" y="557"/>
                      <a:pt x="292" y="557"/>
                    </a:cubicBezTo>
                    <a:cubicBezTo>
                      <a:pt x="287" y="557"/>
                      <a:pt x="282" y="552"/>
                      <a:pt x="282" y="547"/>
                    </a:cubicBezTo>
                    <a:cubicBezTo>
                      <a:pt x="282" y="541"/>
                      <a:pt x="287" y="536"/>
                      <a:pt x="292" y="536"/>
                    </a:cubicBezTo>
                    <a:close/>
                    <a:moveTo>
                      <a:pt x="574" y="510"/>
                    </a:moveTo>
                    <a:cubicBezTo>
                      <a:pt x="580" y="510"/>
                      <a:pt x="585" y="514"/>
                      <a:pt x="585" y="520"/>
                    </a:cubicBezTo>
                    <a:cubicBezTo>
                      <a:pt x="585" y="526"/>
                      <a:pt x="580" y="530"/>
                      <a:pt x="574" y="530"/>
                    </a:cubicBezTo>
                    <a:cubicBezTo>
                      <a:pt x="569" y="530"/>
                      <a:pt x="564" y="526"/>
                      <a:pt x="564" y="520"/>
                    </a:cubicBezTo>
                    <a:cubicBezTo>
                      <a:pt x="564" y="514"/>
                      <a:pt x="569" y="510"/>
                      <a:pt x="574" y="510"/>
                    </a:cubicBezTo>
                    <a:close/>
                    <a:moveTo>
                      <a:pt x="462" y="510"/>
                    </a:moveTo>
                    <a:cubicBezTo>
                      <a:pt x="467" y="510"/>
                      <a:pt x="472" y="514"/>
                      <a:pt x="472" y="520"/>
                    </a:cubicBezTo>
                    <a:cubicBezTo>
                      <a:pt x="472" y="526"/>
                      <a:pt x="467" y="530"/>
                      <a:pt x="462" y="530"/>
                    </a:cubicBezTo>
                    <a:cubicBezTo>
                      <a:pt x="456" y="530"/>
                      <a:pt x="451" y="526"/>
                      <a:pt x="451" y="520"/>
                    </a:cubicBezTo>
                    <a:cubicBezTo>
                      <a:pt x="451" y="514"/>
                      <a:pt x="456" y="510"/>
                      <a:pt x="462" y="510"/>
                    </a:cubicBezTo>
                    <a:close/>
                    <a:moveTo>
                      <a:pt x="433" y="510"/>
                    </a:moveTo>
                    <a:cubicBezTo>
                      <a:pt x="439" y="510"/>
                      <a:pt x="444" y="514"/>
                      <a:pt x="444" y="520"/>
                    </a:cubicBezTo>
                    <a:cubicBezTo>
                      <a:pt x="444" y="526"/>
                      <a:pt x="439" y="530"/>
                      <a:pt x="433" y="530"/>
                    </a:cubicBezTo>
                    <a:cubicBezTo>
                      <a:pt x="428" y="530"/>
                      <a:pt x="423" y="526"/>
                      <a:pt x="423" y="520"/>
                    </a:cubicBezTo>
                    <a:cubicBezTo>
                      <a:pt x="423" y="514"/>
                      <a:pt x="428" y="510"/>
                      <a:pt x="433" y="510"/>
                    </a:cubicBezTo>
                    <a:close/>
                    <a:moveTo>
                      <a:pt x="405" y="510"/>
                    </a:moveTo>
                    <a:cubicBezTo>
                      <a:pt x="411" y="510"/>
                      <a:pt x="416" y="514"/>
                      <a:pt x="416" y="520"/>
                    </a:cubicBezTo>
                    <a:cubicBezTo>
                      <a:pt x="416" y="526"/>
                      <a:pt x="411" y="530"/>
                      <a:pt x="405" y="530"/>
                    </a:cubicBezTo>
                    <a:cubicBezTo>
                      <a:pt x="400" y="530"/>
                      <a:pt x="395" y="526"/>
                      <a:pt x="395" y="520"/>
                    </a:cubicBezTo>
                    <a:cubicBezTo>
                      <a:pt x="395" y="514"/>
                      <a:pt x="400" y="510"/>
                      <a:pt x="405" y="510"/>
                    </a:cubicBezTo>
                    <a:close/>
                    <a:moveTo>
                      <a:pt x="377" y="510"/>
                    </a:moveTo>
                    <a:cubicBezTo>
                      <a:pt x="383" y="510"/>
                      <a:pt x="387" y="514"/>
                      <a:pt x="387" y="520"/>
                    </a:cubicBezTo>
                    <a:cubicBezTo>
                      <a:pt x="387" y="526"/>
                      <a:pt x="383" y="530"/>
                      <a:pt x="377" y="530"/>
                    </a:cubicBezTo>
                    <a:cubicBezTo>
                      <a:pt x="371" y="530"/>
                      <a:pt x="367" y="526"/>
                      <a:pt x="367" y="520"/>
                    </a:cubicBezTo>
                    <a:cubicBezTo>
                      <a:pt x="367" y="514"/>
                      <a:pt x="371" y="510"/>
                      <a:pt x="377" y="510"/>
                    </a:cubicBezTo>
                    <a:close/>
                    <a:moveTo>
                      <a:pt x="349" y="510"/>
                    </a:moveTo>
                    <a:cubicBezTo>
                      <a:pt x="355" y="510"/>
                      <a:pt x="359" y="514"/>
                      <a:pt x="359" y="520"/>
                    </a:cubicBezTo>
                    <a:cubicBezTo>
                      <a:pt x="359" y="526"/>
                      <a:pt x="355" y="530"/>
                      <a:pt x="349" y="530"/>
                    </a:cubicBezTo>
                    <a:cubicBezTo>
                      <a:pt x="343" y="530"/>
                      <a:pt x="339" y="526"/>
                      <a:pt x="339" y="520"/>
                    </a:cubicBezTo>
                    <a:cubicBezTo>
                      <a:pt x="339" y="514"/>
                      <a:pt x="343" y="510"/>
                      <a:pt x="349" y="510"/>
                    </a:cubicBezTo>
                    <a:close/>
                    <a:moveTo>
                      <a:pt x="321" y="510"/>
                    </a:moveTo>
                    <a:cubicBezTo>
                      <a:pt x="326" y="510"/>
                      <a:pt x="331" y="514"/>
                      <a:pt x="331" y="520"/>
                    </a:cubicBezTo>
                    <a:cubicBezTo>
                      <a:pt x="331" y="526"/>
                      <a:pt x="326" y="530"/>
                      <a:pt x="321" y="530"/>
                    </a:cubicBezTo>
                    <a:cubicBezTo>
                      <a:pt x="315" y="530"/>
                      <a:pt x="310" y="526"/>
                      <a:pt x="310" y="520"/>
                    </a:cubicBezTo>
                    <a:cubicBezTo>
                      <a:pt x="310" y="514"/>
                      <a:pt x="315" y="510"/>
                      <a:pt x="321" y="510"/>
                    </a:cubicBezTo>
                    <a:close/>
                    <a:moveTo>
                      <a:pt x="292" y="510"/>
                    </a:moveTo>
                    <a:cubicBezTo>
                      <a:pt x="298" y="510"/>
                      <a:pt x="303" y="514"/>
                      <a:pt x="303" y="520"/>
                    </a:cubicBezTo>
                    <a:cubicBezTo>
                      <a:pt x="303" y="526"/>
                      <a:pt x="298" y="530"/>
                      <a:pt x="292" y="530"/>
                    </a:cubicBezTo>
                    <a:cubicBezTo>
                      <a:pt x="287" y="530"/>
                      <a:pt x="282" y="526"/>
                      <a:pt x="282" y="520"/>
                    </a:cubicBezTo>
                    <a:cubicBezTo>
                      <a:pt x="282" y="514"/>
                      <a:pt x="287" y="510"/>
                      <a:pt x="292" y="510"/>
                    </a:cubicBezTo>
                    <a:close/>
                    <a:moveTo>
                      <a:pt x="631" y="483"/>
                    </a:moveTo>
                    <a:cubicBezTo>
                      <a:pt x="636" y="483"/>
                      <a:pt x="641" y="487"/>
                      <a:pt x="641" y="493"/>
                    </a:cubicBezTo>
                    <a:cubicBezTo>
                      <a:pt x="641" y="499"/>
                      <a:pt x="636" y="503"/>
                      <a:pt x="631" y="503"/>
                    </a:cubicBezTo>
                    <a:cubicBezTo>
                      <a:pt x="625" y="503"/>
                      <a:pt x="620" y="499"/>
                      <a:pt x="620" y="493"/>
                    </a:cubicBezTo>
                    <a:cubicBezTo>
                      <a:pt x="620" y="487"/>
                      <a:pt x="625" y="483"/>
                      <a:pt x="631" y="483"/>
                    </a:cubicBezTo>
                    <a:close/>
                    <a:moveTo>
                      <a:pt x="603" y="483"/>
                    </a:moveTo>
                    <a:cubicBezTo>
                      <a:pt x="608" y="483"/>
                      <a:pt x="613" y="487"/>
                      <a:pt x="613" y="493"/>
                    </a:cubicBezTo>
                    <a:cubicBezTo>
                      <a:pt x="613" y="499"/>
                      <a:pt x="608" y="503"/>
                      <a:pt x="603" y="503"/>
                    </a:cubicBezTo>
                    <a:cubicBezTo>
                      <a:pt x="597" y="503"/>
                      <a:pt x="592" y="499"/>
                      <a:pt x="592" y="493"/>
                    </a:cubicBezTo>
                    <a:cubicBezTo>
                      <a:pt x="592" y="487"/>
                      <a:pt x="597" y="483"/>
                      <a:pt x="603" y="483"/>
                    </a:cubicBezTo>
                    <a:close/>
                    <a:moveTo>
                      <a:pt x="574" y="483"/>
                    </a:moveTo>
                    <a:cubicBezTo>
                      <a:pt x="580" y="483"/>
                      <a:pt x="585" y="487"/>
                      <a:pt x="585" y="493"/>
                    </a:cubicBezTo>
                    <a:cubicBezTo>
                      <a:pt x="585" y="499"/>
                      <a:pt x="580" y="503"/>
                      <a:pt x="574" y="503"/>
                    </a:cubicBezTo>
                    <a:cubicBezTo>
                      <a:pt x="569" y="503"/>
                      <a:pt x="564" y="499"/>
                      <a:pt x="564" y="493"/>
                    </a:cubicBezTo>
                    <a:cubicBezTo>
                      <a:pt x="564" y="487"/>
                      <a:pt x="569" y="483"/>
                      <a:pt x="574" y="483"/>
                    </a:cubicBezTo>
                    <a:close/>
                    <a:moveTo>
                      <a:pt x="546" y="483"/>
                    </a:moveTo>
                    <a:cubicBezTo>
                      <a:pt x="552" y="483"/>
                      <a:pt x="557" y="487"/>
                      <a:pt x="557" y="493"/>
                    </a:cubicBezTo>
                    <a:cubicBezTo>
                      <a:pt x="557" y="499"/>
                      <a:pt x="552" y="503"/>
                      <a:pt x="546" y="503"/>
                    </a:cubicBezTo>
                    <a:cubicBezTo>
                      <a:pt x="540" y="503"/>
                      <a:pt x="536" y="499"/>
                      <a:pt x="536" y="493"/>
                    </a:cubicBezTo>
                    <a:cubicBezTo>
                      <a:pt x="536" y="487"/>
                      <a:pt x="540" y="483"/>
                      <a:pt x="546" y="483"/>
                    </a:cubicBezTo>
                    <a:close/>
                    <a:moveTo>
                      <a:pt x="462" y="483"/>
                    </a:moveTo>
                    <a:cubicBezTo>
                      <a:pt x="467" y="483"/>
                      <a:pt x="472" y="487"/>
                      <a:pt x="472" y="493"/>
                    </a:cubicBezTo>
                    <a:cubicBezTo>
                      <a:pt x="472" y="499"/>
                      <a:pt x="467" y="503"/>
                      <a:pt x="462" y="503"/>
                    </a:cubicBezTo>
                    <a:cubicBezTo>
                      <a:pt x="456" y="503"/>
                      <a:pt x="451" y="499"/>
                      <a:pt x="451" y="493"/>
                    </a:cubicBezTo>
                    <a:cubicBezTo>
                      <a:pt x="451" y="487"/>
                      <a:pt x="456" y="483"/>
                      <a:pt x="462" y="483"/>
                    </a:cubicBezTo>
                    <a:close/>
                    <a:moveTo>
                      <a:pt x="433" y="483"/>
                    </a:moveTo>
                    <a:cubicBezTo>
                      <a:pt x="439" y="483"/>
                      <a:pt x="444" y="487"/>
                      <a:pt x="444" y="493"/>
                    </a:cubicBezTo>
                    <a:cubicBezTo>
                      <a:pt x="444" y="499"/>
                      <a:pt x="439" y="503"/>
                      <a:pt x="433" y="503"/>
                    </a:cubicBezTo>
                    <a:cubicBezTo>
                      <a:pt x="428" y="503"/>
                      <a:pt x="423" y="499"/>
                      <a:pt x="423" y="493"/>
                    </a:cubicBezTo>
                    <a:cubicBezTo>
                      <a:pt x="423" y="487"/>
                      <a:pt x="428" y="483"/>
                      <a:pt x="433" y="483"/>
                    </a:cubicBezTo>
                    <a:close/>
                    <a:moveTo>
                      <a:pt x="405" y="483"/>
                    </a:moveTo>
                    <a:cubicBezTo>
                      <a:pt x="411" y="483"/>
                      <a:pt x="416" y="487"/>
                      <a:pt x="416" y="493"/>
                    </a:cubicBezTo>
                    <a:cubicBezTo>
                      <a:pt x="416" y="499"/>
                      <a:pt x="411" y="503"/>
                      <a:pt x="405" y="503"/>
                    </a:cubicBezTo>
                    <a:cubicBezTo>
                      <a:pt x="400" y="503"/>
                      <a:pt x="395" y="499"/>
                      <a:pt x="395" y="493"/>
                    </a:cubicBezTo>
                    <a:cubicBezTo>
                      <a:pt x="395" y="487"/>
                      <a:pt x="400" y="483"/>
                      <a:pt x="405" y="483"/>
                    </a:cubicBezTo>
                    <a:close/>
                    <a:moveTo>
                      <a:pt x="377" y="483"/>
                    </a:moveTo>
                    <a:cubicBezTo>
                      <a:pt x="383" y="483"/>
                      <a:pt x="387" y="487"/>
                      <a:pt x="387" y="493"/>
                    </a:cubicBezTo>
                    <a:cubicBezTo>
                      <a:pt x="387" y="499"/>
                      <a:pt x="383" y="503"/>
                      <a:pt x="377" y="503"/>
                    </a:cubicBezTo>
                    <a:cubicBezTo>
                      <a:pt x="371" y="503"/>
                      <a:pt x="367" y="499"/>
                      <a:pt x="367" y="493"/>
                    </a:cubicBezTo>
                    <a:cubicBezTo>
                      <a:pt x="367" y="487"/>
                      <a:pt x="371" y="483"/>
                      <a:pt x="377" y="483"/>
                    </a:cubicBezTo>
                    <a:close/>
                    <a:moveTo>
                      <a:pt x="349" y="483"/>
                    </a:moveTo>
                    <a:cubicBezTo>
                      <a:pt x="355" y="483"/>
                      <a:pt x="359" y="487"/>
                      <a:pt x="359" y="493"/>
                    </a:cubicBezTo>
                    <a:cubicBezTo>
                      <a:pt x="359" y="499"/>
                      <a:pt x="355" y="503"/>
                      <a:pt x="349" y="503"/>
                    </a:cubicBezTo>
                    <a:cubicBezTo>
                      <a:pt x="343" y="503"/>
                      <a:pt x="339" y="499"/>
                      <a:pt x="339" y="493"/>
                    </a:cubicBezTo>
                    <a:cubicBezTo>
                      <a:pt x="339" y="487"/>
                      <a:pt x="343" y="483"/>
                      <a:pt x="349" y="483"/>
                    </a:cubicBezTo>
                    <a:close/>
                    <a:moveTo>
                      <a:pt x="321" y="483"/>
                    </a:moveTo>
                    <a:cubicBezTo>
                      <a:pt x="326" y="483"/>
                      <a:pt x="331" y="487"/>
                      <a:pt x="331" y="493"/>
                    </a:cubicBezTo>
                    <a:cubicBezTo>
                      <a:pt x="331" y="499"/>
                      <a:pt x="326" y="503"/>
                      <a:pt x="321" y="503"/>
                    </a:cubicBezTo>
                    <a:cubicBezTo>
                      <a:pt x="315" y="503"/>
                      <a:pt x="310" y="499"/>
                      <a:pt x="310" y="493"/>
                    </a:cubicBezTo>
                    <a:cubicBezTo>
                      <a:pt x="310" y="487"/>
                      <a:pt x="315" y="483"/>
                      <a:pt x="321" y="483"/>
                    </a:cubicBezTo>
                    <a:close/>
                    <a:moveTo>
                      <a:pt x="292" y="483"/>
                    </a:moveTo>
                    <a:cubicBezTo>
                      <a:pt x="298" y="483"/>
                      <a:pt x="303" y="487"/>
                      <a:pt x="303" y="493"/>
                    </a:cubicBezTo>
                    <a:cubicBezTo>
                      <a:pt x="303" y="499"/>
                      <a:pt x="298" y="503"/>
                      <a:pt x="292" y="503"/>
                    </a:cubicBezTo>
                    <a:cubicBezTo>
                      <a:pt x="287" y="503"/>
                      <a:pt x="282" y="499"/>
                      <a:pt x="282" y="493"/>
                    </a:cubicBezTo>
                    <a:cubicBezTo>
                      <a:pt x="282" y="487"/>
                      <a:pt x="287" y="483"/>
                      <a:pt x="292" y="483"/>
                    </a:cubicBezTo>
                    <a:close/>
                    <a:moveTo>
                      <a:pt x="603" y="456"/>
                    </a:moveTo>
                    <a:cubicBezTo>
                      <a:pt x="608" y="456"/>
                      <a:pt x="613" y="461"/>
                      <a:pt x="613" y="466"/>
                    </a:cubicBezTo>
                    <a:cubicBezTo>
                      <a:pt x="613" y="472"/>
                      <a:pt x="608" y="477"/>
                      <a:pt x="603" y="477"/>
                    </a:cubicBezTo>
                    <a:cubicBezTo>
                      <a:pt x="597" y="477"/>
                      <a:pt x="592" y="472"/>
                      <a:pt x="592" y="466"/>
                    </a:cubicBezTo>
                    <a:cubicBezTo>
                      <a:pt x="592" y="461"/>
                      <a:pt x="597" y="456"/>
                      <a:pt x="603" y="456"/>
                    </a:cubicBezTo>
                    <a:close/>
                    <a:moveTo>
                      <a:pt x="574" y="456"/>
                    </a:moveTo>
                    <a:cubicBezTo>
                      <a:pt x="580" y="456"/>
                      <a:pt x="585" y="461"/>
                      <a:pt x="585" y="466"/>
                    </a:cubicBezTo>
                    <a:cubicBezTo>
                      <a:pt x="585" y="472"/>
                      <a:pt x="580" y="477"/>
                      <a:pt x="574" y="477"/>
                    </a:cubicBezTo>
                    <a:cubicBezTo>
                      <a:pt x="569" y="477"/>
                      <a:pt x="564" y="472"/>
                      <a:pt x="564" y="466"/>
                    </a:cubicBezTo>
                    <a:cubicBezTo>
                      <a:pt x="564" y="461"/>
                      <a:pt x="569" y="456"/>
                      <a:pt x="574" y="456"/>
                    </a:cubicBezTo>
                    <a:close/>
                    <a:moveTo>
                      <a:pt x="546" y="456"/>
                    </a:moveTo>
                    <a:cubicBezTo>
                      <a:pt x="552" y="456"/>
                      <a:pt x="557" y="461"/>
                      <a:pt x="557" y="466"/>
                    </a:cubicBezTo>
                    <a:cubicBezTo>
                      <a:pt x="557" y="472"/>
                      <a:pt x="552" y="477"/>
                      <a:pt x="546" y="477"/>
                    </a:cubicBezTo>
                    <a:cubicBezTo>
                      <a:pt x="540" y="477"/>
                      <a:pt x="536" y="472"/>
                      <a:pt x="536" y="466"/>
                    </a:cubicBezTo>
                    <a:cubicBezTo>
                      <a:pt x="536" y="461"/>
                      <a:pt x="540" y="456"/>
                      <a:pt x="546" y="456"/>
                    </a:cubicBezTo>
                    <a:close/>
                    <a:moveTo>
                      <a:pt x="518" y="456"/>
                    </a:moveTo>
                    <a:cubicBezTo>
                      <a:pt x="524" y="456"/>
                      <a:pt x="528" y="461"/>
                      <a:pt x="528" y="466"/>
                    </a:cubicBezTo>
                    <a:cubicBezTo>
                      <a:pt x="528" y="472"/>
                      <a:pt x="524" y="477"/>
                      <a:pt x="518" y="477"/>
                    </a:cubicBezTo>
                    <a:cubicBezTo>
                      <a:pt x="512" y="477"/>
                      <a:pt x="508" y="472"/>
                      <a:pt x="508" y="466"/>
                    </a:cubicBezTo>
                    <a:cubicBezTo>
                      <a:pt x="508" y="461"/>
                      <a:pt x="512" y="456"/>
                      <a:pt x="518" y="456"/>
                    </a:cubicBezTo>
                    <a:close/>
                    <a:moveTo>
                      <a:pt x="490" y="456"/>
                    </a:moveTo>
                    <a:cubicBezTo>
                      <a:pt x="496" y="456"/>
                      <a:pt x="500" y="461"/>
                      <a:pt x="500" y="466"/>
                    </a:cubicBezTo>
                    <a:cubicBezTo>
                      <a:pt x="500" y="472"/>
                      <a:pt x="496" y="477"/>
                      <a:pt x="490" y="477"/>
                    </a:cubicBezTo>
                    <a:cubicBezTo>
                      <a:pt x="484" y="477"/>
                      <a:pt x="479" y="472"/>
                      <a:pt x="479" y="466"/>
                    </a:cubicBezTo>
                    <a:cubicBezTo>
                      <a:pt x="479" y="461"/>
                      <a:pt x="484" y="456"/>
                      <a:pt x="490" y="456"/>
                    </a:cubicBezTo>
                    <a:close/>
                    <a:moveTo>
                      <a:pt x="462" y="456"/>
                    </a:moveTo>
                    <a:cubicBezTo>
                      <a:pt x="467" y="456"/>
                      <a:pt x="472" y="461"/>
                      <a:pt x="472" y="466"/>
                    </a:cubicBezTo>
                    <a:cubicBezTo>
                      <a:pt x="472" y="472"/>
                      <a:pt x="467" y="477"/>
                      <a:pt x="462" y="477"/>
                    </a:cubicBezTo>
                    <a:cubicBezTo>
                      <a:pt x="456" y="477"/>
                      <a:pt x="451" y="472"/>
                      <a:pt x="451" y="466"/>
                    </a:cubicBezTo>
                    <a:cubicBezTo>
                      <a:pt x="451" y="461"/>
                      <a:pt x="456" y="456"/>
                      <a:pt x="462" y="456"/>
                    </a:cubicBezTo>
                    <a:close/>
                    <a:moveTo>
                      <a:pt x="433" y="456"/>
                    </a:moveTo>
                    <a:cubicBezTo>
                      <a:pt x="439" y="456"/>
                      <a:pt x="444" y="461"/>
                      <a:pt x="444" y="466"/>
                    </a:cubicBezTo>
                    <a:cubicBezTo>
                      <a:pt x="444" y="472"/>
                      <a:pt x="439" y="477"/>
                      <a:pt x="433" y="477"/>
                    </a:cubicBezTo>
                    <a:cubicBezTo>
                      <a:pt x="428" y="477"/>
                      <a:pt x="423" y="472"/>
                      <a:pt x="423" y="466"/>
                    </a:cubicBezTo>
                    <a:cubicBezTo>
                      <a:pt x="423" y="461"/>
                      <a:pt x="428" y="456"/>
                      <a:pt x="433" y="456"/>
                    </a:cubicBezTo>
                    <a:close/>
                    <a:moveTo>
                      <a:pt x="405" y="456"/>
                    </a:moveTo>
                    <a:cubicBezTo>
                      <a:pt x="411" y="456"/>
                      <a:pt x="416" y="461"/>
                      <a:pt x="416" y="466"/>
                    </a:cubicBezTo>
                    <a:cubicBezTo>
                      <a:pt x="416" y="472"/>
                      <a:pt x="411" y="477"/>
                      <a:pt x="405" y="477"/>
                    </a:cubicBezTo>
                    <a:cubicBezTo>
                      <a:pt x="400" y="477"/>
                      <a:pt x="395" y="472"/>
                      <a:pt x="395" y="466"/>
                    </a:cubicBezTo>
                    <a:cubicBezTo>
                      <a:pt x="395" y="461"/>
                      <a:pt x="400" y="456"/>
                      <a:pt x="405" y="456"/>
                    </a:cubicBezTo>
                    <a:close/>
                    <a:moveTo>
                      <a:pt x="377" y="456"/>
                    </a:moveTo>
                    <a:cubicBezTo>
                      <a:pt x="383" y="456"/>
                      <a:pt x="387" y="461"/>
                      <a:pt x="387" y="466"/>
                    </a:cubicBezTo>
                    <a:cubicBezTo>
                      <a:pt x="387" y="472"/>
                      <a:pt x="383" y="477"/>
                      <a:pt x="377" y="477"/>
                    </a:cubicBezTo>
                    <a:cubicBezTo>
                      <a:pt x="371" y="477"/>
                      <a:pt x="367" y="472"/>
                      <a:pt x="367" y="466"/>
                    </a:cubicBezTo>
                    <a:cubicBezTo>
                      <a:pt x="367" y="461"/>
                      <a:pt x="371" y="456"/>
                      <a:pt x="377" y="456"/>
                    </a:cubicBezTo>
                    <a:close/>
                    <a:moveTo>
                      <a:pt x="349" y="456"/>
                    </a:moveTo>
                    <a:cubicBezTo>
                      <a:pt x="355" y="456"/>
                      <a:pt x="359" y="461"/>
                      <a:pt x="359" y="466"/>
                    </a:cubicBezTo>
                    <a:cubicBezTo>
                      <a:pt x="359" y="472"/>
                      <a:pt x="355" y="477"/>
                      <a:pt x="349" y="477"/>
                    </a:cubicBezTo>
                    <a:cubicBezTo>
                      <a:pt x="343" y="477"/>
                      <a:pt x="339" y="472"/>
                      <a:pt x="339" y="466"/>
                    </a:cubicBezTo>
                    <a:cubicBezTo>
                      <a:pt x="339" y="461"/>
                      <a:pt x="343" y="456"/>
                      <a:pt x="349" y="456"/>
                    </a:cubicBezTo>
                    <a:close/>
                    <a:moveTo>
                      <a:pt x="321" y="456"/>
                    </a:moveTo>
                    <a:cubicBezTo>
                      <a:pt x="326" y="456"/>
                      <a:pt x="331" y="461"/>
                      <a:pt x="331" y="466"/>
                    </a:cubicBezTo>
                    <a:cubicBezTo>
                      <a:pt x="331" y="472"/>
                      <a:pt x="326" y="477"/>
                      <a:pt x="321" y="477"/>
                    </a:cubicBezTo>
                    <a:cubicBezTo>
                      <a:pt x="315" y="477"/>
                      <a:pt x="310" y="472"/>
                      <a:pt x="310" y="466"/>
                    </a:cubicBezTo>
                    <a:cubicBezTo>
                      <a:pt x="310" y="461"/>
                      <a:pt x="315" y="456"/>
                      <a:pt x="321" y="456"/>
                    </a:cubicBezTo>
                    <a:close/>
                    <a:moveTo>
                      <a:pt x="292" y="456"/>
                    </a:moveTo>
                    <a:cubicBezTo>
                      <a:pt x="298" y="456"/>
                      <a:pt x="303" y="461"/>
                      <a:pt x="303" y="466"/>
                    </a:cubicBezTo>
                    <a:cubicBezTo>
                      <a:pt x="303" y="472"/>
                      <a:pt x="298" y="477"/>
                      <a:pt x="292" y="477"/>
                    </a:cubicBezTo>
                    <a:cubicBezTo>
                      <a:pt x="287" y="477"/>
                      <a:pt x="282" y="472"/>
                      <a:pt x="282" y="466"/>
                    </a:cubicBezTo>
                    <a:cubicBezTo>
                      <a:pt x="282" y="461"/>
                      <a:pt x="287" y="456"/>
                      <a:pt x="292" y="456"/>
                    </a:cubicBezTo>
                    <a:close/>
                    <a:moveTo>
                      <a:pt x="659" y="429"/>
                    </a:moveTo>
                    <a:cubicBezTo>
                      <a:pt x="665" y="429"/>
                      <a:pt x="669" y="434"/>
                      <a:pt x="669" y="439"/>
                    </a:cubicBezTo>
                    <a:cubicBezTo>
                      <a:pt x="669" y="445"/>
                      <a:pt x="665" y="450"/>
                      <a:pt x="659" y="450"/>
                    </a:cubicBezTo>
                    <a:cubicBezTo>
                      <a:pt x="653" y="450"/>
                      <a:pt x="649" y="445"/>
                      <a:pt x="649" y="439"/>
                    </a:cubicBezTo>
                    <a:cubicBezTo>
                      <a:pt x="649" y="434"/>
                      <a:pt x="653" y="429"/>
                      <a:pt x="659" y="429"/>
                    </a:cubicBezTo>
                    <a:close/>
                    <a:moveTo>
                      <a:pt x="631" y="429"/>
                    </a:moveTo>
                    <a:cubicBezTo>
                      <a:pt x="636" y="429"/>
                      <a:pt x="641" y="434"/>
                      <a:pt x="641" y="439"/>
                    </a:cubicBezTo>
                    <a:cubicBezTo>
                      <a:pt x="641" y="445"/>
                      <a:pt x="636" y="450"/>
                      <a:pt x="631" y="450"/>
                    </a:cubicBezTo>
                    <a:cubicBezTo>
                      <a:pt x="625" y="450"/>
                      <a:pt x="620" y="445"/>
                      <a:pt x="620" y="439"/>
                    </a:cubicBezTo>
                    <a:cubicBezTo>
                      <a:pt x="620" y="434"/>
                      <a:pt x="625" y="429"/>
                      <a:pt x="631" y="429"/>
                    </a:cubicBezTo>
                    <a:close/>
                    <a:moveTo>
                      <a:pt x="603" y="429"/>
                    </a:moveTo>
                    <a:cubicBezTo>
                      <a:pt x="608" y="429"/>
                      <a:pt x="613" y="434"/>
                      <a:pt x="613" y="439"/>
                    </a:cubicBezTo>
                    <a:cubicBezTo>
                      <a:pt x="613" y="445"/>
                      <a:pt x="608" y="450"/>
                      <a:pt x="603" y="450"/>
                    </a:cubicBezTo>
                    <a:cubicBezTo>
                      <a:pt x="597" y="450"/>
                      <a:pt x="592" y="445"/>
                      <a:pt x="592" y="439"/>
                    </a:cubicBezTo>
                    <a:cubicBezTo>
                      <a:pt x="592" y="434"/>
                      <a:pt x="597" y="429"/>
                      <a:pt x="603" y="429"/>
                    </a:cubicBezTo>
                    <a:close/>
                    <a:moveTo>
                      <a:pt x="574" y="429"/>
                    </a:moveTo>
                    <a:cubicBezTo>
                      <a:pt x="580" y="429"/>
                      <a:pt x="585" y="434"/>
                      <a:pt x="585" y="439"/>
                    </a:cubicBezTo>
                    <a:cubicBezTo>
                      <a:pt x="585" y="445"/>
                      <a:pt x="580" y="450"/>
                      <a:pt x="574" y="450"/>
                    </a:cubicBezTo>
                    <a:cubicBezTo>
                      <a:pt x="569" y="450"/>
                      <a:pt x="564" y="445"/>
                      <a:pt x="564" y="439"/>
                    </a:cubicBezTo>
                    <a:cubicBezTo>
                      <a:pt x="564" y="434"/>
                      <a:pt x="569" y="429"/>
                      <a:pt x="574" y="429"/>
                    </a:cubicBezTo>
                    <a:close/>
                    <a:moveTo>
                      <a:pt x="546" y="429"/>
                    </a:moveTo>
                    <a:cubicBezTo>
                      <a:pt x="552" y="429"/>
                      <a:pt x="557" y="434"/>
                      <a:pt x="557" y="439"/>
                    </a:cubicBezTo>
                    <a:cubicBezTo>
                      <a:pt x="557" y="445"/>
                      <a:pt x="552" y="450"/>
                      <a:pt x="546" y="450"/>
                    </a:cubicBezTo>
                    <a:cubicBezTo>
                      <a:pt x="540" y="450"/>
                      <a:pt x="536" y="445"/>
                      <a:pt x="536" y="439"/>
                    </a:cubicBezTo>
                    <a:cubicBezTo>
                      <a:pt x="536" y="434"/>
                      <a:pt x="540" y="429"/>
                      <a:pt x="546" y="429"/>
                    </a:cubicBezTo>
                    <a:close/>
                    <a:moveTo>
                      <a:pt x="518" y="429"/>
                    </a:moveTo>
                    <a:cubicBezTo>
                      <a:pt x="524" y="429"/>
                      <a:pt x="528" y="434"/>
                      <a:pt x="528" y="439"/>
                    </a:cubicBezTo>
                    <a:cubicBezTo>
                      <a:pt x="528" y="445"/>
                      <a:pt x="524" y="450"/>
                      <a:pt x="518" y="450"/>
                    </a:cubicBezTo>
                    <a:cubicBezTo>
                      <a:pt x="512" y="450"/>
                      <a:pt x="508" y="445"/>
                      <a:pt x="508" y="439"/>
                    </a:cubicBezTo>
                    <a:cubicBezTo>
                      <a:pt x="508" y="434"/>
                      <a:pt x="512" y="429"/>
                      <a:pt x="518" y="429"/>
                    </a:cubicBezTo>
                    <a:close/>
                    <a:moveTo>
                      <a:pt x="490" y="429"/>
                    </a:moveTo>
                    <a:cubicBezTo>
                      <a:pt x="496" y="429"/>
                      <a:pt x="500" y="434"/>
                      <a:pt x="500" y="439"/>
                    </a:cubicBezTo>
                    <a:cubicBezTo>
                      <a:pt x="500" y="445"/>
                      <a:pt x="496" y="450"/>
                      <a:pt x="490" y="450"/>
                    </a:cubicBezTo>
                    <a:cubicBezTo>
                      <a:pt x="484" y="450"/>
                      <a:pt x="479" y="445"/>
                      <a:pt x="479" y="439"/>
                    </a:cubicBezTo>
                    <a:cubicBezTo>
                      <a:pt x="479" y="434"/>
                      <a:pt x="484" y="429"/>
                      <a:pt x="490" y="429"/>
                    </a:cubicBezTo>
                    <a:close/>
                    <a:moveTo>
                      <a:pt x="462" y="429"/>
                    </a:moveTo>
                    <a:cubicBezTo>
                      <a:pt x="467" y="429"/>
                      <a:pt x="472" y="434"/>
                      <a:pt x="472" y="439"/>
                    </a:cubicBezTo>
                    <a:cubicBezTo>
                      <a:pt x="472" y="445"/>
                      <a:pt x="467" y="450"/>
                      <a:pt x="462" y="450"/>
                    </a:cubicBezTo>
                    <a:cubicBezTo>
                      <a:pt x="456" y="450"/>
                      <a:pt x="451" y="445"/>
                      <a:pt x="451" y="439"/>
                    </a:cubicBezTo>
                    <a:cubicBezTo>
                      <a:pt x="451" y="434"/>
                      <a:pt x="456" y="429"/>
                      <a:pt x="462" y="429"/>
                    </a:cubicBezTo>
                    <a:close/>
                    <a:moveTo>
                      <a:pt x="433" y="429"/>
                    </a:moveTo>
                    <a:cubicBezTo>
                      <a:pt x="439" y="429"/>
                      <a:pt x="444" y="434"/>
                      <a:pt x="444" y="439"/>
                    </a:cubicBezTo>
                    <a:cubicBezTo>
                      <a:pt x="444" y="445"/>
                      <a:pt x="439" y="450"/>
                      <a:pt x="433" y="450"/>
                    </a:cubicBezTo>
                    <a:cubicBezTo>
                      <a:pt x="428" y="450"/>
                      <a:pt x="423" y="445"/>
                      <a:pt x="423" y="439"/>
                    </a:cubicBezTo>
                    <a:cubicBezTo>
                      <a:pt x="423" y="434"/>
                      <a:pt x="428" y="429"/>
                      <a:pt x="433" y="429"/>
                    </a:cubicBezTo>
                    <a:close/>
                    <a:moveTo>
                      <a:pt x="405" y="429"/>
                    </a:moveTo>
                    <a:cubicBezTo>
                      <a:pt x="411" y="429"/>
                      <a:pt x="416" y="434"/>
                      <a:pt x="416" y="439"/>
                    </a:cubicBezTo>
                    <a:cubicBezTo>
                      <a:pt x="416" y="445"/>
                      <a:pt x="411" y="450"/>
                      <a:pt x="405" y="450"/>
                    </a:cubicBezTo>
                    <a:cubicBezTo>
                      <a:pt x="400" y="450"/>
                      <a:pt x="395" y="445"/>
                      <a:pt x="395" y="439"/>
                    </a:cubicBezTo>
                    <a:cubicBezTo>
                      <a:pt x="395" y="434"/>
                      <a:pt x="400" y="429"/>
                      <a:pt x="405" y="429"/>
                    </a:cubicBezTo>
                    <a:close/>
                    <a:moveTo>
                      <a:pt x="377" y="429"/>
                    </a:moveTo>
                    <a:cubicBezTo>
                      <a:pt x="383" y="429"/>
                      <a:pt x="387" y="434"/>
                      <a:pt x="387" y="439"/>
                    </a:cubicBezTo>
                    <a:cubicBezTo>
                      <a:pt x="387" y="445"/>
                      <a:pt x="383" y="450"/>
                      <a:pt x="377" y="450"/>
                    </a:cubicBezTo>
                    <a:cubicBezTo>
                      <a:pt x="371" y="450"/>
                      <a:pt x="367" y="445"/>
                      <a:pt x="367" y="439"/>
                    </a:cubicBezTo>
                    <a:cubicBezTo>
                      <a:pt x="367" y="434"/>
                      <a:pt x="371" y="429"/>
                      <a:pt x="377" y="429"/>
                    </a:cubicBezTo>
                    <a:close/>
                    <a:moveTo>
                      <a:pt x="349" y="429"/>
                    </a:moveTo>
                    <a:cubicBezTo>
                      <a:pt x="355" y="429"/>
                      <a:pt x="359" y="434"/>
                      <a:pt x="359" y="439"/>
                    </a:cubicBezTo>
                    <a:cubicBezTo>
                      <a:pt x="359" y="445"/>
                      <a:pt x="355" y="450"/>
                      <a:pt x="349" y="450"/>
                    </a:cubicBezTo>
                    <a:cubicBezTo>
                      <a:pt x="343" y="450"/>
                      <a:pt x="339" y="445"/>
                      <a:pt x="339" y="439"/>
                    </a:cubicBezTo>
                    <a:cubicBezTo>
                      <a:pt x="339" y="434"/>
                      <a:pt x="343" y="429"/>
                      <a:pt x="349" y="429"/>
                    </a:cubicBezTo>
                    <a:close/>
                    <a:moveTo>
                      <a:pt x="321" y="429"/>
                    </a:moveTo>
                    <a:cubicBezTo>
                      <a:pt x="326" y="429"/>
                      <a:pt x="331" y="434"/>
                      <a:pt x="331" y="439"/>
                    </a:cubicBezTo>
                    <a:cubicBezTo>
                      <a:pt x="331" y="445"/>
                      <a:pt x="326" y="450"/>
                      <a:pt x="321" y="450"/>
                    </a:cubicBezTo>
                    <a:cubicBezTo>
                      <a:pt x="315" y="450"/>
                      <a:pt x="310" y="445"/>
                      <a:pt x="310" y="439"/>
                    </a:cubicBezTo>
                    <a:cubicBezTo>
                      <a:pt x="310" y="434"/>
                      <a:pt x="315" y="429"/>
                      <a:pt x="321" y="429"/>
                    </a:cubicBezTo>
                    <a:close/>
                    <a:moveTo>
                      <a:pt x="292" y="429"/>
                    </a:moveTo>
                    <a:cubicBezTo>
                      <a:pt x="298" y="429"/>
                      <a:pt x="303" y="434"/>
                      <a:pt x="303" y="439"/>
                    </a:cubicBezTo>
                    <a:cubicBezTo>
                      <a:pt x="303" y="445"/>
                      <a:pt x="298" y="450"/>
                      <a:pt x="292" y="450"/>
                    </a:cubicBezTo>
                    <a:cubicBezTo>
                      <a:pt x="287" y="450"/>
                      <a:pt x="282" y="445"/>
                      <a:pt x="282" y="439"/>
                    </a:cubicBezTo>
                    <a:cubicBezTo>
                      <a:pt x="282" y="434"/>
                      <a:pt x="287" y="429"/>
                      <a:pt x="292" y="429"/>
                    </a:cubicBezTo>
                    <a:close/>
                    <a:moveTo>
                      <a:pt x="264" y="429"/>
                    </a:moveTo>
                    <a:cubicBezTo>
                      <a:pt x="270" y="429"/>
                      <a:pt x="275" y="434"/>
                      <a:pt x="275" y="439"/>
                    </a:cubicBezTo>
                    <a:cubicBezTo>
                      <a:pt x="275" y="445"/>
                      <a:pt x="270" y="450"/>
                      <a:pt x="264" y="450"/>
                    </a:cubicBezTo>
                    <a:cubicBezTo>
                      <a:pt x="259" y="450"/>
                      <a:pt x="254" y="445"/>
                      <a:pt x="254" y="439"/>
                    </a:cubicBezTo>
                    <a:cubicBezTo>
                      <a:pt x="254" y="434"/>
                      <a:pt x="259" y="429"/>
                      <a:pt x="264" y="429"/>
                    </a:cubicBezTo>
                    <a:close/>
                    <a:moveTo>
                      <a:pt x="659" y="402"/>
                    </a:moveTo>
                    <a:cubicBezTo>
                      <a:pt x="665" y="402"/>
                      <a:pt x="669" y="407"/>
                      <a:pt x="669" y="413"/>
                    </a:cubicBezTo>
                    <a:cubicBezTo>
                      <a:pt x="669" y="418"/>
                      <a:pt x="665" y="423"/>
                      <a:pt x="659" y="423"/>
                    </a:cubicBezTo>
                    <a:cubicBezTo>
                      <a:pt x="653" y="423"/>
                      <a:pt x="649" y="418"/>
                      <a:pt x="649" y="413"/>
                    </a:cubicBezTo>
                    <a:cubicBezTo>
                      <a:pt x="649" y="407"/>
                      <a:pt x="653" y="402"/>
                      <a:pt x="659" y="402"/>
                    </a:cubicBezTo>
                    <a:close/>
                    <a:moveTo>
                      <a:pt x="631" y="402"/>
                    </a:moveTo>
                    <a:cubicBezTo>
                      <a:pt x="636" y="402"/>
                      <a:pt x="641" y="407"/>
                      <a:pt x="641" y="413"/>
                    </a:cubicBezTo>
                    <a:cubicBezTo>
                      <a:pt x="641" y="418"/>
                      <a:pt x="636" y="423"/>
                      <a:pt x="631" y="423"/>
                    </a:cubicBezTo>
                    <a:cubicBezTo>
                      <a:pt x="625" y="423"/>
                      <a:pt x="620" y="418"/>
                      <a:pt x="620" y="413"/>
                    </a:cubicBezTo>
                    <a:cubicBezTo>
                      <a:pt x="620" y="407"/>
                      <a:pt x="625" y="402"/>
                      <a:pt x="631" y="402"/>
                    </a:cubicBezTo>
                    <a:close/>
                    <a:moveTo>
                      <a:pt x="603" y="402"/>
                    </a:moveTo>
                    <a:cubicBezTo>
                      <a:pt x="608" y="402"/>
                      <a:pt x="613" y="407"/>
                      <a:pt x="613" y="413"/>
                    </a:cubicBezTo>
                    <a:cubicBezTo>
                      <a:pt x="613" y="418"/>
                      <a:pt x="608" y="423"/>
                      <a:pt x="603" y="423"/>
                    </a:cubicBezTo>
                    <a:cubicBezTo>
                      <a:pt x="597" y="423"/>
                      <a:pt x="592" y="418"/>
                      <a:pt x="592" y="413"/>
                    </a:cubicBezTo>
                    <a:cubicBezTo>
                      <a:pt x="592" y="407"/>
                      <a:pt x="597" y="402"/>
                      <a:pt x="603" y="402"/>
                    </a:cubicBezTo>
                    <a:close/>
                    <a:moveTo>
                      <a:pt x="574" y="402"/>
                    </a:moveTo>
                    <a:cubicBezTo>
                      <a:pt x="580" y="402"/>
                      <a:pt x="585" y="407"/>
                      <a:pt x="585" y="413"/>
                    </a:cubicBezTo>
                    <a:cubicBezTo>
                      <a:pt x="585" y="418"/>
                      <a:pt x="580" y="423"/>
                      <a:pt x="574" y="423"/>
                    </a:cubicBezTo>
                    <a:cubicBezTo>
                      <a:pt x="569" y="423"/>
                      <a:pt x="564" y="418"/>
                      <a:pt x="564" y="413"/>
                    </a:cubicBezTo>
                    <a:cubicBezTo>
                      <a:pt x="564" y="407"/>
                      <a:pt x="569" y="402"/>
                      <a:pt x="574" y="402"/>
                    </a:cubicBezTo>
                    <a:close/>
                    <a:moveTo>
                      <a:pt x="546" y="402"/>
                    </a:moveTo>
                    <a:cubicBezTo>
                      <a:pt x="552" y="402"/>
                      <a:pt x="557" y="407"/>
                      <a:pt x="557" y="413"/>
                    </a:cubicBezTo>
                    <a:cubicBezTo>
                      <a:pt x="557" y="418"/>
                      <a:pt x="552" y="423"/>
                      <a:pt x="546" y="423"/>
                    </a:cubicBezTo>
                    <a:cubicBezTo>
                      <a:pt x="540" y="423"/>
                      <a:pt x="536" y="418"/>
                      <a:pt x="536" y="413"/>
                    </a:cubicBezTo>
                    <a:cubicBezTo>
                      <a:pt x="536" y="407"/>
                      <a:pt x="540" y="402"/>
                      <a:pt x="546" y="402"/>
                    </a:cubicBezTo>
                    <a:close/>
                    <a:moveTo>
                      <a:pt x="518" y="402"/>
                    </a:moveTo>
                    <a:cubicBezTo>
                      <a:pt x="524" y="402"/>
                      <a:pt x="528" y="407"/>
                      <a:pt x="528" y="413"/>
                    </a:cubicBezTo>
                    <a:cubicBezTo>
                      <a:pt x="528" y="418"/>
                      <a:pt x="524" y="423"/>
                      <a:pt x="518" y="423"/>
                    </a:cubicBezTo>
                    <a:cubicBezTo>
                      <a:pt x="512" y="423"/>
                      <a:pt x="508" y="418"/>
                      <a:pt x="508" y="413"/>
                    </a:cubicBezTo>
                    <a:cubicBezTo>
                      <a:pt x="508" y="407"/>
                      <a:pt x="512" y="402"/>
                      <a:pt x="518" y="402"/>
                    </a:cubicBezTo>
                    <a:close/>
                    <a:moveTo>
                      <a:pt x="490" y="402"/>
                    </a:moveTo>
                    <a:cubicBezTo>
                      <a:pt x="496" y="402"/>
                      <a:pt x="500" y="407"/>
                      <a:pt x="500" y="413"/>
                    </a:cubicBezTo>
                    <a:cubicBezTo>
                      <a:pt x="500" y="418"/>
                      <a:pt x="496" y="423"/>
                      <a:pt x="490" y="423"/>
                    </a:cubicBezTo>
                    <a:cubicBezTo>
                      <a:pt x="484" y="423"/>
                      <a:pt x="479" y="418"/>
                      <a:pt x="479" y="413"/>
                    </a:cubicBezTo>
                    <a:cubicBezTo>
                      <a:pt x="479" y="407"/>
                      <a:pt x="484" y="402"/>
                      <a:pt x="490" y="402"/>
                    </a:cubicBezTo>
                    <a:close/>
                    <a:moveTo>
                      <a:pt x="462" y="402"/>
                    </a:moveTo>
                    <a:cubicBezTo>
                      <a:pt x="467" y="402"/>
                      <a:pt x="472" y="407"/>
                      <a:pt x="472" y="413"/>
                    </a:cubicBezTo>
                    <a:cubicBezTo>
                      <a:pt x="472" y="418"/>
                      <a:pt x="467" y="423"/>
                      <a:pt x="462" y="423"/>
                    </a:cubicBezTo>
                    <a:cubicBezTo>
                      <a:pt x="456" y="423"/>
                      <a:pt x="451" y="418"/>
                      <a:pt x="451" y="413"/>
                    </a:cubicBezTo>
                    <a:cubicBezTo>
                      <a:pt x="451" y="407"/>
                      <a:pt x="456" y="402"/>
                      <a:pt x="462" y="402"/>
                    </a:cubicBezTo>
                    <a:close/>
                    <a:moveTo>
                      <a:pt x="433" y="402"/>
                    </a:moveTo>
                    <a:cubicBezTo>
                      <a:pt x="439" y="402"/>
                      <a:pt x="444" y="407"/>
                      <a:pt x="444" y="413"/>
                    </a:cubicBezTo>
                    <a:cubicBezTo>
                      <a:pt x="444" y="418"/>
                      <a:pt x="439" y="423"/>
                      <a:pt x="433" y="423"/>
                    </a:cubicBezTo>
                    <a:cubicBezTo>
                      <a:pt x="428" y="423"/>
                      <a:pt x="423" y="418"/>
                      <a:pt x="423" y="413"/>
                    </a:cubicBezTo>
                    <a:cubicBezTo>
                      <a:pt x="423" y="407"/>
                      <a:pt x="428" y="402"/>
                      <a:pt x="433" y="402"/>
                    </a:cubicBezTo>
                    <a:close/>
                    <a:moveTo>
                      <a:pt x="405" y="402"/>
                    </a:moveTo>
                    <a:cubicBezTo>
                      <a:pt x="411" y="402"/>
                      <a:pt x="416" y="407"/>
                      <a:pt x="416" y="413"/>
                    </a:cubicBezTo>
                    <a:cubicBezTo>
                      <a:pt x="416" y="418"/>
                      <a:pt x="411" y="423"/>
                      <a:pt x="405" y="423"/>
                    </a:cubicBezTo>
                    <a:cubicBezTo>
                      <a:pt x="400" y="423"/>
                      <a:pt x="395" y="418"/>
                      <a:pt x="395" y="413"/>
                    </a:cubicBezTo>
                    <a:cubicBezTo>
                      <a:pt x="395" y="407"/>
                      <a:pt x="400" y="402"/>
                      <a:pt x="405" y="402"/>
                    </a:cubicBezTo>
                    <a:close/>
                    <a:moveTo>
                      <a:pt x="377" y="402"/>
                    </a:moveTo>
                    <a:cubicBezTo>
                      <a:pt x="383" y="402"/>
                      <a:pt x="387" y="407"/>
                      <a:pt x="387" y="413"/>
                    </a:cubicBezTo>
                    <a:cubicBezTo>
                      <a:pt x="387" y="418"/>
                      <a:pt x="383" y="423"/>
                      <a:pt x="377" y="423"/>
                    </a:cubicBezTo>
                    <a:cubicBezTo>
                      <a:pt x="371" y="423"/>
                      <a:pt x="367" y="418"/>
                      <a:pt x="367" y="413"/>
                    </a:cubicBezTo>
                    <a:cubicBezTo>
                      <a:pt x="367" y="407"/>
                      <a:pt x="371" y="402"/>
                      <a:pt x="377" y="402"/>
                    </a:cubicBezTo>
                    <a:close/>
                    <a:moveTo>
                      <a:pt x="349" y="402"/>
                    </a:moveTo>
                    <a:cubicBezTo>
                      <a:pt x="355" y="402"/>
                      <a:pt x="359" y="407"/>
                      <a:pt x="359" y="413"/>
                    </a:cubicBezTo>
                    <a:cubicBezTo>
                      <a:pt x="359" y="418"/>
                      <a:pt x="355" y="423"/>
                      <a:pt x="349" y="423"/>
                    </a:cubicBezTo>
                    <a:cubicBezTo>
                      <a:pt x="343" y="423"/>
                      <a:pt x="339" y="418"/>
                      <a:pt x="339" y="413"/>
                    </a:cubicBezTo>
                    <a:cubicBezTo>
                      <a:pt x="339" y="407"/>
                      <a:pt x="343" y="402"/>
                      <a:pt x="349" y="402"/>
                    </a:cubicBezTo>
                    <a:close/>
                    <a:moveTo>
                      <a:pt x="321" y="402"/>
                    </a:moveTo>
                    <a:cubicBezTo>
                      <a:pt x="326" y="402"/>
                      <a:pt x="331" y="407"/>
                      <a:pt x="331" y="413"/>
                    </a:cubicBezTo>
                    <a:cubicBezTo>
                      <a:pt x="331" y="418"/>
                      <a:pt x="326" y="423"/>
                      <a:pt x="321" y="423"/>
                    </a:cubicBezTo>
                    <a:cubicBezTo>
                      <a:pt x="315" y="423"/>
                      <a:pt x="310" y="418"/>
                      <a:pt x="310" y="413"/>
                    </a:cubicBezTo>
                    <a:cubicBezTo>
                      <a:pt x="310" y="407"/>
                      <a:pt x="315" y="402"/>
                      <a:pt x="321" y="402"/>
                    </a:cubicBezTo>
                    <a:close/>
                    <a:moveTo>
                      <a:pt x="292" y="402"/>
                    </a:moveTo>
                    <a:cubicBezTo>
                      <a:pt x="298" y="402"/>
                      <a:pt x="303" y="407"/>
                      <a:pt x="303" y="413"/>
                    </a:cubicBezTo>
                    <a:cubicBezTo>
                      <a:pt x="303" y="418"/>
                      <a:pt x="298" y="423"/>
                      <a:pt x="292" y="423"/>
                    </a:cubicBezTo>
                    <a:cubicBezTo>
                      <a:pt x="287" y="423"/>
                      <a:pt x="282" y="418"/>
                      <a:pt x="282" y="413"/>
                    </a:cubicBezTo>
                    <a:cubicBezTo>
                      <a:pt x="282" y="407"/>
                      <a:pt x="287" y="402"/>
                      <a:pt x="292" y="402"/>
                    </a:cubicBezTo>
                    <a:close/>
                    <a:moveTo>
                      <a:pt x="264" y="402"/>
                    </a:moveTo>
                    <a:cubicBezTo>
                      <a:pt x="270" y="402"/>
                      <a:pt x="275" y="407"/>
                      <a:pt x="275" y="413"/>
                    </a:cubicBezTo>
                    <a:cubicBezTo>
                      <a:pt x="275" y="418"/>
                      <a:pt x="270" y="423"/>
                      <a:pt x="264" y="423"/>
                    </a:cubicBezTo>
                    <a:cubicBezTo>
                      <a:pt x="259" y="423"/>
                      <a:pt x="254" y="418"/>
                      <a:pt x="254" y="413"/>
                    </a:cubicBezTo>
                    <a:cubicBezTo>
                      <a:pt x="254" y="407"/>
                      <a:pt x="259" y="402"/>
                      <a:pt x="264" y="402"/>
                    </a:cubicBezTo>
                    <a:close/>
                    <a:moveTo>
                      <a:pt x="236" y="402"/>
                    </a:moveTo>
                    <a:cubicBezTo>
                      <a:pt x="242" y="402"/>
                      <a:pt x="246" y="407"/>
                      <a:pt x="246" y="413"/>
                    </a:cubicBezTo>
                    <a:cubicBezTo>
                      <a:pt x="246" y="418"/>
                      <a:pt x="242" y="423"/>
                      <a:pt x="236" y="423"/>
                    </a:cubicBezTo>
                    <a:cubicBezTo>
                      <a:pt x="230" y="423"/>
                      <a:pt x="226" y="418"/>
                      <a:pt x="226" y="413"/>
                    </a:cubicBezTo>
                    <a:cubicBezTo>
                      <a:pt x="226" y="407"/>
                      <a:pt x="230" y="402"/>
                      <a:pt x="236" y="402"/>
                    </a:cubicBezTo>
                    <a:close/>
                    <a:moveTo>
                      <a:pt x="659" y="376"/>
                    </a:moveTo>
                    <a:cubicBezTo>
                      <a:pt x="665" y="376"/>
                      <a:pt x="669" y="380"/>
                      <a:pt x="669" y="386"/>
                    </a:cubicBezTo>
                    <a:cubicBezTo>
                      <a:pt x="669" y="392"/>
                      <a:pt x="665" y="396"/>
                      <a:pt x="659" y="396"/>
                    </a:cubicBezTo>
                    <a:cubicBezTo>
                      <a:pt x="653" y="396"/>
                      <a:pt x="649" y="392"/>
                      <a:pt x="649" y="386"/>
                    </a:cubicBezTo>
                    <a:cubicBezTo>
                      <a:pt x="649" y="380"/>
                      <a:pt x="653" y="376"/>
                      <a:pt x="659" y="376"/>
                    </a:cubicBezTo>
                    <a:close/>
                    <a:moveTo>
                      <a:pt x="631" y="376"/>
                    </a:moveTo>
                    <a:cubicBezTo>
                      <a:pt x="636" y="376"/>
                      <a:pt x="641" y="380"/>
                      <a:pt x="641" y="386"/>
                    </a:cubicBezTo>
                    <a:cubicBezTo>
                      <a:pt x="641" y="392"/>
                      <a:pt x="636" y="396"/>
                      <a:pt x="631" y="396"/>
                    </a:cubicBezTo>
                    <a:cubicBezTo>
                      <a:pt x="625" y="396"/>
                      <a:pt x="620" y="392"/>
                      <a:pt x="620" y="386"/>
                    </a:cubicBezTo>
                    <a:cubicBezTo>
                      <a:pt x="620" y="380"/>
                      <a:pt x="625" y="376"/>
                      <a:pt x="631" y="376"/>
                    </a:cubicBezTo>
                    <a:close/>
                    <a:moveTo>
                      <a:pt x="603" y="376"/>
                    </a:moveTo>
                    <a:cubicBezTo>
                      <a:pt x="608" y="376"/>
                      <a:pt x="613" y="380"/>
                      <a:pt x="613" y="386"/>
                    </a:cubicBezTo>
                    <a:cubicBezTo>
                      <a:pt x="613" y="392"/>
                      <a:pt x="608" y="396"/>
                      <a:pt x="603" y="396"/>
                    </a:cubicBezTo>
                    <a:cubicBezTo>
                      <a:pt x="597" y="396"/>
                      <a:pt x="592" y="392"/>
                      <a:pt x="592" y="386"/>
                    </a:cubicBezTo>
                    <a:cubicBezTo>
                      <a:pt x="592" y="380"/>
                      <a:pt x="597" y="376"/>
                      <a:pt x="603" y="376"/>
                    </a:cubicBezTo>
                    <a:close/>
                    <a:moveTo>
                      <a:pt x="574" y="376"/>
                    </a:moveTo>
                    <a:cubicBezTo>
                      <a:pt x="580" y="376"/>
                      <a:pt x="585" y="380"/>
                      <a:pt x="585" y="386"/>
                    </a:cubicBezTo>
                    <a:cubicBezTo>
                      <a:pt x="585" y="392"/>
                      <a:pt x="580" y="396"/>
                      <a:pt x="574" y="396"/>
                    </a:cubicBezTo>
                    <a:cubicBezTo>
                      <a:pt x="569" y="396"/>
                      <a:pt x="564" y="392"/>
                      <a:pt x="564" y="386"/>
                    </a:cubicBezTo>
                    <a:cubicBezTo>
                      <a:pt x="564" y="380"/>
                      <a:pt x="569" y="376"/>
                      <a:pt x="574" y="376"/>
                    </a:cubicBezTo>
                    <a:close/>
                    <a:moveTo>
                      <a:pt x="546" y="376"/>
                    </a:moveTo>
                    <a:cubicBezTo>
                      <a:pt x="552" y="376"/>
                      <a:pt x="557" y="380"/>
                      <a:pt x="557" y="386"/>
                    </a:cubicBezTo>
                    <a:cubicBezTo>
                      <a:pt x="557" y="392"/>
                      <a:pt x="552" y="396"/>
                      <a:pt x="546" y="396"/>
                    </a:cubicBezTo>
                    <a:cubicBezTo>
                      <a:pt x="540" y="396"/>
                      <a:pt x="536" y="392"/>
                      <a:pt x="536" y="386"/>
                    </a:cubicBezTo>
                    <a:cubicBezTo>
                      <a:pt x="536" y="380"/>
                      <a:pt x="540" y="376"/>
                      <a:pt x="546" y="376"/>
                    </a:cubicBezTo>
                    <a:close/>
                    <a:moveTo>
                      <a:pt x="462" y="376"/>
                    </a:moveTo>
                    <a:cubicBezTo>
                      <a:pt x="467" y="376"/>
                      <a:pt x="472" y="380"/>
                      <a:pt x="472" y="386"/>
                    </a:cubicBezTo>
                    <a:cubicBezTo>
                      <a:pt x="472" y="392"/>
                      <a:pt x="467" y="396"/>
                      <a:pt x="462" y="396"/>
                    </a:cubicBezTo>
                    <a:cubicBezTo>
                      <a:pt x="456" y="396"/>
                      <a:pt x="451" y="392"/>
                      <a:pt x="451" y="386"/>
                    </a:cubicBezTo>
                    <a:cubicBezTo>
                      <a:pt x="451" y="380"/>
                      <a:pt x="456" y="376"/>
                      <a:pt x="462" y="376"/>
                    </a:cubicBezTo>
                    <a:close/>
                    <a:moveTo>
                      <a:pt x="433" y="376"/>
                    </a:moveTo>
                    <a:cubicBezTo>
                      <a:pt x="439" y="376"/>
                      <a:pt x="444" y="380"/>
                      <a:pt x="444" y="386"/>
                    </a:cubicBezTo>
                    <a:cubicBezTo>
                      <a:pt x="444" y="392"/>
                      <a:pt x="439" y="396"/>
                      <a:pt x="433" y="396"/>
                    </a:cubicBezTo>
                    <a:cubicBezTo>
                      <a:pt x="428" y="396"/>
                      <a:pt x="423" y="392"/>
                      <a:pt x="423" y="386"/>
                    </a:cubicBezTo>
                    <a:cubicBezTo>
                      <a:pt x="423" y="380"/>
                      <a:pt x="428" y="376"/>
                      <a:pt x="433" y="376"/>
                    </a:cubicBezTo>
                    <a:close/>
                    <a:moveTo>
                      <a:pt x="405" y="376"/>
                    </a:moveTo>
                    <a:cubicBezTo>
                      <a:pt x="411" y="376"/>
                      <a:pt x="416" y="380"/>
                      <a:pt x="416" y="386"/>
                    </a:cubicBezTo>
                    <a:cubicBezTo>
                      <a:pt x="416" y="392"/>
                      <a:pt x="411" y="396"/>
                      <a:pt x="405" y="396"/>
                    </a:cubicBezTo>
                    <a:cubicBezTo>
                      <a:pt x="400" y="396"/>
                      <a:pt x="395" y="392"/>
                      <a:pt x="395" y="386"/>
                    </a:cubicBezTo>
                    <a:cubicBezTo>
                      <a:pt x="395" y="380"/>
                      <a:pt x="400" y="376"/>
                      <a:pt x="405" y="376"/>
                    </a:cubicBezTo>
                    <a:close/>
                    <a:moveTo>
                      <a:pt x="377" y="376"/>
                    </a:moveTo>
                    <a:cubicBezTo>
                      <a:pt x="383" y="376"/>
                      <a:pt x="387" y="380"/>
                      <a:pt x="387" y="386"/>
                    </a:cubicBezTo>
                    <a:cubicBezTo>
                      <a:pt x="387" y="392"/>
                      <a:pt x="383" y="396"/>
                      <a:pt x="377" y="396"/>
                    </a:cubicBezTo>
                    <a:cubicBezTo>
                      <a:pt x="371" y="396"/>
                      <a:pt x="367" y="392"/>
                      <a:pt x="367" y="386"/>
                    </a:cubicBezTo>
                    <a:cubicBezTo>
                      <a:pt x="367" y="380"/>
                      <a:pt x="371" y="376"/>
                      <a:pt x="377" y="376"/>
                    </a:cubicBezTo>
                    <a:close/>
                    <a:moveTo>
                      <a:pt x="349" y="376"/>
                    </a:moveTo>
                    <a:cubicBezTo>
                      <a:pt x="355" y="376"/>
                      <a:pt x="359" y="380"/>
                      <a:pt x="359" y="386"/>
                    </a:cubicBezTo>
                    <a:cubicBezTo>
                      <a:pt x="359" y="392"/>
                      <a:pt x="355" y="396"/>
                      <a:pt x="349" y="396"/>
                    </a:cubicBezTo>
                    <a:cubicBezTo>
                      <a:pt x="343" y="396"/>
                      <a:pt x="339" y="392"/>
                      <a:pt x="339" y="386"/>
                    </a:cubicBezTo>
                    <a:cubicBezTo>
                      <a:pt x="339" y="380"/>
                      <a:pt x="343" y="376"/>
                      <a:pt x="349" y="376"/>
                    </a:cubicBezTo>
                    <a:close/>
                    <a:moveTo>
                      <a:pt x="321" y="376"/>
                    </a:moveTo>
                    <a:cubicBezTo>
                      <a:pt x="326" y="376"/>
                      <a:pt x="331" y="380"/>
                      <a:pt x="331" y="386"/>
                    </a:cubicBezTo>
                    <a:cubicBezTo>
                      <a:pt x="331" y="392"/>
                      <a:pt x="326" y="396"/>
                      <a:pt x="321" y="396"/>
                    </a:cubicBezTo>
                    <a:cubicBezTo>
                      <a:pt x="315" y="396"/>
                      <a:pt x="310" y="392"/>
                      <a:pt x="310" y="386"/>
                    </a:cubicBezTo>
                    <a:cubicBezTo>
                      <a:pt x="310" y="380"/>
                      <a:pt x="315" y="376"/>
                      <a:pt x="321" y="376"/>
                    </a:cubicBezTo>
                    <a:close/>
                    <a:moveTo>
                      <a:pt x="292" y="376"/>
                    </a:moveTo>
                    <a:cubicBezTo>
                      <a:pt x="298" y="376"/>
                      <a:pt x="303" y="380"/>
                      <a:pt x="303" y="386"/>
                    </a:cubicBezTo>
                    <a:cubicBezTo>
                      <a:pt x="303" y="392"/>
                      <a:pt x="298" y="396"/>
                      <a:pt x="292" y="396"/>
                    </a:cubicBezTo>
                    <a:cubicBezTo>
                      <a:pt x="287" y="396"/>
                      <a:pt x="282" y="392"/>
                      <a:pt x="282" y="386"/>
                    </a:cubicBezTo>
                    <a:cubicBezTo>
                      <a:pt x="282" y="380"/>
                      <a:pt x="287" y="376"/>
                      <a:pt x="292" y="376"/>
                    </a:cubicBezTo>
                    <a:close/>
                    <a:moveTo>
                      <a:pt x="264" y="376"/>
                    </a:moveTo>
                    <a:cubicBezTo>
                      <a:pt x="270" y="376"/>
                      <a:pt x="275" y="380"/>
                      <a:pt x="275" y="386"/>
                    </a:cubicBezTo>
                    <a:cubicBezTo>
                      <a:pt x="275" y="392"/>
                      <a:pt x="270" y="396"/>
                      <a:pt x="264" y="396"/>
                    </a:cubicBezTo>
                    <a:cubicBezTo>
                      <a:pt x="259" y="396"/>
                      <a:pt x="254" y="392"/>
                      <a:pt x="254" y="386"/>
                    </a:cubicBezTo>
                    <a:cubicBezTo>
                      <a:pt x="254" y="380"/>
                      <a:pt x="259" y="376"/>
                      <a:pt x="264" y="376"/>
                    </a:cubicBezTo>
                    <a:close/>
                    <a:moveTo>
                      <a:pt x="236" y="376"/>
                    </a:moveTo>
                    <a:cubicBezTo>
                      <a:pt x="242" y="376"/>
                      <a:pt x="246" y="380"/>
                      <a:pt x="246" y="386"/>
                    </a:cubicBezTo>
                    <a:cubicBezTo>
                      <a:pt x="246" y="392"/>
                      <a:pt x="242" y="396"/>
                      <a:pt x="236" y="396"/>
                    </a:cubicBezTo>
                    <a:cubicBezTo>
                      <a:pt x="230" y="396"/>
                      <a:pt x="226" y="392"/>
                      <a:pt x="226" y="386"/>
                    </a:cubicBezTo>
                    <a:cubicBezTo>
                      <a:pt x="226" y="380"/>
                      <a:pt x="230" y="376"/>
                      <a:pt x="236" y="376"/>
                    </a:cubicBezTo>
                    <a:close/>
                    <a:moveTo>
                      <a:pt x="67" y="376"/>
                    </a:moveTo>
                    <a:cubicBezTo>
                      <a:pt x="73" y="376"/>
                      <a:pt x="77" y="380"/>
                      <a:pt x="77" y="386"/>
                    </a:cubicBezTo>
                    <a:cubicBezTo>
                      <a:pt x="77" y="392"/>
                      <a:pt x="73" y="396"/>
                      <a:pt x="67" y="396"/>
                    </a:cubicBezTo>
                    <a:cubicBezTo>
                      <a:pt x="61" y="396"/>
                      <a:pt x="57" y="392"/>
                      <a:pt x="57" y="386"/>
                    </a:cubicBezTo>
                    <a:cubicBezTo>
                      <a:pt x="57" y="380"/>
                      <a:pt x="61" y="376"/>
                      <a:pt x="67" y="376"/>
                    </a:cubicBezTo>
                    <a:close/>
                    <a:moveTo>
                      <a:pt x="631" y="349"/>
                    </a:moveTo>
                    <a:cubicBezTo>
                      <a:pt x="636" y="349"/>
                      <a:pt x="641" y="353"/>
                      <a:pt x="641" y="359"/>
                    </a:cubicBezTo>
                    <a:cubicBezTo>
                      <a:pt x="641" y="365"/>
                      <a:pt x="636" y="369"/>
                      <a:pt x="631" y="369"/>
                    </a:cubicBezTo>
                    <a:cubicBezTo>
                      <a:pt x="625" y="369"/>
                      <a:pt x="620" y="365"/>
                      <a:pt x="620" y="359"/>
                    </a:cubicBezTo>
                    <a:cubicBezTo>
                      <a:pt x="620" y="353"/>
                      <a:pt x="625" y="349"/>
                      <a:pt x="631" y="349"/>
                    </a:cubicBezTo>
                    <a:close/>
                    <a:moveTo>
                      <a:pt x="603" y="349"/>
                    </a:moveTo>
                    <a:cubicBezTo>
                      <a:pt x="608" y="349"/>
                      <a:pt x="613" y="353"/>
                      <a:pt x="613" y="359"/>
                    </a:cubicBezTo>
                    <a:cubicBezTo>
                      <a:pt x="613" y="365"/>
                      <a:pt x="608" y="369"/>
                      <a:pt x="603" y="369"/>
                    </a:cubicBezTo>
                    <a:cubicBezTo>
                      <a:pt x="597" y="369"/>
                      <a:pt x="592" y="365"/>
                      <a:pt x="592" y="359"/>
                    </a:cubicBezTo>
                    <a:cubicBezTo>
                      <a:pt x="592" y="353"/>
                      <a:pt x="597" y="349"/>
                      <a:pt x="603" y="349"/>
                    </a:cubicBezTo>
                    <a:close/>
                    <a:moveTo>
                      <a:pt x="574" y="349"/>
                    </a:moveTo>
                    <a:cubicBezTo>
                      <a:pt x="580" y="349"/>
                      <a:pt x="585" y="353"/>
                      <a:pt x="585" y="359"/>
                    </a:cubicBezTo>
                    <a:cubicBezTo>
                      <a:pt x="585" y="365"/>
                      <a:pt x="580" y="369"/>
                      <a:pt x="574" y="369"/>
                    </a:cubicBezTo>
                    <a:cubicBezTo>
                      <a:pt x="569" y="369"/>
                      <a:pt x="564" y="365"/>
                      <a:pt x="564" y="359"/>
                    </a:cubicBezTo>
                    <a:cubicBezTo>
                      <a:pt x="564" y="353"/>
                      <a:pt x="569" y="349"/>
                      <a:pt x="574" y="349"/>
                    </a:cubicBezTo>
                    <a:close/>
                    <a:moveTo>
                      <a:pt x="546" y="349"/>
                    </a:moveTo>
                    <a:cubicBezTo>
                      <a:pt x="552" y="349"/>
                      <a:pt x="557" y="353"/>
                      <a:pt x="557" y="359"/>
                    </a:cubicBezTo>
                    <a:cubicBezTo>
                      <a:pt x="557" y="365"/>
                      <a:pt x="552" y="369"/>
                      <a:pt x="546" y="369"/>
                    </a:cubicBezTo>
                    <a:cubicBezTo>
                      <a:pt x="540" y="369"/>
                      <a:pt x="536" y="365"/>
                      <a:pt x="536" y="359"/>
                    </a:cubicBezTo>
                    <a:cubicBezTo>
                      <a:pt x="536" y="353"/>
                      <a:pt x="540" y="349"/>
                      <a:pt x="546" y="349"/>
                    </a:cubicBezTo>
                    <a:close/>
                    <a:moveTo>
                      <a:pt x="433" y="349"/>
                    </a:moveTo>
                    <a:cubicBezTo>
                      <a:pt x="439" y="349"/>
                      <a:pt x="444" y="353"/>
                      <a:pt x="444" y="359"/>
                    </a:cubicBezTo>
                    <a:cubicBezTo>
                      <a:pt x="444" y="365"/>
                      <a:pt x="439" y="369"/>
                      <a:pt x="433" y="369"/>
                    </a:cubicBezTo>
                    <a:cubicBezTo>
                      <a:pt x="428" y="369"/>
                      <a:pt x="423" y="365"/>
                      <a:pt x="423" y="359"/>
                    </a:cubicBezTo>
                    <a:cubicBezTo>
                      <a:pt x="423" y="353"/>
                      <a:pt x="428" y="349"/>
                      <a:pt x="433" y="349"/>
                    </a:cubicBezTo>
                    <a:close/>
                    <a:moveTo>
                      <a:pt x="405" y="349"/>
                    </a:moveTo>
                    <a:cubicBezTo>
                      <a:pt x="411" y="349"/>
                      <a:pt x="416" y="353"/>
                      <a:pt x="416" y="359"/>
                    </a:cubicBezTo>
                    <a:cubicBezTo>
                      <a:pt x="416" y="365"/>
                      <a:pt x="411" y="369"/>
                      <a:pt x="405" y="369"/>
                    </a:cubicBezTo>
                    <a:cubicBezTo>
                      <a:pt x="400" y="369"/>
                      <a:pt x="395" y="365"/>
                      <a:pt x="395" y="359"/>
                    </a:cubicBezTo>
                    <a:cubicBezTo>
                      <a:pt x="395" y="353"/>
                      <a:pt x="400" y="349"/>
                      <a:pt x="405" y="349"/>
                    </a:cubicBezTo>
                    <a:close/>
                    <a:moveTo>
                      <a:pt x="377" y="349"/>
                    </a:moveTo>
                    <a:cubicBezTo>
                      <a:pt x="383" y="349"/>
                      <a:pt x="387" y="353"/>
                      <a:pt x="387" y="359"/>
                    </a:cubicBezTo>
                    <a:cubicBezTo>
                      <a:pt x="387" y="365"/>
                      <a:pt x="383" y="369"/>
                      <a:pt x="377" y="369"/>
                    </a:cubicBezTo>
                    <a:cubicBezTo>
                      <a:pt x="371" y="369"/>
                      <a:pt x="367" y="365"/>
                      <a:pt x="367" y="359"/>
                    </a:cubicBezTo>
                    <a:cubicBezTo>
                      <a:pt x="367" y="353"/>
                      <a:pt x="371" y="349"/>
                      <a:pt x="377" y="349"/>
                    </a:cubicBezTo>
                    <a:close/>
                    <a:moveTo>
                      <a:pt x="349" y="349"/>
                    </a:moveTo>
                    <a:cubicBezTo>
                      <a:pt x="355" y="349"/>
                      <a:pt x="359" y="353"/>
                      <a:pt x="359" y="359"/>
                    </a:cubicBezTo>
                    <a:cubicBezTo>
                      <a:pt x="359" y="365"/>
                      <a:pt x="355" y="369"/>
                      <a:pt x="349" y="369"/>
                    </a:cubicBezTo>
                    <a:cubicBezTo>
                      <a:pt x="343" y="369"/>
                      <a:pt x="339" y="365"/>
                      <a:pt x="339" y="359"/>
                    </a:cubicBezTo>
                    <a:cubicBezTo>
                      <a:pt x="339" y="353"/>
                      <a:pt x="343" y="349"/>
                      <a:pt x="349" y="349"/>
                    </a:cubicBezTo>
                    <a:close/>
                    <a:moveTo>
                      <a:pt x="321" y="349"/>
                    </a:moveTo>
                    <a:cubicBezTo>
                      <a:pt x="326" y="349"/>
                      <a:pt x="331" y="353"/>
                      <a:pt x="331" y="359"/>
                    </a:cubicBezTo>
                    <a:cubicBezTo>
                      <a:pt x="331" y="365"/>
                      <a:pt x="326" y="369"/>
                      <a:pt x="321" y="369"/>
                    </a:cubicBezTo>
                    <a:cubicBezTo>
                      <a:pt x="315" y="369"/>
                      <a:pt x="310" y="365"/>
                      <a:pt x="310" y="359"/>
                    </a:cubicBezTo>
                    <a:cubicBezTo>
                      <a:pt x="310" y="353"/>
                      <a:pt x="315" y="349"/>
                      <a:pt x="321" y="349"/>
                    </a:cubicBezTo>
                    <a:close/>
                    <a:moveTo>
                      <a:pt x="292" y="349"/>
                    </a:moveTo>
                    <a:cubicBezTo>
                      <a:pt x="298" y="349"/>
                      <a:pt x="303" y="353"/>
                      <a:pt x="303" y="359"/>
                    </a:cubicBezTo>
                    <a:cubicBezTo>
                      <a:pt x="303" y="365"/>
                      <a:pt x="298" y="369"/>
                      <a:pt x="292" y="369"/>
                    </a:cubicBezTo>
                    <a:cubicBezTo>
                      <a:pt x="287" y="369"/>
                      <a:pt x="282" y="365"/>
                      <a:pt x="282" y="359"/>
                    </a:cubicBezTo>
                    <a:cubicBezTo>
                      <a:pt x="282" y="353"/>
                      <a:pt x="287" y="349"/>
                      <a:pt x="292" y="349"/>
                    </a:cubicBezTo>
                    <a:close/>
                    <a:moveTo>
                      <a:pt x="264" y="349"/>
                    </a:moveTo>
                    <a:cubicBezTo>
                      <a:pt x="270" y="349"/>
                      <a:pt x="275" y="353"/>
                      <a:pt x="275" y="359"/>
                    </a:cubicBezTo>
                    <a:cubicBezTo>
                      <a:pt x="275" y="365"/>
                      <a:pt x="270" y="369"/>
                      <a:pt x="264" y="369"/>
                    </a:cubicBezTo>
                    <a:cubicBezTo>
                      <a:pt x="259" y="369"/>
                      <a:pt x="254" y="365"/>
                      <a:pt x="254" y="359"/>
                    </a:cubicBezTo>
                    <a:cubicBezTo>
                      <a:pt x="254" y="353"/>
                      <a:pt x="259" y="349"/>
                      <a:pt x="264" y="349"/>
                    </a:cubicBezTo>
                    <a:close/>
                    <a:moveTo>
                      <a:pt x="236" y="349"/>
                    </a:moveTo>
                    <a:cubicBezTo>
                      <a:pt x="242" y="349"/>
                      <a:pt x="246" y="353"/>
                      <a:pt x="246" y="359"/>
                    </a:cubicBezTo>
                    <a:cubicBezTo>
                      <a:pt x="246" y="365"/>
                      <a:pt x="242" y="369"/>
                      <a:pt x="236" y="369"/>
                    </a:cubicBezTo>
                    <a:cubicBezTo>
                      <a:pt x="230" y="369"/>
                      <a:pt x="226" y="365"/>
                      <a:pt x="226" y="359"/>
                    </a:cubicBezTo>
                    <a:cubicBezTo>
                      <a:pt x="226" y="353"/>
                      <a:pt x="230" y="349"/>
                      <a:pt x="236" y="349"/>
                    </a:cubicBezTo>
                    <a:close/>
                    <a:moveTo>
                      <a:pt x="208" y="349"/>
                    </a:moveTo>
                    <a:cubicBezTo>
                      <a:pt x="214" y="349"/>
                      <a:pt x="218" y="353"/>
                      <a:pt x="218" y="359"/>
                    </a:cubicBezTo>
                    <a:cubicBezTo>
                      <a:pt x="218" y="365"/>
                      <a:pt x="214" y="369"/>
                      <a:pt x="208" y="369"/>
                    </a:cubicBezTo>
                    <a:cubicBezTo>
                      <a:pt x="202" y="369"/>
                      <a:pt x="198" y="365"/>
                      <a:pt x="198" y="359"/>
                    </a:cubicBezTo>
                    <a:cubicBezTo>
                      <a:pt x="198" y="353"/>
                      <a:pt x="202" y="349"/>
                      <a:pt x="208" y="349"/>
                    </a:cubicBezTo>
                    <a:close/>
                    <a:moveTo>
                      <a:pt x="180" y="349"/>
                    </a:moveTo>
                    <a:cubicBezTo>
                      <a:pt x="185" y="349"/>
                      <a:pt x="190" y="353"/>
                      <a:pt x="190" y="359"/>
                    </a:cubicBezTo>
                    <a:cubicBezTo>
                      <a:pt x="190" y="365"/>
                      <a:pt x="185" y="369"/>
                      <a:pt x="180" y="369"/>
                    </a:cubicBezTo>
                    <a:cubicBezTo>
                      <a:pt x="174" y="369"/>
                      <a:pt x="169" y="365"/>
                      <a:pt x="169" y="359"/>
                    </a:cubicBezTo>
                    <a:cubicBezTo>
                      <a:pt x="169" y="353"/>
                      <a:pt x="174" y="349"/>
                      <a:pt x="180" y="349"/>
                    </a:cubicBezTo>
                    <a:close/>
                    <a:moveTo>
                      <a:pt x="95" y="349"/>
                    </a:moveTo>
                    <a:cubicBezTo>
                      <a:pt x="101" y="349"/>
                      <a:pt x="105" y="353"/>
                      <a:pt x="105" y="359"/>
                    </a:cubicBezTo>
                    <a:cubicBezTo>
                      <a:pt x="105" y="365"/>
                      <a:pt x="101" y="369"/>
                      <a:pt x="95" y="369"/>
                    </a:cubicBezTo>
                    <a:cubicBezTo>
                      <a:pt x="89" y="369"/>
                      <a:pt x="85" y="365"/>
                      <a:pt x="85" y="359"/>
                    </a:cubicBezTo>
                    <a:cubicBezTo>
                      <a:pt x="85" y="353"/>
                      <a:pt x="89" y="349"/>
                      <a:pt x="95" y="349"/>
                    </a:cubicBezTo>
                    <a:close/>
                    <a:moveTo>
                      <a:pt x="67" y="349"/>
                    </a:moveTo>
                    <a:cubicBezTo>
                      <a:pt x="73" y="349"/>
                      <a:pt x="77" y="353"/>
                      <a:pt x="77" y="359"/>
                    </a:cubicBezTo>
                    <a:cubicBezTo>
                      <a:pt x="77" y="365"/>
                      <a:pt x="73" y="369"/>
                      <a:pt x="67" y="369"/>
                    </a:cubicBezTo>
                    <a:cubicBezTo>
                      <a:pt x="61" y="369"/>
                      <a:pt x="57" y="365"/>
                      <a:pt x="57" y="359"/>
                    </a:cubicBezTo>
                    <a:cubicBezTo>
                      <a:pt x="57" y="353"/>
                      <a:pt x="61" y="349"/>
                      <a:pt x="67" y="349"/>
                    </a:cubicBezTo>
                    <a:close/>
                    <a:moveTo>
                      <a:pt x="39" y="349"/>
                    </a:moveTo>
                    <a:cubicBezTo>
                      <a:pt x="44" y="349"/>
                      <a:pt x="49" y="353"/>
                      <a:pt x="49" y="359"/>
                    </a:cubicBezTo>
                    <a:cubicBezTo>
                      <a:pt x="49" y="365"/>
                      <a:pt x="44" y="369"/>
                      <a:pt x="39" y="369"/>
                    </a:cubicBezTo>
                    <a:cubicBezTo>
                      <a:pt x="33" y="369"/>
                      <a:pt x="28" y="365"/>
                      <a:pt x="28" y="359"/>
                    </a:cubicBezTo>
                    <a:cubicBezTo>
                      <a:pt x="28" y="353"/>
                      <a:pt x="33" y="349"/>
                      <a:pt x="39" y="349"/>
                    </a:cubicBezTo>
                    <a:close/>
                    <a:moveTo>
                      <a:pt x="715" y="322"/>
                    </a:moveTo>
                    <a:cubicBezTo>
                      <a:pt x="721" y="322"/>
                      <a:pt x="726" y="327"/>
                      <a:pt x="726" y="332"/>
                    </a:cubicBezTo>
                    <a:cubicBezTo>
                      <a:pt x="726" y="338"/>
                      <a:pt x="721" y="343"/>
                      <a:pt x="715" y="343"/>
                    </a:cubicBezTo>
                    <a:cubicBezTo>
                      <a:pt x="710" y="343"/>
                      <a:pt x="705" y="338"/>
                      <a:pt x="705" y="332"/>
                    </a:cubicBezTo>
                    <a:cubicBezTo>
                      <a:pt x="705" y="327"/>
                      <a:pt x="710" y="322"/>
                      <a:pt x="715" y="322"/>
                    </a:cubicBezTo>
                    <a:close/>
                    <a:moveTo>
                      <a:pt x="574" y="322"/>
                    </a:moveTo>
                    <a:cubicBezTo>
                      <a:pt x="580" y="322"/>
                      <a:pt x="585" y="327"/>
                      <a:pt x="585" y="332"/>
                    </a:cubicBezTo>
                    <a:cubicBezTo>
                      <a:pt x="585" y="338"/>
                      <a:pt x="580" y="343"/>
                      <a:pt x="574" y="343"/>
                    </a:cubicBezTo>
                    <a:cubicBezTo>
                      <a:pt x="569" y="343"/>
                      <a:pt x="564" y="338"/>
                      <a:pt x="564" y="332"/>
                    </a:cubicBezTo>
                    <a:cubicBezTo>
                      <a:pt x="564" y="327"/>
                      <a:pt x="569" y="322"/>
                      <a:pt x="574" y="322"/>
                    </a:cubicBezTo>
                    <a:close/>
                    <a:moveTo>
                      <a:pt x="546" y="322"/>
                    </a:moveTo>
                    <a:cubicBezTo>
                      <a:pt x="552" y="322"/>
                      <a:pt x="557" y="327"/>
                      <a:pt x="557" y="332"/>
                    </a:cubicBezTo>
                    <a:cubicBezTo>
                      <a:pt x="557" y="338"/>
                      <a:pt x="552" y="343"/>
                      <a:pt x="546" y="343"/>
                    </a:cubicBezTo>
                    <a:cubicBezTo>
                      <a:pt x="540" y="343"/>
                      <a:pt x="536" y="338"/>
                      <a:pt x="536" y="332"/>
                    </a:cubicBezTo>
                    <a:cubicBezTo>
                      <a:pt x="536" y="327"/>
                      <a:pt x="540" y="322"/>
                      <a:pt x="546" y="322"/>
                    </a:cubicBezTo>
                    <a:close/>
                    <a:moveTo>
                      <a:pt x="433" y="322"/>
                    </a:moveTo>
                    <a:cubicBezTo>
                      <a:pt x="439" y="322"/>
                      <a:pt x="444" y="327"/>
                      <a:pt x="444" y="332"/>
                    </a:cubicBezTo>
                    <a:cubicBezTo>
                      <a:pt x="444" y="338"/>
                      <a:pt x="439" y="343"/>
                      <a:pt x="433" y="343"/>
                    </a:cubicBezTo>
                    <a:cubicBezTo>
                      <a:pt x="428" y="343"/>
                      <a:pt x="423" y="338"/>
                      <a:pt x="423" y="332"/>
                    </a:cubicBezTo>
                    <a:cubicBezTo>
                      <a:pt x="423" y="327"/>
                      <a:pt x="428" y="322"/>
                      <a:pt x="433" y="322"/>
                    </a:cubicBezTo>
                    <a:close/>
                    <a:moveTo>
                      <a:pt x="405" y="322"/>
                    </a:moveTo>
                    <a:cubicBezTo>
                      <a:pt x="411" y="322"/>
                      <a:pt x="416" y="327"/>
                      <a:pt x="416" y="332"/>
                    </a:cubicBezTo>
                    <a:cubicBezTo>
                      <a:pt x="416" y="338"/>
                      <a:pt x="411" y="343"/>
                      <a:pt x="405" y="343"/>
                    </a:cubicBezTo>
                    <a:cubicBezTo>
                      <a:pt x="400" y="343"/>
                      <a:pt x="395" y="338"/>
                      <a:pt x="395" y="332"/>
                    </a:cubicBezTo>
                    <a:cubicBezTo>
                      <a:pt x="395" y="327"/>
                      <a:pt x="400" y="322"/>
                      <a:pt x="405" y="322"/>
                    </a:cubicBezTo>
                    <a:close/>
                    <a:moveTo>
                      <a:pt x="377" y="322"/>
                    </a:moveTo>
                    <a:cubicBezTo>
                      <a:pt x="383" y="322"/>
                      <a:pt x="387" y="327"/>
                      <a:pt x="387" y="332"/>
                    </a:cubicBezTo>
                    <a:cubicBezTo>
                      <a:pt x="387" y="338"/>
                      <a:pt x="383" y="343"/>
                      <a:pt x="377" y="343"/>
                    </a:cubicBezTo>
                    <a:cubicBezTo>
                      <a:pt x="371" y="343"/>
                      <a:pt x="367" y="338"/>
                      <a:pt x="367" y="332"/>
                    </a:cubicBezTo>
                    <a:cubicBezTo>
                      <a:pt x="367" y="327"/>
                      <a:pt x="371" y="322"/>
                      <a:pt x="377" y="322"/>
                    </a:cubicBezTo>
                    <a:close/>
                    <a:moveTo>
                      <a:pt x="349" y="322"/>
                    </a:moveTo>
                    <a:cubicBezTo>
                      <a:pt x="355" y="322"/>
                      <a:pt x="359" y="327"/>
                      <a:pt x="359" y="332"/>
                    </a:cubicBezTo>
                    <a:cubicBezTo>
                      <a:pt x="359" y="338"/>
                      <a:pt x="355" y="343"/>
                      <a:pt x="349" y="343"/>
                    </a:cubicBezTo>
                    <a:cubicBezTo>
                      <a:pt x="343" y="343"/>
                      <a:pt x="339" y="338"/>
                      <a:pt x="339" y="332"/>
                    </a:cubicBezTo>
                    <a:cubicBezTo>
                      <a:pt x="339" y="327"/>
                      <a:pt x="343" y="322"/>
                      <a:pt x="349" y="322"/>
                    </a:cubicBezTo>
                    <a:close/>
                    <a:moveTo>
                      <a:pt x="321" y="322"/>
                    </a:moveTo>
                    <a:cubicBezTo>
                      <a:pt x="326" y="322"/>
                      <a:pt x="331" y="327"/>
                      <a:pt x="331" y="332"/>
                    </a:cubicBezTo>
                    <a:cubicBezTo>
                      <a:pt x="331" y="338"/>
                      <a:pt x="326" y="343"/>
                      <a:pt x="321" y="343"/>
                    </a:cubicBezTo>
                    <a:cubicBezTo>
                      <a:pt x="315" y="343"/>
                      <a:pt x="310" y="338"/>
                      <a:pt x="310" y="332"/>
                    </a:cubicBezTo>
                    <a:cubicBezTo>
                      <a:pt x="310" y="327"/>
                      <a:pt x="315" y="322"/>
                      <a:pt x="321" y="322"/>
                    </a:cubicBezTo>
                    <a:close/>
                    <a:moveTo>
                      <a:pt x="292" y="322"/>
                    </a:moveTo>
                    <a:cubicBezTo>
                      <a:pt x="298" y="322"/>
                      <a:pt x="303" y="327"/>
                      <a:pt x="303" y="332"/>
                    </a:cubicBezTo>
                    <a:cubicBezTo>
                      <a:pt x="303" y="338"/>
                      <a:pt x="298" y="343"/>
                      <a:pt x="292" y="343"/>
                    </a:cubicBezTo>
                    <a:cubicBezTo>
                      <a:pt x="287" y="343"/>
                      <a:pt x="282" y="338"/>
                      <a:pt x="282" y="332"/>
                    </a:cubicBezTo>
                    <a:cubicBezTo>
                      <a:pt x="282" y="327"/>
                      <a:pt x="287" y="322"/>
                      <a:pt x="292" y="322"/>
                    </a:cubicBezTo>
                    <a:close/>
                    <a:moveTo>
                      <a:pt x="264" y="322"/>
                    </a:moveTo>
                    <a:cubicBezTo>
                      <a:pt x="270" y="322"/>
                      <a:pt x="275" y="327"/>
                      <a:pt x="275" y="332"/>
                    </a:cubicBezTo>
                    <a:cubicBezTo>
                      <a:pt x="275" y="338"/>
                      <a:pt x="270" y="343"/>
                      <a:pt x="264" y="343"/>
                    </a:cubicBezTo>
                    <a:cubicBezTo>
                      <a:pt x="259" y="343"/>
                      <a:pt x="254" y="338"/>
                      <a:pt x="254" y="332"/>
                    </a:cubicBezTo>
                    <a:cubicBezTo>
                      <a:pt x="254" y="327"/>
                      <a:pt x="259" y="322"/>
                      <a:pt x="264" y="322"/>
                    </a:cubicBezTo>
                    <a:close/>
                    <a:moveTo>
                      <a:pt x="236" y="322"/>
                    </a:moveTo>
                    <a:cubicBezTo>
                      <a:pt x="242" y="322"/>
                      <a:pt x="246" y="327"/>
                      <a:pt x="246" y="332"/>
                    </a:cubicBezTo>
                    <a:cubicBezTo>
                      <a:pt x="246" y="338"/>
                      <a:pt x="242" y="343"/>
                      <a:pt x="236" y="343"/>
                    </a:cubicBezTo>
                    <a:cubicBezTo>
                      <a:pt x="230" y="343"/>
                      <a:pt x="226" y="338"/>
                      <a:pt x="226" y="332"/>
                    </a:cubicBezTo>
                    <a:cubicBezTo>
                      <a:pt x="226" y="327"/>
                      <a:pt x="230" y="322"/>
                      <a:pt x="236" y="322"/>
                    </a:cubicBezTo>
                    <a:close/>
                    <a:moveTo>
                      <a:pt x="208" y="322"/>
                    </a:moveTo>
                    <a:cubicBezTo>
                      <a:pt x="214" y="322"/>
                      <a:pt x="218" y="327"/>
                      <a:pt x="218" y="332"/>
                    </a:cubicBezTo>
                    <a:cubicBezTo>
                      <a:pt x="218" y="338"/>
                      <a:pt x="214" y="343"/>
                      <a:pt x="208" y="343"/>
                    </a:cubicBezTo>
                    <a:cubicBezTo>
                      <a:pt x="202" y="343"/>
                      <a:pt x="198" y="338"/>
                      <a:pt x="198" y="332"/>
                    </a:cubicBezTo>
                    <a:cubicBezTo>
                      <a:pt x="198" y="327"/>
                      <a:pt x="202" y="322"/>
                      <a:pt x="208" y="322"/>
                    </a:cubicBezTo>
                    <a:close/>
                    <a:moveTo>
                      <a:pt x="180" y="322"/>
                    </a:moveTo>
                    <a:cubicBezTo>
                      <a:pt x="185" y="322"/>
                      <a:pt x="190" y="327"/>
                      <a:pt x="190" y="332"/>
                    </a:cubicBezTo>
                    <a:cubicBezTo>
                      <a:pt x="190" y="338"/>
                      <a:pt x="185" y="343"/>
                      <a:pt x="180" y="343"/>
                    </a:cubicBezTo>
                    <a:cubicBezTo>
                      <a:pt x="174" y="343"/>
                      <a:pt x="169" y="338"/>
                      <a:pt x="169" y="332"/>
                    </a:cubicBezTo>
                    <a:cubicBezTo>
                      <a:pt x="169" y="327"/>
                      <a:pt x="174" y="322"/>
                      <a:pt x="180" y="322"/>
                    </a:cubicBezTo>
                    <a:close/>
                    <a:moveTo>
                      <a:pt x="152" y="322"/>
                    </a:moveTo>
                    <a:cubicBezTo>
                      <a:pt x="157" y="322"/>
                      <a:pt x="162" y="327"/>
                      <a:pt x="162" y="332"/>
                    </a:cubicBezTo>
                    <a:cubicBezTo>
                      <a:pt x="162" y="338"/>
                      <a:pt x="157" y="343"/>
                      <a:pt x="152" y="343"/>
                    </a:cubicBezTo>
                    <a:cubicBezTo>
                      <a:pt x="146" y="343"/>
                      <a:pt x="141" y="338"/>
                      <a:pt x="141" y="332"/>
                    </a:cubicBezTo>
                    <a:cubicBezTo>
                      <a:pt x="141" y="327"/>
                      <a:pt x="146" y="322"/>
                      <a:pt x="152" y="322"/>
                    </a:cubicBezTo>
                    <a:close/>
                    <a:moveTo>
                      <a:pt x="123" y="322"/>
                    </a:moveTo>
                    <a:cubicBezTo>
                      <a:pt x="129" y="322"/>
                      <a:pt x="134" y="327"/>
                      <a:pt x="134" y="332"/>
                    </a:cubicBezTo>
                    <a:cubicBezTo>
                      <a:pt x="134" y="338"/>
                      <a:pt x="129" y="343"/>
                      <a:pt x="123" y="343"/>
                    </a:cubicBezTo>
                    <a:cubicBezTo>
                      <a:pt x="118" y="343"/>
                      <a:pt x="113" y="338"/>
                      <a:pt x="113" y="332"/>
                    </a:cubicBezTo>
                    <a:cubicBezTo>
                      <a:pt x="113" y="327"/>
                      <a:pt x="118" y="322"/>
                      <a:pt x="123" y="322"/>
                    </a:cubicBezTo>
                    <a:close/>
                    <a:moveTo>
                      <a:pt x="95" y="322"/>
                    </a:moveTo>
                    <a:cubicBezTo>
                      <a:pt x="101" y="322"/>
                      <a:pt x="105" y="327"/>
                      <a:pt x="105" y="332"/>
                    </a:cubicBezTo>
                    <a:cubicBezTo>
                      <a:pt x="105" y="338"/>
                      <a:pt x="101" y="343"/>
                      <a:pt x="95" y="343"/>
                    </a:cubicBezTo>
                    <a:cubicBezTo>
                      <a:pt x="89" y="343"/>
                      <a:pt x="85" y="338"/>
                      <a:pt x="85" y="332"/>
                    </a:cubicBezTo>
                    <a:cubicBezTo>
                      <a:pt x="85" y="327"/>
                      <a:pt x="89" y="322"/>
                      <a:pt x="95" y="322"/>
                    </a:cubicBezTo>
                    <a:close/>
                    <a:moveTo>
                      <a:pt x="67" y="322"/>
                    </a:moveTo>
                    <a:cubicBezTo>
                      <a:pt x="73" y="322"/>
                      <a:pt x="77" y="327"/>
                      <a:pt x="77" y="332"/>
                    </a:cubicBezTo>
                    <a:cubicBezTo>
                      <a:pt x="77" y="338"/>
                      <a:pt x="73" y="343"/>
                      <a:pt x="67" y="343"/>
                    </a:cubicBezTo>
                    <a:cubicBezTo>
                      <a:pt x="61" y="343"/>
                      <a:pt x="57" y="338"/>
                      <a:pt x="57" y="332"/>
                    </a:cubicBezTo>
                    <a:cubicBezTo>
                      <a:pt x="57" y="327"/>
                      <a:pt x="61" y="322"/>
                      <a:pt x="67" y="322"/>
                    </a:cubicBezTo>
                    <a:close/>
                    <a:moveTo>
                      <a:pt x="39" y="322"/>
                    </a:moveTo>
                    <a:cubicBezTo>
                      <a:pt x="44" y="322"/>
                      <a:pt x="49" y="327"/>
                      <a:pt x="49" y="332"/>
                    </a:cubicBezTo>
                    <a:cubicBezTo>
                      <a:pt x="49" y="338"/>
                      <a:pt x="44" y="343"/>
                      <a:pt x="39" y="343"/>
                    </a:cubicBezTo>
                    <a:cubicBezTo>
                      <a:pt x="33" y="343"/>
                      <a:pt x="28" y="338"/>
                      <a:pt x="28" y="332"/>
                    </a:cubicBezTo>
                    <a:cubicBezTo>
                      <a:pt x="28" y="327"/>
                      <a:pt x="33" y="322"/>
                      <a:pt x="39" y="322"/>
                    </a:cubicBezTo>
                    <a:close/>
                    <a:moveTo>
                      <a:pt x="715" y="295"/>
                    </a:moveTo>
                    <a:cubicBezTo>
                      <a:pt x="721" y="295"/>
                      <a:pt x="726" y="300"/>
                      <a:pt x="726" y="305"/>
                    </a:cubicBezTo>
                    <a:cubicBezTo>
                      <a:pt x="726" y="311"/>
                      <a:pt x="721" y="316"/>
                      <a:pt x="715" y="316"/>
                    </a:cubicBezTo>
                    <a:cubicBezTo>
                      <a:pt x="710" y="316"/>
                      <a:pt x="705" y="311"/>
                      <a:pt x="705" y="305"/>
                    </a:cubicBezTo>
                    <a:cubicBezTo>
                      <a:pt x="705" y="300"/>
                      <a:pt x="710" y="295"/>
                      <a:pt x="715" y="295"/>
                    </a:cubicBezTo>
                    <a:close/>
                    <a:moveTo>
                      <a:pt x="490" y="295"/>
                    </a:moveTo>
                    <a:cubicBezTo>
                      <a:pt x="496" y="295"/>
                      <a:pt x="500" y="300"/>
                      <a:pt x="500" y="305"/>
                    </a:cubicBezTo>
                    <a:cubicBezTo>
                      <a:pt x="500" y="311"/>
                      <a:pt x="496" y="316"/>
                      <a:pt x="490" y="316"/>
                    </a:cubicBezTo>
                    <a:cubicBezTo>
                      <a:pt x="484" y="316"/>
                      <a:pt x="479" y="311"/>
                      <a:pt x="479" y="305"/>
                    </a:cubicBezTo>
                    <a:cubicBezTo>
                      <a:pt x="479" y="300"/>
                      <a:pt x="484" y="295"/>
                      <a:pt x="490" y="295"/>
                    </a:cubicBezTo>
                    <a:close/>
                    <a:moveTo>
                      <a:pt x="462" y="295"/>
                    </a:moveTo>
                    <a:cubicBezTo>
                      <a:pt x="467" y="295"/>
                      <a:pt x="472" y="300"/>
                      <a:pt x="472" y="305"/>
                    </a:cubicBezTo>
                    <a:cubicBezTo>
                      <a:pt x="472" y="311"/>
                      <a:pt x="467" y="316"/>
                      <a:pt x="462" y="316"/>
                    </a:cubicBezTo>
                    <a:cubicBezTo>
                      <a:pt x="456" y="316"/>
                      <a:pt x="451" y="311"/>
                      <a:pt x="451" y="305"/>
                    </a:cubicBezTo>
                    <a:cubicBezTo>
                      <a:pt x="451" y="300"/>
                      <a:pt x="456" y="295"/>
                      <a:pt x="462" y="295"/>
                    </a:cubicBezTo>
                    <a:close/>
                    <a:moveTo>
                      <a:pt x="433" y="295"/>
                    </a:moveTo>
                    <a:cubicBezTo>
                      <a:pt x="439" y="295"/>
                      <a:pt x="444" y="300"/>
                      <a:pt x="444" y="305"/>
                    </a:cubicBezTo>
                    <a:cubicBezTo>
                      <a:pt x="444" y="311"/>
                      <a:pt x="439" y="316"/>
                      <a:pt x="433" y="316"/>
                    </a:cubicBezTo>
                    <a:cubicBezTo>
                      <a:pt x="428" y="316"/>
                      <a:pt x="423" y="311"/>
                      <a:pt x="423" y="305"/>
                    </a:cubicBezTo>
                    <a:cubicBezTo>
                      <a:pt x="423" y="300"/>
                      <a:pt x="428" y="295"/>
                      <a:pt x="433" y="295"/>
                    </a:cubicBezTo>
                    <a:close/>
                    <a:moveTo>
                      <a:pt x="405" y="295"/>
                    </a:moveTo>
                    <a:cubicBezTo>
                      <a:pt x="411" y="295"/>
                      <a:pt x="416" y="300"/>
                      <a:pt x="416" y="305"/>
                    </a:cubicBezTo>
                    <a:cubicBezTo>
                      <a:pt x="416" y="311"/>
                      <a:pt x="411" y="316"/>
                      <a:pt x="405" y="316"/>
                    </a:cubicBezTo>
                    <a:cubicBezTo>
                      <a:pt x="400" y="316"/>
                      <a:pt x="395" y="311"/>
                      <a:pt x="395" y="305"/>
                    </a:cubicBezTo>
                    <a:cubicBezTo>
                      <a:pt x="395" y="300"/>
                      <a:pt x="400" y="295"/>
                      <a:pt x="405" y="295"/>
                    </a:cubicBezTo>
                    <a:close/>
                    <a:moveTo>
                      <a:pt x="377" y="295"/>
                    </a:moveTo>
                    <a:cubicBezTo>
                      <a:pt x="383" y="295"/>
                      <a:pt x="387" y="300"/>
                      <a:pt x="387" y="305"/>
                    </a:cubicBezTo>
                    <a:cubicBezTo>
                      <a:pt x="387" y="311"/>
                      <a:pt x="383" y="316"/>
                      <a:pt x="377" y="316"/>
                    </a:cubicBezTo>
                    <a:cubicBezTo>
                      <a:pt x="371" y="316"/>
                      <a:pt x="367" y="311"/>
                      <a:pt x="367" y="305"/>
                    </a:cubicBezTo>
                    <a:cubicBezTo>
                      <a:pt x="367" y="300"/>
                      <a:pt x="371" y="295"/>
                      <a:pt x="377" y="295"/>
                    </a:cubicBezTo>
                    <a:close/>
                    <a:moveTo>
                      <a:pt x="349" y="295"/>
                    </a:moveTo>
                    <a:cubicBezTo>
                      <a:pt x="355" y="295"/>
                      <a:pt x="359" y="300"/>
                      <a:pt x="359" y="305"/>
                    </a:cubicBezTo>
                    <a:cubicBezTo>
                      <a:pt x="359" y="311"/>
                      <a:pt x="355" y="316"/>
                      <a:pt x="349" y="316"/>
                    </a:cubicBezTo>
                    <a:cubicBezTo>
                      <a:pt x="343" y="316"/>
                      <a:pt x="339" y="311"/>
                      <a:pt x="339" y="305"/>
                    </a:cubicBezTo>
                    <a:cubicBezTo>
                      <a:pt x="339" y="300"/>
                      <a:pt x="343" y="295"/>
                      <a:pt x="349" y="295"/>
                    </a:cubicBezTo>
                    <a:close/>
                    <a:moveTo>
                      <a:pt x="321" y="295"/>
                    </a:moveTo>
                    <a:cubicBezTo>
                      <a:pt x="326" y="295"/>
                      <a:pt x="331" y="300"/>
                      <a:pt x="331" y="305"/>
                    </a:cubicBezTo>
                    <a:cubicBezTo>
                      <a:pt x="331" y="311"/>
                      <a:pt x="326" y="316"/>
                      <a:pt x="321" y="316"/>
                    </a:cubicBezTo>
                    <a:cubicBezTo>
                      <a:pt x="315" y="316"/>
                      <a:pt x="310" y="311"/>
                      <a:pt x="310" y="305"/>
                    </a:cubicBezTo>
                    <a:cubicBezTo>
                      <a:pt x="310" y="300"/>
                      <a:pt x="315" y="295"/>
                      <a:pt x="321" y="295"/>
                    </a:cubicBezTo>
                    <a:close/>
                    <a:moveTo>
                      <a:pt x="292" y="295"/>
                    </a:moveTo>
                    <a:cubicBezTo>
                      <a:pt x="298" y="295"/>
                      <a:pt x="303" y="300"/>
                      <a:pt x="303" y="305"/>
                    </a:cubicBezTo>
                    <a:cubicBezTo>
                      <a:pt x="303" y="311"/>
                      <a:pt x="298" y="316"/>
                      <a:pt x="292" y="316"/>
                    </a:cubicBezTo>
                    <a:cubicBezTo>
                      <a:pt x="287" y="316"/>
                      <a:pt x="282" y="311"/>
                      <a:pt x="282" y="305"/>
                    </a:cubicBezTo>
                    <a:cubicBezTo>
                      <a:pt x="282" y="300"/>
                      <a:pt x="287" y="295"/>
                      <a:pt x="292" y="295"/>
                    </a:cubicBezTo>
                    <a:close/>
                    <a:moveTo>
                      <a:pt x="264" y="295"/>
                    </a:moveTo>
                    <a:cubicBezTo>
                      <a:pt x="270" y="295"/>
                      <a:pt x="275" y="300"/>
                      <a:pt x="275" y="305"/>
                    </a:cubicBezTo>
                    <a:cubicBezTo>
                      <a:pt x="275" y="311"/>
                      <a:pt x="270" y="316"/>
                      <a:pt x="264" y="316"/>
                    </a:cubicBezTo>
                    <a:cubicBezTo>
                      <a:pt x="259" y="316"/>
                      <a:pt x="254" y="311"/>
                      <a:pt x="254" y="305"/>
                    </a:cubicBezTo>
                    <a:cubicBezTo>
                      <a:pt x="254" y="300"/>
                      <a:pt x="259" y="295"/>
                      <a:pt x="264" y="295"/>
                    </a:cubicBezTo>
                    <a:close/>
                    <a:moveTo>
                      <a:pt x="236" y="295"/>
                    </a:moveTo>
                    <a:cubicBezTo>
                      <a:pt x="242" y="295"/>
                      <a:pt x="246" y="300"/>
                      <a:pt x="246" y="305"/>
                    </a:cubicBezTo>
                    <a:cubicBezTo>
                      <a:pt x="246" y="311"/>
                      <a:pt x="242" y="316"/>
                      <a:pt x="236" y="316"/>
                    </a:cubicBezTo>
                    <a:cubicBezTo>
                      <a:pt x="230" y="316"/>
                      <a:pt x="226" y="311"/>
                      <a:pt x="226" y="305"/>
                    </a:cubicBezTo>
                    <a:cubicBezTo>
                      <a:pt x="226" y="300"/>
                      <a:pt x="230" y="295"/>
                      <a:pt x="236" y="295"/>
                    </a:cubicBezTo>
                    <a:close/>
                    <a:moveTo>
                      <a:pt x="208" y="295"/>
                    </a:moveTo>
                    <a:cubicBezTo>
                      <a:pt x="214" y="295"/>
                      <a:pt x="218" y="300"/>
                      <a:pt x="218" y="305"/>
                    </a:cubicBezTo>
                    <a:cubicBezTo>
                      <a:pt x="218" y="311"/>
                      <a:pt x="214" y="316"/>
                      <a:pt x="208" y="316"/>
                    </a:cubicBezTo>
                    <a:cubicBezTo>
                      <a:pt x="202" y="316"/>
                      <a:pt x="198" y="311"/>
                      <a:pt x="198" y="305"/>
                    </a:cubicBezTo>
                    <a:cubicBezTo>
                      <a:pt x="198" y="300"/>
                      <a:pt x="202" y="295"/>
                      <a:pt x="208" y="295"/>
                    </a:cubicBezTo>
                    <a:close/>
                    <a:moveTo>
                      <a:pt x="180" y="295"/>
                    </a:moveTo>
                    <a:cubicBezTo>
                      <a:pt x="185" y="295"/>
                      <a:pt x="190" y="300"/>
                      <a:pt x="190" y="305"/>
                    </a:cubicBezTo>
                    <a:cubicBezTo>
                      <a:pt x="190" y="311"/>
                      <a:pt x="185" y="316"/>
                      <a:pt x="180" y="316"/>
                    </a:cubicBezTo>
                    <a:cubicBezTo>
                      <a:pt x="174" y="316"/>
                      <a:pt x="169" y="311"/>
                      <a:pt x="169" y="305"/>
                    </a:cubicBezTo>
                    <a:cubicBezTo>
                      <a:pt x="169" y="300"/>
                      <a:pt x="174" y="295"/>
                      <a:pt x="180" y="295"/>
                    </a:cubicBezTo>
                    <a:close/>
                    <a:moveTo>
                      <a:pt x="152" y="295"/>
                    </a:moveTo>
                    <a:cubicBezTo>
                      <a:pt x="157" y="295"/>
                      <a:pt x="162" y="300"/>
                      <a:pt x="162" y="305"/>
                    </a:cubicBezTo>
                    <a:cubicBezTo>
                      <a:pt x="162" y="311"/>
                      <a:pt x="157" y="316"/>
                      <a:pt x="152" y="316"/>
                    </a:cubicBezTo>
                    <a:cubicBezTo>
                      <a:pt x="146" y="316"/>
                      <a:pt x="141" y="311"/>
                      <a:pt x="141" y="305"/>
                    </a:cubicBezTo>
                    <a:cubicBezTo>
                      <a:pt x="141" y="300"/>
                      <a:pt x="146" y="295"/>
                      <a:pt x="152" y="295"/>
                    </a:cubicBezTo>
                    <a:close/>
                    <a:moveTo>
                      <a:pt x="123" y="295"/>
                    </a:moveTo>
                    <a:cubicBezTo>
                      <a:pt x="129" y="295"/>
                      <a:pt x="134" y="300"/>
                      <a:pt x="134" y="305"/>
                    </a:cubicBezTo>
                    <a:cubicBezTo>
                      <a:pt x="134" y="311"/>
                      <a:pt x="129" y="316"/>
                      <a:pt x="123" y="316"/>
                    </a:cubicBezTo>
                    <a:cubicBezTo>
                      <a:pt x="118" y="316"/>
                      <a:pt x="113" y="311"/>
                      <a:pt x="113" y="305"/>
                    </a:cubicBezTo>
                    <a:cubicBezTo>
                      <a:pt x="113" y="300"/>
                      <a:pt x="118" y="295"/>
                      <a:pt x="123" y="295"/>
                    </a:cubicBezTo>
                    <a:close/>
                    <a:moveTo>
                      <a:pt x="95" y="295"/>
                    </a:moveTo>
                    <a:cubicBezTo>
                      <a:pt x="101" y="295"/>
                      <a:pt x="105" y="300"/>
                      <a:pt x="105" y="305"/>
                    </a:cubicBezTo>
                    <a:cubicBezTo>
                      <a:pt x="105" y="311"/>
                      <a:pt x="101" y="316"/>
                      <a:pt x="95" y="316"/>
                    </a:cubicBezTo>
                    <a:cubicBezTo>
                      <a:pt x="89" y="316"/>
                      <a:pt x="85" y="311"/>
                      <a:pt x="85" y="305"/>
                    </a:cubicBezTo>
                    <a:cubicBezTo>
                      <a:pt x="85" y="300"/>
                      <a:pt x="89" y="295"/>
                      <a:pt x="95" y="295"/>
                    </a:cubicBezTo>
                    <a:close/>
                    <a:moveTo>
                      <a:pt x="67" y="295"/>
                    </a:moveTo>
                    <a:cubicBezTo>
                      <a:pt x="73" y="295"/>
                      <a:pt x="77" y="300"/>
                      <a:pt x="77" y="305"/>
                    </a:cubicBezTo>
                    <a:cubicBezTo>
                      <a:pt x="77" y="311"/>
                      <a:pt x="73" y="316"/>
                      <a:pt x="67" y="316"/>
                    </a:cubicBezTo>
                    <a:cubicBezTo>
                      <a:pt x="61" y="316"/>
                      <a:pt x="57" y="311"/>
                      <a:pt x="57" y="305"/>
                    </a:cubicBezTo>
                    <a:cubicBezTo>
                      <a:pt x="57" y="300"/>
                      <a:pt x="61" y="295"/>
                      <a:pt x="67" y="295"/>
                    </a:cubicBezTo>
                    <a:close/>
                    <a:moveTo>
                      <a:pt x="39" y="295"/>
                    </a:moveTo>
                    <a:cubicBezTo>
                      <a:pt x="44" y="295"/>
                      <a:pt x="49" y="300"/>
                      <a:pt x="49" y="305"/>
                    </a:cubicBezTo>
                    <a:cubicBezTo>
                      <a:pt x="49" y="311"/>
                      <a:pt x="44" y="316"/>
                      <a:pt x="39" y="316"/>
                    </a:cubicBezTo>
                    <a:cubicBezTo>
                      <a:pt x="33" y="316"/>
                      <a:pt x="28" y="311"/>
                      <a:pt x="28" y="305"/>
                    </a:cubicBezTo>
                    <a:cubicBezTo>
                      <a:pt x="28" y="300"/>
                      <a:pt x="33" y="295"/>
                      <a:pt x="39" y="295"/>
                    </a:cubicBezTo>
                    <a:close/>
                    <a:moveTo>
                      <a:pt x="744" y="268"/>
                    </a:moveTo>
                    <a:cubicBezTo>
                      <a:pt x="749" y="268"/>
                      <a:pt x="754" y="273"/>
                      <a:pt x="754" y="279"/>
                    </a:cubicBezTo>
                    <a:cubicBezTo>
                      <a:pt x="754" y="284"/>
                      <a:pt x="749" y="289"/>
                      <a:pt x="744" y="289"/>
                    </a:cubicBezTo>
                    <a:cubicBezTo>
                      <a:pt x="738" y="289"/>
                      <a:pt x="733" y="284"/>
                      <a:pt x="733" y="279"/>
                    </a:cubicBezTo>
                    <a:cubicBezTo>
                      <a:pt x="733" y="273"/>
                      <a:pt x="738" y="268"/>
                      <a:pt x="744" y="268"/>
                    </a:cubicBezTo>
                    <a:close/>
                    <a:moveTo>
                      <a:pt x="715" y="268"/>
                    </a:moveTo>
                    <a:cubicBezTo>
                      <a:pt x="721" y="268"/>
                      <a:pt x="726" y="273"/>
                      <a:pt x="726" y="279"/>
                    </a:cubicBezTo>
                    <a:cubicBezTo>
                      <a:pt x="726" y="284"/>
                      <a:pt x="721" y="289"/>
                      <a:pt x="715" y="289"/>
                    </a:cubicBezTo>
                    <a:cubicBezTo>
                      <a:pt x="710" y="289"/>
                      <a:pt x="705" y="284"/>
                      <a:pt x="705" y="279"/>
                    </a:cubicBezTo>
                    <a:cubicBezTo>
                      <a:pt x="705" y="273"/>
                      <a:pt x="710" y="268"/>
                      <a:pt x="715" y="268"/>
                    </a:cubicBezTo>
                    <a:close/>
                    <a:moveTo>
                      <a:pt x="687" y="268"/>
                    </a:moveTo>
                    <a:cubicBezTo>
                      <a:pt x="693" y="268"/>
                      <a:pt x="697" y="273"/>
                      <a:pt x="697" y="279"/>
                    </a:cubicBezTo>
                    <a:cubicBezTo>
                      <a:pt x="697" y="284"/>
                      <a:pt x="693" y="289"/>
                      <a:pt x="687" y="289"/>
                    </a:cubicBezTo>
                    <a:cubicBezTo>
                      <a:pt x="681" y="289"/>
                      <a:pt x="677" y="284"/>
                      <a:pt x="677" y="279"/>
                    </a:cubicBezTo>
                    <a:cubicBezTo>
                      <a:pt x="677" y="273"/>
                      <a:pt x="681" y="268"/>
                      <a:pt x="687" y="268"/>
                    </a:cubicBezTo>
                    <a:close/>
                    <a:moveTo>
                      <a:pt x="631" y="268"/>
                    </a:moveTo>
                    <a:cubicBezTo>
                      <a:pt x="636" y="268"/>
                      <a:pt x="641" y="273"/>
                      <a:pt x="641" y="279"/>
                    </a:cubicBezTo>
                    <a:cubicBezTo>
                      <a:pt x="641" y="284"/>
                      <a:pt x="636" y="289"/>
                      <a:pt x="631" y="289"/>
                    </a:cubicBezTo>
                    <a:cubicBezTo>
                      <a:pt x="625" y="289"/>
                      <a:pt x="620" y="284"/>
                      <a:pt x="620" y="279"/>
                    </a:cubicBezTo>
                    <a:cubicBezTo>
                      <a:pt x="620" y="273"/>
                      <a:pt x="625" y="268"/>
                      <a:pt x="631" y="268"/>
                    </a:cubicBezTo>
                    <a:close/>
                    <a:moveTo>
                      <a:pt x="603" y="268"/>
                    </a:moveTo>
                    <a:cubicBezTo>
                      <a:pt x="608" y="268"/>
                      <a:pt x="613" y="273"/>
                      <a:pt x="613" y="279"/>
                    </a:cubicBezTo>
                    <a:cubicBezTo>
                      <a:pt x="613" y="284"/>
                      <a:pt x="608" y="289"/>
                      <a:pt x="603" y="289"/>
                    </a:cubicBezTo>
                    <a:cubicBezTo>
                      <a:pt x="597" y="289"/>
                      <a:pt x="592" y="284"/>
                      <a:pt x="592" y="279"/>
                    </a:cubicBezTo>
                    <a:cubicBezTo>
                      <a:pt x="592" y="273"/>
                      <a:pt x="597" y="268"/>
                      <a:pt x="603" y="268"/>
                    </a:cubicBezTo>
                    <a:close/>
                    <a:moveTo>
                      <a:pt x="490" y="268"/>
                    </a:moveTo>
                    <a:cubicBezTo>
                      <a:pt x="496" y="268"/>
                      <a:pt x="500" y="273"/>
                      <a:pt x="500" y="279"/>
                    </a:cubicBezTo>
                    <a:cubicBezTo>
                      <a:pt x="500" y="284"/>
                      <a:pt x="496" y="289"/>
                      <a:pt x="490" y="289"/>
                    </a:cubicBezTo>
                    <a:cubicBezTo>
                      <a:pt x="484" y="289"/>
                      <a:pt x="479" y="284"/>
                      <a:pt x="479" y="279"/>
                    </a:cubicBezTo>
                    <a:cubicBezTo>
                      <a:pt x="479" y="273"/>
                      <a:pt x="484" y="268"/>
                      <a:pt x="490" y="268"/>
                    </a:cubicBezTo>
                    <a:close/>
                    <a:moveTo>
                      <a:pt x="462" y="268"/>
                    </a:moveTo>
                    <a:cubicBezTo>
                      <a:pt x="467" y="268"/>
                      <a:pt x="472" y="273"/>
                      <a:pt x="472" y="279"/>
                    </a:cubicBezTo>
                    <a:cubicBezTo>
                      <a:pt x="472" y="284"/>
                      <a:pt x="467" y="289"/>
                      <a:pt x="462" y="289"/>
                    </a:cubicBezTo>
                    <a:cubicBezTo>
                      <a:pt x="456" y="289"/>
                      <a:pt x="451" y="284"/>
                      <a:pt x="451" y="279"/>
                    </a:cubicBezTo>
                    <a:cubicBezTo>
                      <a:pt x="451" y="273"/>
                      <a:pt x="456" y="268"/>
                      <a:pt x="462" y="268"/>
                    </a:cubicBezTo>
                    <a:close/>
                    <a:moveTo>
                      <a:pt x="433" y="268"/>
                    </a:moveTo>
                    <a:cubicBezTo>
                      <a:pt x="439" y="268"/>
                      <a:pt x="444" y="273"/>
                      <a:pt x="444" y="279"/>
                    </a:cubicBezTo>
                    <a:cubicBezTo>
                      <a:pt x="444" y="284"/>
                      <a:pt x="439" y="289"/>
                      <a:pt x="433" y="289"/>
                    </a:cubicBezTo>
                    <a:cubicBezTo>
                      <a:pt x="428" y="289"/>
                      <a:pt x="423" y="284"/>
                      <a:pt x="423" y="279"/>
                    </a:cubicBezTo>
                    <a:cubicBezTo>
                      <a:pt x="423" y="273"/>
                      <a:pt x="428" y="268"/>
                      <a:pt x="433" y="268"/>
                    </a:cubicBezTo>
                    <a:close/>
                    <a:moveTo>
                      <a:pt x="405" y="268"/>
                    </a:moveTo>
                    <a:cubicBezTo>
                      <a:pt x="411" y="268"/>
                      <a:pt x="416" y="273"/>
                      <a:pt x="416" y="279"/>
                    </a:cubicBezTo>
                    <a:cubicBezTo>
                      <a:pt x="416" y="284"/>
                      <a:pt x="411" y="289"/>
                      <a:pt x="405" y="289"/>
                    </a:cubicBezTo>
                    <a:cubicBezTo>
                      <a:pt x="400" y="289"/>
                      <a:pt x="395" y="284"/>
                      <a:pt x="395" y="279"/>
                    </a:cubicBezTo>
                    <a:cubicBezTo>
                      <a:pt x="395" y="273"/>
                      <a:pt x="400" y="268"/>
                      <a:pt x="405" y="268"/>
                    </a:cubicBezTo>
                    <a:close/>
                    <a:moveTo>
                      <a:pt x="377" y="268"/>
                    </a:moveTo>
                    <a:cubicBezTo>
                      <a:pt x="383" y="268"/>
                      <a:pt x="387" y="273"/>
                      <a:pt x="387" y="279"/>
                    </a:cubicBezTo>
                    <a:cubicBezTo>
                      <a:pt x="387" y="284"/>
                      <a:pt x="383" y="289"/>
                      <a:pt x="377" y="289"/>
                    </a:cubicBezTo>
                    <a:cubicBezTo>
                      <a:pt x="371" y="289"/>
                      <a:pt x="367" y="284"/>
                      <a:pt x="367" y="279"/>
                    </a:cubicBezTo>
                    <a:cubicBezTo>
                      <a:pt x="367" y="273"/>
                      <a:pt x="371" y="268"/>
                      <a:pt x="377" y="268"/>
                    </a:cubicBezTo>
                    <a:close/>
                    <a:moveTo>
                      <a:pt x="349" y="268"/>
                    </a:moveTo>
                    <a:cubicBezTo>
                      <a:pt x="355" y="268"/>
                      <a:pt x="359" y="273"/>
                      <a:pt x="359" y="279"/>
                    </a:cubicBezTo>
                    <a:cubicBezTo>
                      <a:pt x="359" y="284"/>
                      <a:pt x="355" y="289"/>
                      <a:pt x="349" y="289"/>
                    </a:cubicBezTo>
                    <a:cubicBezTo>
                      <a:pt x="343" y="289"/>
                      <a:pt x="339" y="284"/>
                      <a:pt x="339" y="279"/>
                    </a:cubicBezTo>
                    <a:cubicBezTo>
                      <a:pt x="339" y="273"/>
                      <a:pt x="343" y="268"/>
                      <a:pt x="349" y="268"/>
                    </a:cubicBezTo>
                    <a:close/>
                    <a:moveTo>
                      <a:pt x="321" y="268"/>
                    </a:moveTo>
                    <a:cubicBezTo>
                      <a:pt x="326" y="268"/>
                      <a:pt x="331" y="273"/>
                      <a:pt x="331" y="279"/>
                    </a:cubicBezTo>
                    <a:cubicBezTo>
                      <a:pt x="331" y="284"/>
                      <a:pt x="326" y="289"/>
                      <a:pt x="321" y="289"/>
                    </a:cubicBezTo>
                    <a:cubicBezTo>
                      <a:pt x="315" y="289"/>
                      <a:pt x="310" y="284"/>
                      <a:pt x="310" y="279"/>
                    </a:cubicBezTo>
                    <a:cubicBezTo>
                      <a:pt x="310" y="273"/>
                      <a:pt x="315" y="268"/>
                      <a:pt x="321" y="268"/>
                    </a:cubicBezTo>
                    <a:close/>
                    <a:moveTo>
                      <a:pt x="292" y="268"/>
                    </a:moveTo>
                    <a:cubicBezTo>
                      <a:pt x="298" y="268"/>
                      <a:pt x="303" y="273"/>
                      <a:pt x="303" y="279"/>
                    </a:cubicBezTo>
                    <a:cubicBezTo>
                      <a:pt x="303" y="284"/>
                      <a:pt x="298" y="289"/>
                      <a:pt x="292" y="289"/>
                    </a:cubicBezTo>
                    <a:cubicBezTo>
                      <a:pt x="287" y="289"/>
                      <a:pt x="282" y="284"/>
                      <a:pt x="282" y="279"/>
                    </a:cubicBezTo>
                    <a:cubicBezTo>
                      <a:pt x="282" y="273"/>
                      <a:pt x="287" y="268"/>
                      <a:pt x="292" y="268"/>
                    </a:cubicBezTo>
                    <a:close/>
                    <a:moveTo>
                      <a:pt x="264" y="268"/>
                    </a:moveTo>
                    <a:cubicBezTo>
                      <a:pt x="270" y="268"/>
                      <a:pt x="275" y="273"/>
                      <a:pt x="275" y="279"/>
                    </a:cubicBezTo>
                    <a:cubicBezTo>
                      <a:pt x="275" y="284"/>
                      <a:pt x="270" y="289"/>
                      <a:pt x="264" y="289"/>
                    </a:cubicBezTo>
                    <a:cubicBezTo>
                      <a:pt x="259" y="289"/>
                      <a:pt x="254" y="284"/>
                      <a:pt x="254" y="279"/>
                    </a:cubicBezTo>
                    <a:cubicBezTo>
                      <a:pt x="254" y="273"/>
                      <a:pt x="259" y="268"/>
                      <a:pt x="264" y="268"/>
                    </a:cubicBezTo>
                    <a:close/>
                    <a:moveTo>
                      <a:pt x="236" y="268"/>
                    </a:moveTo>
                    <a:cubicBezTo>
                      <a:pt x="242" y="268"/>
                      <a:pt x="246" y="273"/>
                      <a:pt x="246" y="279"/>
                    </a:cubicBezTo>
                    <a:cubicBezTo>
                      <a:pt x="246" y="284"/>
                      <a:pt x="242" y="289"/>
                      <a:pt x="236" y="289"/>
                    </a:cubicBezTo>
                    <a:cubicBezTo>
                      <a:pt x="230" y="289"/>
                      <a:pt x="226" y="284"/>
                      <a:pt x="226" y="279"/>
                    </a:cubicBezTo>
                    <a:cubicBezTo>
                      <a:pt x="226" y="273"/>
                      <a:pt x="230" y="268"/>
                      <a:pt x="236" y="268"/>
                    </a:cubicBezTo>
                    <a:close/>
                    <a:moveTo>
                      <a:pt x="208" y="268"/>
                    </a:moveTo>
                    <a:cubicBezTo>
                      <a:pt x="214" y="268"/>
                      <a:pt x="218" y="273"/>
                      <a:pt x="218" y="279"/>
                    </a:cubicBezTo>
                    <a:cubicBezTo>
                      <a:pt x="218" y="284"/>
                      <a:pt x="214" y="289"/>
                      <a:pt x="208" y="289"/>
                    </a:cubicBezTo>
                    <a:cubicBezTo>
                      <a:pt x="202" y="289"/>
                      <a:pt x="198" y="284"/>
                      <a:pt x="198" y="279"/>
                    </a:cubicBezTo>
                    <a:cubicBezTo>
                      <a:pt x="198" y="273"/>
                      <a:pt x="202" y="268"/>
                      <a:pt x="208" y="268"/>
                    </a:cubicBezTo>
                    <a:close/>
                    <a:moveTo>
                      <a:pt x="180" y="268"/>
                    </a:moveTo>
                    <a:cubicBezTo>
                      <a:pt x="185" y="268"/>
                      <a:pt x="190" y="273"/>
                      <a:pt x="190" y="279"/>
                    </a:cubicBezTo>
                    <a:cubicBezTo>
                      <a:pt x="190" y="284"/>
                      <a:pt x="185" y="289"/>
                      <a:pt x="180" y="289"/>
                    </a:cubicBezTo>
                    <a:cubicBezTo>
                      <a:pt x="174" y="289"/>
                      <a:pt x="169" y="284"/>
                      <a:pt x="169" y="279"/>
                    </a:cubicBezTo>
                    <a:cubicBezTo>
                      <a:pt x="169" y="273"/>
                      <a:pt x="174" y="268"/>
                      <a:pt x="180" y="268"/>
                    </a:cubicBezTo>
                    <a:close/>
                    <a:moveTo>
                      <a:pt x="152" y="268"/>
                    </a:moveTo>
                    <a:cubicBezTo>
                      <a:pt x="157" y="268"/>
                      <a:pt x="162" y="273"/>
                      <a:pt x="162" y="279"/>
                    </a:cubicBezTo>
                    <a:cubicBezTo>
                      <a:pt x="162" y="284"/>
                      <a:pt x="157" y="289"/>
                      <a:pt x="152" y="289"/>
                    </a:cubicBezTo>
                    <a:cubicBezTo>
                      <a:pt x="146" y="289"/>
                      <a:pt x="141" y="284"/>
                      <a:pt x="141" y="279"/>
                    </a:cubicBezTo>
                    <a:cubicBezTo>
                      <a:pt x="141" y="273"/>
                      <a:pt x="146" y="268"/>
                      <a:pt x="152" y="268"/>
                    </a:cubicBezTo>
                    <a:close/>
                    <a:moveTo>
                      <a:pt x="123" y="268"/>
                    </a:moveTo>
                    <a:cubicBezTo>
                      <a:pt x="129" y="268"/>
                      <a:pt x="134" y="273"/>
                      <a:pt x="134" y="279"/>
                    </a:cubicBezTo>
                    <a:cubicBezTo>
                      <a:pt x="134" y="284"/>
                      <a:pt x="129" y="289"/>
                      <a:pt x="123" y="289"/>
                    </a:cubicBezTo>
                    <a:cubicBezTo>
                      <a:pt x="118" y="289"/>
                      <a:pt x="113" y="284"/>
                      <a:pt x="113" y="279"/>
                    </a:cubicBezTo>
                    <a:cubicBezTo>
                      <a:pt x="113" y="273"/>
                      <a:pt x="118" y="268"/>
                      <a:pt x="123" y="268"/>
                    </a:cubicBezTo>
                    <a:close/>
                    <a:moveTo>
                      <a:pt x="95" y="268"/>
                    </a:moveTo>
                    <a:cubicBezTo>
                      <a:pt x="101" y="268"/>
                      <a:pt x="105" y="273"/>
                      <a:pt x="105" y="279"/>
                    </a:cubicBezTo>
                    <a:cubicBezTo>
                      <a:pt x="105" y="284"/>
                      <a:pt x="101" y="289"/>
                      <a:pt x="95" y="289"/>
                    </a:cubicBezTo>
                    <a:cubicBezTo>
                      <a:pt x="89" y="289"/>
                      <a:pt x="85" y="284"/>
                      <a:pt x="85" y="279"/>
                    </a:cubicBezTo>
                    <a:cubicBezTo>
                      <a:pt x="85" y="273"/>
                      <a:pt x="89" y="268"/>
                      <a:pt x="95" y="268"/>
                    </a:cubicBezTo>
                    <a:close/>
                    <a:moveTo>
                      <a:pt x="67" y="268"/>
                    </a:moveTo>
                    <a:cubicBezTo>
                      <a:pt x="73" y="268"/>
                      <a:pt x="77" y="273"/>
                      <a:pt x="77" y="279"/>
                    </a:cubicBezTo>
                    <a:cubicBezTo>
                      <a:pt x="77" y="284"/>
                      <a:pt x="73" y="289"/>
                      <a:pt x="67" y="289"/>
                    </a:cubicBezTo>
                    <a:cubicBezTo>
                      <a:pt x="61" y="289"/>
                      <a:pt x="57" y="284"/>
                      <a:pt x="57" y="279"/>
                    </a:cubicBezTo>
                    <a:cubicBezTo>
                      <a:pt x="57" y="273"/>
                      <a:pt x="61" y="268"/>
                      <a:pt x="67" y="268"/>
                    </a:cubicBezTo>
                    <a:close/>
                    <a:moveTo>
                      <a:pt x="39" y="268"/>
                    </a:moveTo>
                    <a:cubicBezTo>
                      <a:pt x="44" y="268"/>
                      <a:pt x="49" y="273"/>
                      <a:pt x="49" y="279"/>
                    </a:cubicBezTo>
                    <a:cubicBezTo>
                      <a:pt x="49" y="284"/>
                      <a:pt x="44" y="289"/>
                      <a:pt x="39" y="289"/>
                    </a:cubicBezTo>
                    <a:cubicBezTo>
                      <a:pt x="33" y="289"/>
                      <a:pt x="28" y="284"/>
                      <a:pt x="28" y="279"/>
                    </a:cubicBezTo>
                    <a:cubicBezTo>
                      <a:pt x="28" y="273"/>
                      <a:pt x="33" y="268"/>
                      <a:pt x="39" y="268"/>
                    </a:cubicBezTo>
                    <a:close/>
                    <a:moveTo>
                      <a:pt x="11" y="268"/>
                    </a:moveTo>
                    <a:cubicBezTo>
                      <a:pt x="16" y="268"/>
                      <a:pt x="21" y="273"/>
                      <a:pt x="21" y="279"/>
                    </a:cubicBezTo>
                    <a:cubicBezTo>
                      <a:pt x="21" y="284"/>
                      <a:pt x="16" y="289"/>
                      <a:pt x="11" y="289"/>
                    </a:cubicBezTo>
                    <a:cubicBezTo>
                      <a:pt x="5" y="289"/>
                      <a:pt x="0" y="284"/>
                      <a:pt x="0" y="279"/>
                    </a:cubicBezTo>
                    <a:cubicBezTo>
                      <a:pt x="0" y="273"/>
                      <a:pt x="5" y="268"/>
                      <a:pt x="11" y="268"/>
                    </a:cubicBezTo>
                    <a:close/>
                    <a:moveTo>
                      <a:pt x="800" y="241"/>
                    </a:moveTo>
                    <a:cubicBezTo>
                      <a:pt x="806" y="241"/>
                      <a:pt x="810" y="246"/>
                      <a:pt x="810" y="252"/>
                    </a:cubicBezTo>
                    <a:cubicBezTo>
                      <a:pt x="810" y="258"/>
                      <a:pt x="806" y="262"/>
                      <a:pt x="800" y="262"/>
                    </a:cubicBezTo>
                    <a:cubicBezTo>
                      <a:pt x="794" y="262"/>
                      <a:pt x="790" y="258"/>
                      <a:pt x="790" y="252"/>
                    </a:cubicBezTo>
                    <a:cubicBezTo>
                      <a:pt x="790" y="246"/>
                      <a:pt x="794" y="241"/>
                      <a:pt x="800" y="241"/>
                    </a:cubicBezTo>
                    <a:close/>
                    <a:moveTo>
                      <a:pt x="772" y="241"/>
                    </a:moveTo>
                    <a:cubicBezTo>
                      <a:pt x="777" y="241"/>
                      <a:pt x="782" y="246"/>
                      <a:pt x="782" y="252"/>
                    </a:cubicBezTo>
                    <a:cubicBezTo>
                      <a:pt x="782" y="258"/>
                      <a:pt x="777" y="262"/>
                      <a:pt x="772" y="262"/>
                    </a:cubicBezTo>
                    <a:cubicBezTo>
                      <a:pt x="766" y="262"/>
                      <a:pt x="761" y="258"/>
                      <a:pt x="761" y="252"/>
                    </a:cubicBezTo>
                    <a:cubicBezTo>
                      <a:pt x="761" y="246"/>
                      <a:pt x="766" y="241"/>
                      <a:pt x="772" y="241"/>
                    </a:cubicBezTo>
                    <a:close/>
                    <a:moveTo>
                      <a:pt x="744" y="241"/>
                    </a:moveTo>
                    <a:cubicBezTo>
                      <a:pt x="749" y="241"/>
                      <a:pt x="754" y="246"/>
                      <a:pt x="754" y="252"/>
                    </a:cubicBezTo>
                    <a:cubicBezTo>
                      <a:pt x="754" y="258"/>
                      <a:pt x="749" y="262"/>
                      <a:pt x="744" y="262"/>
                    </a:cubicBezTo>
                    <a:cubicBezTo>
                      <a:pt x="738" y="262"/>
                      <a:pt x="733" y="258"/>
                      <a:pt x="733" y="252"/>
                    </a:cubicBezTo>
                    <a:cubicBezTo>
                      <a:pt x="733" y="246"/>
                      <a:pt x="738" y="241"/>
                      <a:pt x="744" y="241"/>
                    </a:cubicBezTo>
                    <a:close/>
                    <a:moveTo>
                      <a:pt x="715" y="241"/>
                    </a:moveTo>
                    <a:cubicBezTo>
                      <a:pt x="721" y="241"/>
                      <a:pt x="726" y="246"/>
                      <a:pt x="726" y="252"/>
                    </a:cubicBezTo>
                    <a:cubicBezTo>
                      <a:pt x="726" y="258"/>
                      <a:pt x="721" y="262"/>
                      <a:pt x="715" y="262"/>
                    </a:cubicBezTo>
                    <a:cubicBezTo>
                      <a:pt x="710" y="262"/>
                      <a:pt x="705" y="258"/>
                      <a:pt x="705" y="252"/>
                    </a:cubicBezTo>
                    <a:cubicBezTo>
                      <a:pt x="705" y="246"/>
                      <a:pt x="710" y="241"/>
                      <a:pt x="715" y="241"/>
                    </a:cubicBezTo>
                    <a:close/>
                    <a:moveTo>
                      <a:pt x="687" y="241"/>
                    </a:moveTo>
                    <a:cubicBezTo>
                      <a:pt x="693" y="241"/>
                      <a:pt x="697" y="246"/>
                      <a:pt x="697" y="252"/>
                    </a:cubicBezTo>
                    <a:cubicBezTo>
                      <a:pt x="697" y="258"/>
                      <a:pt x="693" y="262"/>
                      <a:pt x="687" y="262"/>
                    </a:cubicBezTo>
                    <a:cubicBezTo>
                      <a:pt x="681" y="262"/>
                      <a:pt x="677" y="258"/>
                      <a:pt x="677" y="252"/>
                    </a:cubicBezTo>
                    <a:cubicBezTo>
                      <a:pt x="677" y="246"/>
                      <a:pt x="681" y="241"/>
                      <a:pt x="687" y="241"/>
                    </a:cubicBezTo>
                    <a:close/>
                    <a:moveTo>
                      <a:pt x="631" y="241"/>
                    </a:moveTo>
                    <a:cubicBezTo>
                      <a:pt x="636" y="241"/>
                      <a:pt x="641" y="246"/>
                      <a:pt x="641" y="252"/>
                    </a:cubicBezTo>
                    <a:cubicBezTo>
                      <a:pt x="641" y="258"/>
                      <a:pt x="636" y="262"/>
                      <a:pt x="631" y="262"/>
                    </a:cubicBezTo>
                    <a:cubicBezTo>
                      <a:pt x="625" y="262"/>
                      <a:pt x="620" y="258"/>
                      <a:pt x="620" y="252"/>
                    </a:cubicBezTo>
                    <a:cubicBezTo>
                      <a:pt x="620" y="246"/>
                      <a:pt x="625" y="241"/>
                      <a:pt x="631" y="241"/>
                    </a:cubicBezTo>
                    <a:close/>
                    <a:moveTo>
                      <a:pt x="603" y="241"/>
                    </a:moveTo>
                    <a:cubicBezTo>
                      <a:pt x="608" y="241"/>
                      <a:pt x="613" y="246"/>
                      <a:pt x="613" y="252"/>
                    </a:cubicBezTo>
                    <a:cubicBezTo>
                      <a:pt x="613" y="258"/>
                      <a:pt x="608" y="262"/>
                      <a:pt x="603" y="262"/>
                    </a:cubicBezTo>
                    <a:cubicBezTo>
                      <a:pt x="597" y="262"/>
                      <a:pt x="592" y="258"/>
                      <a:pt x="592" y="252"/>
                    </a:cubicBezTo>
                    <a:cubicBezTo>
                      <a:pt x="592" y="246"/>
                      <a:pt x="597" y="241"/>
                      <a:pt x="603" y="241"/>
                    </a:cubicBezTo>
                    <a:close/>
                    <a:moveTo>
                      <a:pt x="518" y="241"/>
                    </a:moveTo>
                    <a:cubicBezTo>
                      <a:pt x="524" y="241"/>
                      <a:pt x="528" y="246"/>
                      <a:pt x="528" y="252"/>
                    </a:cubicBezTo>
                    <a:cubicBezTo>
                      <a:pt x="528" y="258"/>
                      <a:pt x="524" y="262"/>
                      <a:pt x="518" y="262"/>
                    </a:cubicBezTo>
                    <a:cubicBezTo>
                      <a:pt x="512" y="262"/>
                      <a:pt x="508" y="258"/>
                      <a:pt x="508" y="252"/>
                    </a:cubicBezTo>
                    <a:cubicBezTo>
                      <a:pt x="508" y="246"/>
                      <a:pt x="512" y="241"/>
                      <a:pt x="518" y="241"/>
                    </a:cubicBezTo>
                    <a:close/>
                    <a:moveTo>
                      <a:pt x="490" y="241"/>
                    </a:moveTo>
                    <a:cubicBezTo>
                      <a:pt x="496" y="241"/>
                      <a:pt x="500" y="246"/>
                      <a:pt x="500" y="252"/>
                    </a:cubicBezTo>
                    <a:cubicBezTo>
                      <a:pt x="500" y="258"/>
                      <a:pt x="496" y="262"/>
                      <a:pt x="490" y="262"/>
                    </a:cubicBezTo>
                    <a:cubicBezTo>
                      <a:pt x="484" y="262"/>
                      <a:pt x="479" y="258"/>
                      <a:pt x="479" y="252"/>
                    </a:cubicBezTo>
                    <a:cubicBezTo>
                      <a:pt x="479" y="246"/>
                      <a:pt x="484" y="241"/>
                      <a:pt x="490" y="241"/>
                    </a:cubicBezTo>
                    <a:close/>
                    <a:moveTo>
                      <a:pt x="462" y="241"/>
                    </a:moveTo>
                    <a:cubicBezTo>
                      <a:pt x="467" y="241"/>
                      <a:pt x="472" y="246"/>
                      <a:pt x="472" y="252"/>
                    </a:cubicBezTo>
                    <a:cubicBezTo>
                      <a:pt x="472" y="258"/>
                      <a:pt x="467" y="262"/>
                      <a:pt x="462" y="262"/>
                    </a:cubicBezTo>
                    <a:cubicBezTo>
                      <a:pt x="456" y="262"/>
                      <a:pt x="451" y="258"/>
                      <a:pt x="451" y="252"/>
                    </a:cubicBezTo>
                    <a:cubicBezTo>
                      <a:pt x="451" y="246"/>
                      <a:pt x="456" y="241"/>
                      <a:pt x="462" y="241"/>
                    </a:cubicBezTo>
                    <a:close/>
                    <a:moveTo>
                      <a:pt x="433" y="241"/>
                    </a:moveTo>
                    <a:cubicBezTo>
                      <a:pt x="439" y="241"/>
                      <a:pt x="444" y="246"/>
                      <a:pt x="444" y="252"/>
                    </a:cubicBezTo>
                    <a:cubicBezTo>
                      <a:pt x="444" y="258"/>
                      <a:pt x="439" y="262"/>
                      <a:pt x="433" y="262"/>
                    </a:cubicBezTo>
                    <a:cubicBezTo>
                      <a:pt x="428" y="262"/>
                      <a:pt x="423" y="258"/>
                      <a:pt x="423" y="252"/>
                    </a:cubicBezTo>
                    <a:cubicBezTo>
                      <a:pt x="423" y="246"/>
                      <a:pt x="428" y="241"/>
                      <a:pt x="433" y="241"/>
                    </a:cubicBezTo>
                    <a:close/>
                    <a:moveTo>
                      <a:pt x="405" y="241"/>
                    </a:moveTo>
                    <a:cubicBezTo>
                      <a:pt x="411" y="241"/>
                      <a:pt x="416" y="246"/>
                      <a:pt x="416" y="252"/>
                    </a:cubicBezTo>
                    <a:cubicBezTo>
                      <a:pt x="416" y="258"/>
                      <a:pt x="411" y="262"/>
                      <a:pt x="405" y="262"/>
                    </a:cubicBezTo>
                    <a:cubicBezTo>
                      <a:pt x="400" y="262"/>
                      <a:pt x="395" y="258"/>
                      <a:pt x="395" y="252"/>
                    </a:cubicBezTo>
                    <a:cubicBezTo>
                      <a:pt x="395" y="246"/>
                      <a:pt x="400" y="241"/>
                      <a:pt x="405" y="241"/>
                    </a:cubicBezTo>
                    <a:close/>
                    <a:moveTo>
                      <a:pt x="377" y="241"/>
                    </a:moveTo>
                    <a:cubicBezTo>
                      <a:pt x="383" y="241"/>
                      <a:pt x="387" y="246"/>
                      <a:pt x="387" y="252"/>
                    </a:cubicBezTo>
                    <a:cubicBezTo>
                      <a:pt x="387" y="258"/>
                      <a:pt x="383" y="262"/>
                      <a:pt x="377" y="262"/>
                    </a:cubicBezTo>
                    <a:cubicBezTo>
                      <a:pt x="371" y="262"/>
                      <a:pt x="367" y="258"/>
                      <a:pt x="367" y="252"/>
                    </a:cubicBezTo>
                    <a:cubicBezTo>
                      <a:pt x="367" y="246"/>
                      <a:pt x="371" y="241"/>
                      <a:pt x="377" y="241"/>
                    </a:cubicBezTo>
                    <a:close/>
                    <a:moveTo>
                      <a:pt x="349" y="241"/>
                    </a:moveTo>
                    <a:cubicBezTo>
                      <a:pt x="355" y="241"/>
                      <a:pt x="359" y="246"/>
                      <a:pt x="359" y="252"/>
                    </a:cubicBezTo>
                    <a:cubicBezTo>
                      <a:pt x="359" y="258"/>
                      <a:pt x="355" y="262"/>
                      <a:pt x="349" y="262"/>
                    </a:cubicBezTo>
                    <a:cubicBezTo>
                      <a:pt x="343" y="262"/>
                      <a:pt x="339" y="258"/>
                      <a:pt x="339" y="252"/>
                    </a:cubicBezTo>
                    <a:cubicBezTo>
                      <a:pt x="339" y="246"/>
                      <a:pt x="343" y="241"/>
                      <a:pt x="349" y="241"/>
                    </a:cubicBezTo>
                    <a:close/>
                    <a:moveTo>
                      <a:pt x="321" y="241"/>
                    </a:moveTo>
                    <a:cubicBezTo>
                      <a:pt x="326" y="241"/>
                      <a:pt x="331" y="246"/>
                      <a:pt x="331" y="252"/>
                    </a:cubicBezTo>
                    <a:cubicBezTo>
                      <a:pt x="331" y="258"/>
                      <a:pt x="326" y="262"/>
                      <a:pt x="321" y="262"/>
                    </a:cubicBezTo>
                    <a:cubicBezTo>
                      <a:pt x="315" y="262"/>
                      <a:pt x="310" y="258"/>
                      <a:pt x="310" y="252"/>
                    </a:cubicBezTo>
                    <a:cubicBezTo>
                      <a:pt x="310" y="246"/>
                      <a:pt x="315" y="241"/>
                      <a:pt x="321" y="241"/>
                    </a:cubicBezTo>
                    <a:close/>
                    <a:moveTo>
                      <a:pt x="292" y="241"/>
                    </a:moveTo>
                    <a:cubicBezTo>
                      <a:pt x="298" y="241"/>
                      <a:pt x="303" y="246"/>
                      <a:pt x="303" y="252"/>
                    </a:cubicBezTo>
                    <a:cubicBezTo>
                      <a:pt x="303" y="258"/>
                      <a:pt x="298" y="262"/>
                      <a:pt x="292" y="262"/>
                    </a:cubicBezTo>
                    <a:cubicBezTo>
                      <a:pt x="287" y="262"/>
                      <a:pt x="282" y="258"/>
                      <a:pt x="282" y="252"/>
                    </a:cubicBezTo>
                    <a:cubicBezTo>
                      <a:pt x="282" y="246"/>
                      <a:pt x="287" y="241"/>
                      <a:pt x="292" y="241"/>
                    </a:cubicBezTo>
                    <a:close/>
                    <a:moveTo>
                      <a:pt x="264" y="241"/>
                    </a:moveTo>
                    <a:cubicBezTo>
                      <a:pt x="270" y="241"/>
                      <a:pt x="275" y="246"/>
                      <a:pt x="275" y="252"/>
                    </a:cubicBezTo>
                    <a:cubicBezTo>
                      <a:pt x="275" y="258"/>
                      <a:pt x="270" y="262"/>
                      <a:pt x="264" y="262"/>
                    </a:cubicBezTo>
                    <a:cubicBezTo>
                      <a:pt x="259" y="262"/>
                      <a:pt x="254" y="258"/>
                      <a:pt x="254" y="252"/>
                    </a:cubicBezTo>
                    <a:cubicBezTo>
                      <a:pt x="254" y="246"/>
                      <a:pt x="259" y="241"/>
                      <a:pt x="264" y="241"/>
                    </a:cubicBezTo>
                    <a:close/>
                    <a:moveTo>
                      <a:pt x="236" y="241"/>
                    </a:moveTo>
                    <a:cubicBezTo>
                      <a:pt x="242" y="241"/>
                      <a:pt x="246" y="246"/>
                      <a:pt x="246" y="252"/>
                    </a:cubicBezTo>
                    <a:cubicBezTo>
                      <a:pt x="246" y="258"/>
                      <a:pt x="242" y="262"/>
                      <a:pt x="236" y="262"/>
                    </a:cubicBezTo>
                    <a:cubicBezTo>
                      <a:pt x="230" y="262"/>
                      <a:pt x="226" y="258"/>
                      <a:pt x="226" y="252"/>
                    </a:cubicBezTo>
                    <a:cubicBezTo>
                      <a:pt x="226" y="246"/>
                      <a:pt x="230" y="241"/>
                      <a:pt x="236" y="241"/>
                    </a:cubicBezTo>
                    <a:close/>
                    <a:moveTo>
                      <a:pt x="208" y="241"/>
                    </a:moveTo>
                    <a:cubicBezTo>
                      <a:pt x="214" y="241"/>
                      <a:pt x="218" y="246"/>
                      <a:pt x="218" y="252"/>
                    </a:cubicBezTo>
                    <a:cubicBezTo>
                      <a:pt x="218" y="258"/>
                      <a:pt x="214" y="262"/>
                      <a:pt x="208" y="262"/>
                    </a:cubicBezTo>
                    <a:cubicBezTo>
                      <a:pt x="202" y="262"/>
                      <a:pt x="198" y="258"/>
                      <a:pt x="198" y="252"/>
                    </a:cubicBezTo>
                    <a:cubicBezTo>
                      <a:pt x="198" y="246"/>
                      <a:pt x="202" y="241"/>
                      <a:pt x="208" y="241"/>
                    </a:cubicBezTo>
                    <a:close/>
                    <a:moveTo>
                      <a:pt x="180" y="241"/>
                    </a:moveTo>
                    <a:cubicBezTo>
                      <a:pt x="185" y="241"/>
                      <a:pt x="190" y="246"/>
                      <a:pt x="190" y="252"/>
                    </a:cubicBezTo>
                    <a:cubicBezTo>
                      <a:pt x="190" y="258"/>
                      <a:pt x="185" y="262"/>
                      <a:pt x="180" y="262"/>
                    </a:cubicBezTo>
                    <a:cubicBezTo>
                      <a:pt x="174" y="262"/>
                      <a:pt x="169" y="258"/>
                      <a:pt x="169" y="252"/>
                    </a:cubicBezTo>
                    <a:cubicBezTo>
                      <a:pt x="169" y="246"/>
                      <a:pt x="174" y="241"/>
                      <a:pt x="180" y="241"/>
                    </a:cubicBezTo>
                    <a:close/>
                    <a:moveTo>
                      <a:pt x="152" y="241"/>
                    </a:moveTo>
                    <a:cubicBezTo>
                      <a:pt x="157" y="241"/>
                      <a:pt x="162" y="246"/>
                      <a:pt x="162" y="252"/>
                    </a:cubicBezTo>
                    <a:cubicBezTo>
                      <a:pt x="162" y="258"/>
                      <a:pt x="157" y="262"/>
                      <a:pt x="152" y="262"/>
                    </a:cubicBezTo>
                    <a:cubicBezTo>
                      <a:pt x="146" y="262"/>
                      <a:pt x="141" y="258"/>
                      <a:pt x="141" y="252"/>
                    </a:cubicBezTo>
                    <a:cubicBezTo>
                      <a:pt x="141" y="246"/>
                      <a:pt x="146" y="241"/>
                      <a:pt x="152" y="241"/>
                    </a:cubicBezTo>
                    <a:close/>
                    <a:moveTo>
                      <a:pt x="123" y="241"/>
                    </a:moveTo>
                    <a:cubicBezTo>
                      <a:pt x="129" y="241"/>
                      <a:pt x="134" y="246"/>
                      <a:pt x="134" y="252"/>
                    </a:cubicBezTo>
                    <a:cubicBezTo>
                      <a:pt x="134" y="258"/>
                      <a:pt x="129" y="262"/>
                      <a:pt x="123" y="262"/>
                    </a:cubicBezTo>
                    <a:cubicBezTo>
                      <a:pt x="118" y="262"/>
                      <a:pt x="113" y="258"/>
                      <a:pt x="113" y="252"/>
                    </a:cubicBezTo>
                    <a:cubicBezTo>
                      <a:pt x="113" y="246"/>
                      <a:pt x="118" y="241"/>
                      <a:pt x="123" y="241"/>
                    </a:cubicBezTo>
                    <a:close/>
                    <a:moveTo>
                      <a:pt x="95" y="241"/>
                    </a:moveTo>
                    <a:cubicBezTo>
                      <a:pt x="101" y="241"/>
                      <a:pt x="105" y="246"/>
                      <a:pt x="105" y="252"/>
                    </a:cubicBezTo>
                    <a:cubicBezTo>
                      <a:pt x="105" y="258"/>
                      <a:pt x="101" y="262"/>
                      <a:pt x="95" y="262"/>
                    </a:cubicBezTo>
                    <a:cubicBezTo>
                      <a:pt x="89" y="262"/>
                      <a:pt x="85" y="258"/>
                      <a:pt x="85" y="252"/>
                    </a:cubicBezTo>
                    <a:cubicBezTo>
                      <a:pt x="85" y="246"/>
                      <a:pt x="89" y="241"/>
                      <a:pt x="95" y="241"/>
                    </a:cubicBezTo>
                    <a:close/>
                    <a:moveTo>
                      <a:pt x="67" y="241"/>
                    </a:moveTo>
                    <a:cubicBezTo>
                      <a:pt x="73" y="241"/>
                      <a:pt x="77" y="246"/>
                      <a:pt x="77" y="252"/>
                    </a:cubicBezTo>
                    <a:cubicBezTo>
                      <a:pt x="77" y="258"/>
                      <a:pt x="73" y="262"/>
                      <a:pt x="67" y="262"/>
                    </a:cubicBezTo>
                    <a:cubicBezTo>
                      <a:pt x="61" y="262"/>
                      <a:pt x="57" y="258"/>
                      <a:pt x="57" y="252"/>
                    </a:cubicBezTo>
                    <a:cubicBezTo>
                      <a:pt x="57" y="246"/>
                      <a:pt x="61" y="241"/>
                      <a:pt x="67" y="241"/>
                    </a:cubicBezTo>
                    <a:close/>
                    <a:moveTo>
                      <a:pt x="39" y="241"/>
                    </a:moveTo>
                    <a:cubicBezTo>
                      <a:pt x="44" y="241"/>
                      <a:pt x="49" y="246"/>
                      <a:pt x="49" y="252"/>
                    </a:cubicBezTo>
                    <a:cubicBezTo>
                      <a:pt x="49" y="258"/>
                      <a:pt x="44" y="262"/>
                      <a:pt x="39" y="262"/>
                    </a:cubicBezTo>
                    <a:cubicBezTo>
                      <a:pt x="33" y="262"/>
                      <a:pt x="28" y="258"/>
                      <a:pt x="28" y="252"/>
                    </a:cubicBezTo>
                    <a:cubicBezTo>
                      <a:pt x="28" y="246"/>
                      <a:pt x="33" y="241"/>
                      <a:pt x="39" y="241"/>
                    </a:cubicBezTo>
                    <a:close/>
                    <a:moveTo>
                      <a:pt x="800" y="215"/>
                    </a:moveTo>
                    <a:cubicBezTo>
                      <a:pt x="806" y="215"/>
                      <a:pt x="810" y="219"/>
                      <a:pt x="810" y="225"/>
                    </a:cubicBezTo>
                    <a:cubicBezTo>
                      <a:pt x="810" y="231"/>
                      <a:pt x="806" y="235"/>
                      <a:pt x="800" y="235"/>
                    </a:cubicBezTo>
                    <a:cubicBezTo>
                      <a:pt x="794" y="235"/>
                      <a:pt x="790" y="231"/>
                      <a:pt x="790" y="225"/>
                    </a:cubicBezTo>
                    <a:cubicBezTo>
                      <a:pt x="790" y="219"/>
                      <a:pt x="794" y="215"/>
                      <a:pt x="800" y="215"/>
                    </a:cubicBezTo>
                    <a:close/>
                    <a:moveTo>
                      <a:pt x="772" y="215"/>
                    </a:moveTo>
                    <a:cubicBezTo>
                      <a:pt x="777" y="215"/>
                      <a:pt x="782" y="219"/>
                      <a:pt x="782" y="225"/>
                    </a:cubicBezTo>
                    <a:cubicBezTo>
                      <a:pt x="782" y="231"/>
                      <a:pt x="777" y="235"/>
                      <a:pt x="772" y="235"/>
                    </a:cubicBezTo>
                    <a:cubicBezTo>
                      <a:pt x="766" y="235"/>
                      <a:pt x="761" y="231"/>
                      <a:pt x="761" y="225"/>
                    </a:cubicBezTo>
                    <a:cubicBezTo>
                      <a:pt x="761" y="219"/>
                      <a:pt x="766" y="215"/>
                      <a:pt x="772" y="215"/>
                    </a:cubicBezTo>
                    <a:close/>
                    <a:moveTo>
                      <a:pt x="744" y="215"/>
                    </a:moveTo>
                    <a:cubicBezTo>
                      <a:pt x="749" y="215"/>
                      <a:pt x="754" y="219"/>
                      <a:pt x="754" y="225"/>
                    </a:cubicBezTo>
                    <a:cubicBezTo>
                      <a:pt x="754" y="231"/>
                      <a:pt x="749" y="235"/>
                      <a:pt x="744" y="235"/>
                    </a:cubicBezTo>
                    <a:cubicBezTo>
                      <a:pt x="738" y="235"/>
                      <a:pt x="733" y="231"/>
                      <a:pt x="733" y="225"/>
                    </a:cubicBezTo>
                    <a:cubicBezTo>
                      <a:pt x="733" y="219"/>
                      <a:pt x="738" y="215"/>
                      <a:pt x="744" y="215"/>
                    </a:cubicBezTo>
                    <a:close/>
                    <a:moveTo>
                      <a:pt x="715" y="215"/>
                    </a:moveTo>
                    <a:cubicBezTo>
                      <a:pt x="721" y="215"/>
                      <a:pt x="726" y="219"/>
                      <a:pt x="726" y="225"/>
                    </a:cubicBezTo>
                    <a:cubicBezTo>
                      <a:pt x="726" y="231"/>
                      <a:pt x="721" y="235"/>
                      <a:pt x="715" y="235"/>
                    </a:cubicBezTo>
                    <a:cubicBezTo>
                      <a:pt x="710" y="235"/>
                      <a:pt x="705" y="231"/>
                      <a:pt x="705" y="225"/>
                    </a:cubicBezTo>
                    <a:cubicBezTo>
                      <a:pt x="705" y="219"/>
                      <a:pt x="710" y="215"/>
                      <a:pt x="715" y="215"/>
                    </a:cubicBezTo>
                    <a:close/>
                    <a:moveTo>
                      <a:pt x="687" y="215"/>
                    </a:moveTo>
                    <a:cubicBezTo>
                      <a:pt x="693" y="215"/>
                      <a:pt x="697" y="219"/>
                      <a:pt x="697" y="225"/>
                    </a:cubicBezTo>
                    <a:cubicBezTo>
                      <a:pt x="697" y="231"/>
                      <a:pt x="693" y="235"/>
                      <a:pt x="687" y="235"/>
                    </a:cubicBezTo>
                    <a:cubicBezTo>
                      <a:pt x="681" y="235"/>
                      <a:pt x="677" y="231"/>
                      <a:pt x="677" y="225"/>
                    </a:cubicBezTo>
                    <a:cubicBezTo>
                      <a:pt x="677" y="219"/>
                      <a:pt x="681" y="215"/>
                      <a:pt x="687" y="215"/>
                    </a:cubicBezTo>
                    <a:close/>
                    <a:moveTo>
                      <a:pt x="631" y="215"/>
                    </a:moveTo>
                    <a:cubicBezTo>
                      <a:pt x="636" y="215"/>
                      <a:pt x="641" y="219"/>
                      <a:pt x="641" y="225"/>
                    </a:cubicBezTo>
                    <a:cubicBezTo>
                      <a:pt x="641" y="231"/>
                      <a:pt x="636" y="235"/>
                      <a:pt x="631" y="235"/>
                    </a:cubicBezTo>
                    <a:cubicBezTo>
                      <a:pt x="625" y="235"/>
                      <a:pt x="620" y="231"/>
                      <a:pt x="620" y="225"/>
                    </a:cubicBezTo>
                    <a:cubicBezTo>
                      <a:pt x="620" y="219"/>
                      <a:pt x="625" y="215"/>
                      <a:pt x="631" y="215"/>
                    </a:cubicBezTo>
                    <a:close/>
                    <a:moveTo>
                      <a:pt x="603" y="215"/>
                    </a:moveTo>
                    <a:cubicBezTo>
                      <a:pt x="608" y="215"/>
                      <a:pt x="613" y="219"/>
                      <a:pt x="613" y="225"/>
                    </a:cubicBezTo>
                    <a:cubicBezTo>
                      <a:pt x="613" y="231"/>
                      <a:pt x="608" y="235"/>
                      <a:pt x="603" y="235"/>
                    </a:cubicBezTo>
                    <a:cubicBezTo>
                      <a:pt x="597" y="235"/>
                      <a:pt x="592" y="231"/>
                      <a:pt x="592" y="225"/>
                    </a:cubicBezTo>
                    <a:cubicBezTo>
                      <a:pt x="592" y="219"/>
                      <a:pt x="597" y="215"/>
                      <a:pt x="603" y="215"/>
                    </a:cubicBezTo>
                    <a:close/>
                    <a:moveTo>
                      <a:pt x="574" y="215"/>
                    </a:moveTo>
                    <a:cubicBezTo>
                      <a:pt x="580" y="215"/>
                      <a:pt x="585" y="219"/>
                      <a:pt x="585" y="225"/>
                    </a:cubicBezTo>
                    <a:cubicBezTo>
                      <a:pt x="585" y="231"/>
                      <a:pt x="580" y="235"/>
                      <a:pt x="574" y="235"/>
                    </a:cubicBezTo>
                    <a:cubicBezTo>
                      <a:pt x="569" y="235"/>
                      <a:pt x="564" y="231"/>
                      <a:pt x="564" y="225"/>
                    </a:cubicBezTo>
                    <a:cubicBezTo>
                      <a:pt x="564" y="219"/>
                      <a:pt x="569" y="215"/>
                      <a:pt x="574" y="215"/>
                    </a:cubicBezTo>
                    <a:close/>
                    <a:moveTo>
                      <a:pt x="518" y="215"/>
                    </a:moveTo>
                    <a:cubicBezTo>
                      <a:pt x="524" y="215"/>
                      <a:pt x="528" y="219"/>
                      <a:pt x="528" y="225"/>
                    </a:cubicBezTo>
                    <a:cubicBezTo>
                      <a:pt x="528" y="231"/>
                      <a:pt x="524" y="235"/>
                      <a:pt x="518" y="235"/>
                    </a:cubicBezTo>
                    <a:cubicBezTo>
                      <a:pt x="512" y="235"/>
                      <a:pt x="508" y="231"/>
                      <a:pt x="508" y="225"/>
                    </a:cubicBezTo>
                    <a:cubicBezTo>
                      <a:pt x="508" y="219"/>
                      <a:pt x="512" y="215"/>
                      <a:pt x="518" y="215"/>
                    </a:cubicBezTo>
                    <a:close/>
                    <a:moveTo>
                      <a:pt x="490" y="215"/>
                    </a:moveTo>
                    <a:cubicBezTo>
                      <a:pt x="496" y="215"/>
                      <a:pt x="500" y="219"/>
                      <a:pt x="500" y="225"/>
                    </a:cubicBezTo>
                    <a:cubicBezTo>
                      <a:pt x="500" y="231"/>
                      <a:pt x="496" y="235"/>
                      <a:pt x="490" y="235"/>
                    </a:cubicBezTo>
                    <a:cubicBezTo>
                      <a:pt x="484" y="235"/>
                      <a:pt x="479" y="231"/>
                      <a:pt x="479" y="225"/>
                    </a:cubicBezTo>
                    <a:cubicBezTo>
                      <a:pt x="479" y="219"/>
                      <a:pt x="484" y="215"/>
                      <a:pt x="490" y="215"/>
                    </a:cubicBezTo>
                    <a:close/>
                    <a:moveTo>
                      <a:pt x="462" y="215"/>
                    </a:moveTo>
                    <a:cubicBezTo>
                      <a:pt x="467" y="215"/>
                      <a:pt x="472" y="219"/>
                      <a:pt x="472" y="225"/>
                    </a:cubicBezTo>
                    <a:cubicBezTo>
                      <a:pt x="472" y="231"/>
                      <a:pt x="467" y="235"/>
                      <a:pt x="462" y="235"/>
                    </a:cubicBezTo>
                    <a:cubicBezTo>
                      <a:pt x="456" y="235"/>
                      <a:pt x="451" y="231"/>
                      <a:pt x="451" y="225"/>
                    </a:cubicBezTo>
                    <a:cubicBezTo>
                      <a:pt x="451" y="219"/>
                      <a:pt x="456" y="215"/>
                      <a:pt x="462" y="215"/>
                    </a:cubicBezTo>
                    <a:close/>
                    <a:moveTo>
                      <a:pt x="433" y="215"/>
                    </a:moveTo>
                    <a:cubicBezTo>
                      <a:pt x="439" y="215"/>
                      <a:pt x="444" y="219"/>
                      <a:pt x="444" y="225"/>
                    </a:cubicBezTo>
                    <a:cubicBezTo>
                      <a:pt x="444" y="231"/>
                      <a:pt x="439" y="235"/>
                      <a:pt x="433" y="235"/>
                    </a:cubicBezTo>
                    <a:cubicBezTo>
                      <a:pt x="428" y="235"/>
                      <a:pt x="423" y="231"/>
                      <a:pt x="423" y="225"/>
                    </a:cubicBezTo>
                    <a:cubicBezTo>
                      <a:pt x="423" y="219"/>
                      <a:pt x="428" y="215"/>
                      <a:pt x="433" y="215"/>
                    </a:cubicBezTo>
                    <a:close/>
                    <a:moveTo>
                      <a:pt x="377" y="215"/>
                    </a:moveTo>
                    <a:cubicBezTo>
                      <a:pt x="383" y="215"/>
                      <a:pt x="387" y="219"/>
                      <a:pt x="387" y="225"/>
                    </a:cubicBezTo>
                    <a:cubicBezTo>
                      <a:pt x="387" y="231"/>
                      <a:pt x="383" y="235"/>
                      <a:pt x="377" y="235"/>
                    </a:cubicBezTo>
                    <a:cubicBezTo>
                      <a:pt x="371" y="235"/>
                      <a:pt x="367" y="231"/>
                      <a:pt x="367" y="225"/>
                    </a:cubicBezTo>
                    <a:cubicBezTo>
                      <a:pt x="367" y="219"/>
                      <a:pt x="371" y="215"/>
                      <a:pt x="377" y="215"/>
                    </a:cubicBezTo>
                    <a:close/>
                    <a:moveTo>
                      <a:pt x="349" y="215"/>
                    </a:moveTo>
                    <a:cubicBezTo>
                      <a:pt x="355" y="215"/>
                      <a:pt x="359" y="219"/>
                      <a:pt x="359" y="225"/>
                    </a:cubicBezTo>
                    <a:cubicBezTo>
                      <a:pt x="359" y="231"/>
                      <a:pt x="355" y="235"/>
                      <a:pt x="349" y="235"/>
                    </a:cubicBezTo>
                    <a:cubicBezTo>
                      <a:pt x="343" y="235"/>
                      <a:pt x="339" y="231"/>
                      <a:pt x="339" y="225"/>
                    </a:cubicBezTo>
                    <a:cubicBezTo>
                      <a:pt x="339" y="219"/>
                      <a:pt x="343" y="215"/>
                      <a:pt x="349" y="215"/>
                    </a:cubicBezTo>
                    <a:close/>
                    <a:moveTo>
                      <a:pt x="321" y="215"/>
                    </a:moveTo>
                    <a:cubicBezTo>
                      <a:pt x="326" y="215"/>
                      <a:pt x="331" y="219"/>
                      <a:pt x="331" y="225"/>
                    </a:cubicBezTo>
                    <a:cubicBezTo>
                      <a:pt x="331" y="231"/>
                      <a:pt x="326" y="235"/>
                      <a:pt x="321" y="235"/>
                    </a:cubicBezTo>
                    <a:cubicBezTo>
                      <a:pt x="315" y="235"/>
                      <a:pt x="310" y="231"/>
                      <a:pt x="310" y="225"/>
                    </a:cubicBezTo>
                    <a:cubicBezTo>
                      <a:pt x="310" y="219"/>
                      <a:pt x="315" y="215"/>
                      <a:pt x="321" y="215"/>
                    </a:cubicBezTo>
                    <a:close/>
                    <a:moveTo>
                      <a:pt x="292" y="215"/>
                    </a:moveTo>
                    <a:cubicBezTo>
                      <a:pt x="298" y="215"/>
                      <a:pt x="303" y="219"/>
                      <a:pt x="303" y="225"/>
                    </a:cubicBezTo>
                    <a:cubicBezTo>
                      <a:pt x="303" y="231"/>
                      <a:pt x="298" y="235"/>
                      <a:pt x="292" y="235"/>
                    </a:cubicBezTo>
                    <a:cubicBezTo>
                      <a:pt x="287" y="235"/>
                      <a:pt x="282" y="231"/>
                      <a:pt x="282" y="225"/>
                    </a:cubicBezTo>
                    <a:cubicBezTo>
                      <a:pt x="282" y="219"/>
                      <a:pt x="287" y="215"/>
                      <a:pt x="292" y="215"/>
                    </a:cubicBezTo>
                    <a:close/>
                    <a:moveTo>
                      <a:pt x="264" y="215"/>
                    </a:moveTo>
                    <a:cubicBezTo>
                      <a:pt x="270" y="215"/>
                      <a:pt x="275" y="219"/>
                      <a:pt x="275" y="225"/>
                    </a:cubicBezTo>
                    <a:cubicBezTo>
                      <a:pt x="275" y="231"/>
                      <a:pt x="270" y="235"/>
                      <a:pt x="264" y="235"/>
                    </a:cubicBezTo>
                    <a:cubicBezTo>
                      <a:pt x="259" y="235"/>
                      <a:pt x="254" y="231"/>
                      <a:pt x="254" y="225"/>
                    </a:cubicBezTo>
                    <a:cubicBezTo>
                      <a:pt x="254" y="219"/>
                      <a:pt x="259" y="215"/>
                      <a:pt x="264" y="215"/>
                    </a:cubicBezTo>
                    <a:close/>
                    <a:moveTo>
                      <a:pt x="236" y="215"/>
                    </a:moveTo>
                    <a:cubicBezTo>
                      <a:pt x="242" y="215"/>
                      <a:pt x="246" y="219"/>
                      <a:pt x="246" y="225"/>
                    </a:cubicBezTo>
                    <a:cubicBezTo>
                      <a:pt x="246" y="231"/>
                      <a:pt x="242" y="235"/>
                      <a:pt x="236" y="235"/>
                    </a:cubicBezTo>
                    <a:cubicBezTo>
                      <a:pt x="230" y="235"/>
                      <a:pt x="226" y="231"/>
                      <a:pt x="226" y="225"/>
                    </a:cubicBezTo>
                    <a:cubicBezTo>
                      <a:pt x="226" y="219"/>
                      <a:pt x="230" y="215"/>
                      <a:pt x="236" y="215"/>
                    </a:cubicBezTo>
                    <a:close/>
                    <a:moveTo>
                      <a:pt x="208" y="215"/>
                    </a:moveTo>
                    <a:cubicBezTo>
                      <a:pt x="214" y="215"/>
                      <a:pt x="218" y="219"/>
                      <a:pt x="218" y="225"/>
                    </a:cubicBezTo>
                    <a:cubicBezTo>
                      <a:pt x="218" y="231"/>
                      <a:pt x="214" y="235"/>
                      <a:pt x="208" y="235"/>
                    </a:cubicBezTo>
                    <a:cubicBezTo>
                      <a:pt x="202" y="235"/>
                      <a:pt x="198" y="231"/>
                      <a:pt x="198" y="225"/>
                    </a:cubicBezTo>
                    <a:cubicBezTo>
                      <a:pt x="198" y="219"/>
                      <a:pt x="202" y="215"/>
                      <a:pt x="208" y="215"/>
                    </a:cubicBezTo>
                    <a:close/>
                    <a:moveTo>
                      <a:pt x="180" y="215"/>
                    </a:moveTo>
                    <a:cubicBezTo>
                      <a:pt x="185" y="215"/>
                      <a:pt x="190" y="219"/>
                      <a:pt x="190" y="225"/>
                    </a:cubicBezTo>
                    <a:cubicBezTo>
                      <a:pt x="190" y="231"/>
                      <a:pt x="185" y="235"/>
                      <a:pt x="180" y="235"/>
                    </a:cubicBezTo>
                    <a:cubicBezTo>
                      <a:pt x="174" y="235"/>
                      <a:pt x="169" y="231"/>
                      <a:pt x="169" y="225"/>
                    </a:cubicBezTo>
                    <a:cubicBezTo>
                      <a:pt x="169" y="219"/>
                      <a:pt x="174" y="215"/>
                      <a:pt x="180" y="215"/>
                    </a:cubicBezTo>
                    <a:close/>
                    <a:moveTo>
                      <a:pt x="152" y="215"/>
                    </a:moveTo>
                    <a:cubicBezTo>
                      <a:pt x="157" y="215"/>
                      <a:pt x="162" y="219"/>
                      <a:pt x="162" y="225"/>
                    </a:cubicBezTo>
                    <a:cubicBezTo>
                      <a:pt x="162" y="231"/>
                      <a:pt x="157" y="235"/>
                      <a:pt x="152" y="235"/>
                    </a:cubicBezTo>
                    <a:cubicBezTo>
                      <a:pt x="146" y="235"/>
                      <a:pt x="141" y="231"/>
                      <a:pt x="141" y="225"/>
                    </a:cubicBezTo>
                    <a:cubicBezTo>
                      <a:pt x="141" y="219"/>
                      <a:pt x="146" y="215"/>
                      <a:pt x="152" y="215"/>
                    </a:cubicBezTo>
                    <a:close/>
                    <a:moveTo>
                      <a:pt x="123" y="215"/>
                    </a:moveTo>
                    <a:cubicBezTo>
                      <a:pt x="129" y="215"/>
                      <a:pt x="134" y="219"/>
                      <a:pt x="134" y="225"/>
                    </a:cubicBezTo>
                    <a:cubicBezTo>
                      <a:pt x="134" y="231"/>
                      <a:pt x="129" y="235"/>
                      <a:pt x="123" y="235"/>
                    </a:cubicBezTo>
                    <a:cubicBezTo>
                      <a:pt x="118" y="235"/>
                      <a:pt x="113" y="231"/>
                      <a:pt x="113" y="225"/>
                    </a:cubicBezTo>
                    <a:cubicBezTo>
                      <a:pt x="113" y="219"/>
                      <a:pt x="118" y="215"/>
                      <a:pt x="123" y="215"/>
                    </a:cubicBezTo>
                    <a:close/>
                    <a:moveTo>
                      <a:pt x="95" y="215"/>
                    </a:moveTo>
                    <a:cubicBezTo>
                      <a:pt x="101" y="215"/>
                      <a:pt x="105" y="219"/>
                      <a:pt x="105" y="225"/>
                    </a:cubicBezTo>
                    <a:cubicBezTo>
                      <a:pt x="105" y="231"/>
                      <a:pt x="101" y="235"/>
                      <a:pt x="95" y="235"/>
                    </a:cubicBezTo>
                    <a:cubicBezTo>
                      <a:pt x="89" y="235"/>
                      <a:pt x="85" y="231"/>
                      <a:pt x="85" y="225"/>
                    </a:cubicBezTo>
                    <a:cubicBezTo>
                      <a:pt x="85" y="219"/>
                      <a:pt x="89" y="215"/>
                      <a:pt x="95" y="215"/>
                    </a:cubicBezTo>
                    <a:close/>
                    <a:moveTo>
                      <a:pt x="67" y="215"/>
                    </a:moveTo>
                    <a:cubicBezTo>
                      <a:pt x="73" y="215"/>
                      <a:pt x="77" y="219"/>
                      <a:pt x="77" y="225"/>
                    </a:cubicBezTo>
                    <a:cubicBezTo>
                      <a:pt x="77" y="231"/>
                      <a:pt x="73" y="235"/>
                      <a:pt x="67" y="235"/>
                    </a:cubicBezTo>
                    <a:cubicBezTo>
                      <a:pt x="61" y="235"/>
                      <a:pt x="57" y="231"/>
                      <a:pt x="57" y="225"/>
                    </a:cubicBezTo>
                    <a:cubicBezTo>
                      <a:pt x="57" y="219"/>
                      <a:pt x="61" y="215"/>
                      <a:pt x="67" y="215"/>
                    </a:cubicBezTo>
                    <a:close/>
                    <a:moveTo>
                      <a:pt x="39" y="215"/>
                    </a:moveTo>
                    <a:cubicBezTo>
                      <a:pt x="44" y="215"/>
                      <a:pt x="49" y="219"/>
                      <a:pt x="49" y="225"/>
                    </a:cubicBezTo>
                    <a:cubicBezTo>
                      <a:pt x="49" y="231"/>
                      <a:pt x="44" y="235"/>
                      <a:pt x="39" y="235"/>
                    </a:cubicBezTo>
                    <a:cubicBezTo>
                      <a:pt x="33" y="235"/>
                      <a:pt x="28" y="231"/>
                      <a:pt x="28" y="225"/>
                    </a:cubicBezTo>
                    <a:cubicBezTo>
                      <a:pt x="28" y="219"/>
                      <a:pt x="33" y="215"/>
                      <a:pt x="39" y="215"/>
                    </a:cubicBezTo>
                    <a:close/>
                    <a:moveTo>
                      <a:pt x="800" y="188"/>
                    </a:moveTo>
                    <a:cubicBezTo>
                      <a:pt x="806" y="188"/>
                      <a:pt x="810" y="192"/>
                      <a:pt x="810" y="198"/>
                    </a:cubicBezTo>
                    <a:cubicBezTo>
                      <a:pt x="810" y="204"/>
                      <a:pt x="806" y="209"/>
                      <a:pt x="800" y="209"/>
                    </a:cubicBezTo>
                    <a:cubicBezTo>
                      <a:pt x="794" y="209"/>
                      <a:pt x="790" y="204"/>
                      <a:pt x="790" y="198"/>
                    </a:cubicBezTo>
                    <a:cubicBezTo>
                      <a:pt x="790" y="192"/>
                      <a:pt x="794" y="188"/>
                      <a:pt x="800" y="188"/>
                    </a:cubicBezTo>
                    <a:close/>
                    <a:moveTo>
                      <a:pt x="772" y="188"/>
                    </a:moveTo>
                    <a:cubicBezTo>
                      <a:pt x="777" y="188"/>
                      <a:pt x="782" y="192"/>
                      <a:pt x="782" y="198"/>
                    </a:cubicBezTo>
                    <a:cubicBezTo>
                      <a:pt x="782" y="204"/>
                      <a:pt x="777" y="209"/>
                      <a:pt x="772" y="209"/>
                    </a:cubicBezTo>
                    <a:cubicBezTo>
                      <a:pt x="766" y="209"/>
                      <a:pt x="761" y="204"/>
                      <a:pt x="761" y="198"/>
                    </a:cubicBezTo>
                    <a:cubicBezTo>
                      <a:pt x="761" y="192"/>
                      <a:pt x="766" y="188"/>
                      <a:pt x="772" y="188"/>
                    </a:cubicBezTo>
                    <a:close/>
                    <a:moveTo>
                      <a:pt x="744" y="188"/>
                    </a:moveTo>
                    <a:cubicBezTo>
                      <a:pt x="749" y="188"/>
                      <a:pt x="754" y="192"/>
                      <a:pt x="754" y="198"/>
                    </a:cubicBezTo>
                    <a:cubicBezTo>
                      <a:pt x="754" y="204"/>
                      <a:pt x="749" y="209"/>
                      <a:pt x="744" y="209"/>
                    </a:cubicBezTo>
                    <a:cubicBezTo>
                      <a:pt x="738" y="209"/>
                      <a:pt x="733" y="204"/>
                      <a:pt x="733" y="198"/>
                    </a:cubicBezTo>
                    <a:cubicBezTo>
                      <a:pt x="733" y="192"/>
                      <a:pt x="738" y="188"/>
                      <a:pt x="744" y="188"/>
                    </a:cubicBezTo>
                    <a:close/>
                    <a:moveTo>
                      <a:pt x="715" y="188"/>
                    </a:moveTo>
                    <a:cubicBezTo>
                      <a:pt x="721" y="188"/>
                      <a:pt x="726" y="192"/>
                      <a:pt x="726" y="198"/>
                    </a:cubicBezTo>
                    <a:cubicBezTo>
                      <a:pt x="726" y="204"/>
                      <a:pt x="721" y="209"/>
                      <a:pt x="715" y="209"/>
                    </a:cubicBezTo>
                    <a:cubicBezTo>
                      <a:pt x="710" y="209"/>
                      <a:pt x="705" y="204"/>
                      <a:pt x="705" y="198"/>
                    </a:cubicBezTo>
                    <a:cubicBezTo>
                      <a:pt x="705" y="192"/>
                      <a:pt x="710" y="188"/>
                      <a:pt x="715" y="188"/>
                    </a:cubicBezTo>
                    <a:close/>
                    <a:moveTo>
                      <a:pt x="687" y="188"/>
                    </a:moveTo>
                    <a:cubicBezTo>
                      <a:pt x="693" y="188"/>
                      <a:pt x="697" y="192"/>
                      <a:pt x="697" y="198"/>
                    </a:cubicBezTo>
                    <a:cubicBezTo>
                      <a:pt x="697" y="204"/>
                      <a:pt x="693" y="209"/>
                      <a:pt x="687" y="209"/>
                    </a:cubicBezTo>
                    <a:cubicBezTo>
                      <a:pt x="681" y="209"/>
                      <a:pt x="677" y="204"/>
                      <a:pt x="677" y="198"/>
                    </a:cubicBezTo>
                    <a:cubicBezTo>
                      <a:pt x="677" y="192"/>
                      <a:pt x="681" y="188"/>
                      <a:pt x="687" y="188"/>
                    </a:cubicBezTo>
                    <a:close/>
                    <a:moveTo>
                      <a:pt x="603" y="188"/>
                    </a:moveTo>
                    <a:cubicBezTo>
                      <a:pt x="608" y="188"/>
                      <a:pt x="613" y="192"/>
                      <a:pt x="613" y="198"/>
                    </a:cubicBezTo>
                    <a:cubicBezTo>
                      <a:pt x="613" y="204"/>
                      <a:pt x="608" y="209"/>
                      <a:pt x="603" y="209"/>
                    </a:cubicBezTo>
                    <a:cubicBezTo>
                      <a:pt x="597" y="209"/>
                      <a:pt x="592" y="204"/>
                      <a:pt x="592" y="198"/>
                    </a:cubicBezTo>
                    <a:cubicBezTo>
                      <a:pt x="592" y="192"/>
                      <a:pt x="597" y="188"/>
                      <a:pt x="603" y="188"/>
                    </a:cubicBezTo>
                    <a:close/>
                    <a:moveTo>
                      <a:pt x="574" y="188"/>
                    </a:moveTo>
                    <a:cubicBezTo>
                      <a:pt x="580" y="188"/>
                      <a:pt x="585" y="192"/>
                      <a:pt x="585" y="198"/>
                    </a:cubicBezTo>
                    <a:cubicBezTo>
                      <a:pt x="585" y="204"/>
                      <a:pt x="580" y="209"/>
                      <a:pt x="574" y="209"/>
                    </a:cubicBezTo>
                    <a:cubicBezTo>
                      <a:pt x="569" y="209"/>
                      <a:pt x="564" y="204"/>
                      <a:pt x="564" y="198"/>
                    </a:cubicBezTo>
                    <a:cubicBezTo>
                      <a:pt x="564" y="192"/>
                      <a:pt x="569" y="188"/>
                      <a:pt x="574" y="188"/>
                    </a:cubicBezTo>
                    <a:close/>
                    <a:moveTo>
                      <a:pt x="546" y="188"/>
                    </a:moveTo>
                    <a:cubicBezTo>
                      <a:pt x="552" y="188"/>
                      <a:pt x="557" y="192"/>
                      <a:pt x="557" y="198"/>
                    </a:cubicBezTo>
                    <a:cubicBezTo>
                      <a:pt x="557" y="204"/>
                      <a:pt x="552" y="209"/>
                      <a:pt x="546" y="209"/>
                    </a:cubicBezTo>
                    <a:cubicBezTo>
                      <a:pt x="540" y="209"/>
                      <a:pt x="536" y="204"/>
                      <a:pt x="536" y="198"/>
                    </a:cubicBezTo>
                    <a:cubicBezTo>
                      <a:pt x="536" y="192"/>
                      <a:pt x="540" y="188"/>
                      <a:pt x="546" y="188"/>
                    </a:cubicBezTo>
                    <a:close/>
                    <a:moveTo>
                      <a:pt x="462" y="188"/>
                    </a:moveTo>
                    <a:cubicBezTo>
                      <a:pt x="467" y="188"/>
                      <a:pt x="472" y="192"/>
                      <a:pt x="472" y="198"/>
                    </a:cubicBezTo>
                    <a:cubicBezTo>
                      <a:pt x="472" y="204"/>
                      <a:pt x="467" y="209"/>
                      <a:pt x="462" y="209"/>
                    </a:cubicBezTo>
                    <a:cubicBezTo>
                      <a:pt x="456" y="209"/>
                      <a:pt x="451" y="204"/>
                      <a:pt x="451" y="198"/>
                    </a:cubicBezTo>
                    <a:cubicBezTo>
                      <a:pt x="451" y="192"/>
                      <a:pt x="456" y="188"/>
                      <a:pt x="462" y="188"/>
                    </a:cubicBezTo>
                    <a:close/>
                    <a:moveTo>
                      <a:pt x="405" y="188"/>
                    </a:moveTo>
                    <a:cubicBezTo>
                      <a:pt x="411" y="188"/>
                      <a:pt x="416" y="192"/>
                      <a:pt x="416" y="198"/>
                    </a:cubicBezTo>
                    <a:cubicBezTo>
                      <a:pt x="416" y="204"/>
                      <a:pt x="411" y="209"/>
                      <a:pt x="405" y="209"/>
                    </a:cubicBezTo>
                    <a:cubicBezTo>
                      <a:pt x="400" y="209"/>
                      <a:pt x="395" y="204"/>
                      <a:pt x="395" y="198"/>
                    </a:cubicBezTo>
                    <a:cubicBezTo>
                      <a:pt x="395" y="192"/>
                      <a:pt x="400" y="188"/>
                      <a:pt x="405" y="188"/>
                    </a:cubicBezTo>
                    <a:close/>
                    <a:moveTo>
                      <a:pt x="377" y="188"/>
                    </a:moveTo>
                    <a:cubicBezTo>
                      <a:pt x="383" y="188"/>
                      <a:pt x="387" y="192"/>
                      <a:pt x="387" y="198"/>
                    </a:cubicBezTo>
                    <a:cubicBezTo>
                      <a:pt x="387" y="204"/>
                      <a:pt x="383" y="209"/>
                      <a:pt x="377" y="209"/>
                    </a:cubicBezTo>
                    <a:cubicBezTo>
                      <a:pt x="371" y="209"/>
                      <a:pt x="367" y="204"/>
                      <a:pt x="367" y="198"/>
                    </a:cubicBezTo>
                    <a:cubicBezTo>
                      <a:pt x="367" y="192"/>
                      <a:pt x="371" y="188"/>
                      <a:pt x="377" y="188"/>
                    </a:cubicBezTo>
                    <a:close/>
                    <a:moveTo>
                      <a:pt x="349" y="188"/>
                    </a:moveTo>
                    <a:cubicBezTo>
                      <a:pt x="355" y="188"/>
                      <a:pt x="359" y="192"/>
                      <a:pt x="359" y="198"/>
                    </a:cubicBezTo>
                    <a:cubicBezTo>
                      <a:pt x="359" y="204"/>
                      <a:pt x="355" y="209"/>
                      <a:pt x="349" y="209"/>
                    </a:cubicBezTo>
                    <a:cubicBezTo>
                      <a:pt x="343" y="209"/>
                      <a:pt x="339" y="204"/>
                      <a:pt x="339" y="198"/>
                    </a:cubicBezTo>
                    <a:cubicBezTo>
                      <a:pt x="339" y="192"/>
                      <a:pt x="343" y="188"/>
                      <a:pt x="349" y="188"/>
                    </a:cubicBezTo>
                    <a:close/>
                    <a:moveTo>
                      <a:pt x="264" y="188"/>
                    </a:moveTo>
                    <a:cubicBezTo>
                      <a:pt x="270" y="188"/>
                      <a:pt x="275" y="192"/>
                      <a:pt x="275" y="198"/>
                    </a:cubicBezTo>
                    <a:cubicBezTo>
                      <a:pt x="275" y="204"/>
                      <a:pt x="270" y="209"/>
                      <a:pt x="264" y="209"/>
                    </a:cubicBezTo>
                    <a:cubicBezTo>
                      <a:pt x="259" y="209"/>
                      <a:pt x="254" y="204"/>
                      <a:pt x="254" y="198"/>
                    </a:cubicBezTo>
                    <a:cubicBezTo>
                      <a:pt x="254" y="192"/>
                      <a:pt x="259" y="188"/>
                      <a:pt x="264" y="188"/>
                    </a:cubicBezTo>
                    <a:close/>
                    <a:moveTo>
                      <a:pt x="95" y="188"/>
                    </a:moveTo>
                    <a:cubicBezTo>
                      <a:pt x="101" y="188"/>
                      <a:pt x="105" y="192"/>
                      <a:pt x="105" y="198"/>
                    </a:cubicBezTo>
                    <a:cubicBezTo>
                      <a:pt x="105" y="204"/>
                      <a:pt x="101" y="209"/>
                      <a:pt x="95" y="209"/>
                    </a:cubicBezTo>
                    <a:cubicBezTo>
                      <a:pt x="89" y="209"/>
                      <a:pt x="85" y="204"/>
                      <a:pt x="85" y="198"/>
                    </a:cubicBezTo>
                    <a:cubicBezTo>
                      <a:pt x="85" y="192"/>
                      <a:pt x="89" y="188"/>
                      <a:pt x="95" y="188"/>
                    </a:cubicBezTo>
                    <a:close/>
                    <a:moveTo>
                      <a:pt x="67" y="188"/>
                    </a:moveTo>
                    <a:cubicBezTo>
                      <a:pt x="73" y="188"/>
                      <a:pt x="77" y="192"/>
                      <a:pt x="77" y="198"/>
                    </a:cubicBezTo>
                    <a:cubicBezTo>
                      <a:pt x="77" y="204"/>
                      <a:pt x="73" y="209"/>
                      <a:pt x="67" y="209"/>
                    </a:cubicBezTo>
                    <a:cubicBezTo>
                      <a:pt x="61" y="209"/>
                      <a:pt x="57" y="204"/>
                      <a:pt x="57" y="198"/>
                    </a:cubicBezTo>
                    <a:cubicBezTo>
                      <a:pt x="57" y="192"/>
                      <a:pt x="61" y="188"/>
                      <a:pt x="67" y="188"/>
                    </a:cubicBezTo>
                    <a:close/>
                    <a:moveTo>
                      <a:pt x="39" y="188"/>
                    </a:moveTo>
                    <a:cubicBezTo>
                      <a:pt x="44" y="188"/>
                      <a:pt x="49" y="192"/>
                      <a:pt x="49" y="198"/>
                    </a:cubicBezTo>
                    <a:cubicBezTo>
                      <a:pt x="49" y="204"/>
                      <a:pt x="44" y="209"/>
                      <a:pt x="39" y="209"/>
                    </a:cubicBezTo>
                    <a:cubicBezTo>
                      <a:pt x="33" y="209"/>
                      <a:pt x="28" y="204"/>
                      <a:pt x="28" y="198"/>
                    </a:cubicBezTo>
                    <a:cubicBezTo>
                      <a:pt x="28" y="192"/>
                      <a:pt x="33" y="188"/>
                      <a:pt x="39" y="188"/>
                    </a:cubicBezTo>
                    <a:close/>
                    <a:moveTo>
                      <a:pt x="800" y="161"/>
                    </a:moveTo>
                    <a:cubicBezTo>
                      <a:pt x="806" y="161"/>
                      <a:pt x="810" y="166"/>
                      <a:pt x="810" y="171"/>
                    </a:cubicBezTo>
                    <a:cubicBezTo>
                      <a:pt x="810" y="177"/>
                      <a:pt x="806" y="182"/>
                      <a:pt x="800" y="182"/>
                    </a:cubicBezTo>
                    <a:cubicBezTo>
                      <a:pt x="794" y="182"/>
                      <a:pt x="790" y="177"/>
                      <a:pt x="790" y="171"/>
                    </a:cubicBezTo>
                    <a:cubicBezTo>
                      <a:pt x="790" y="166"/>
                      <a:pt x="794" y="161"/>
                      <a:pt x="800" y="161"/>
                    </a:cubicBezTo>
                    <a:close/>
                    <a:moveTo>
                      <a:pt x="772" y="161"/>
                    </a:moveTo>
                    <a:cubicBezTo>
                      <a:pt x="777" y="161"/>
                      <a:pt x="782" y="166"/>
                      <a:pt x="782" y="171"/>
                    </a:cubicBezTo>
                    <a:cubicBezTo>
                      <a:pt x="782" y="177"/>
                      <a:pt x="777" y="182"/>
                      <a:pt x="772" y="182"/>
                    </a:cubicBezTo>
                    <a:cubicBezTo>
                      <a:pt x="766" y="182"/>
                      <a:pt x="761" y="177"/>
                      <a:pt x="761" y="171"/>
                    </a:cubicBezTo>
                    <a:cubicBezTo>
                      <a:pt x="761" y="166"/>
                      <a:pt x="766" y="161"/>
                      <a:pt x="772" y="161"/>
                    </a:cubicBezTo>
                    <a:close/>
                    <a:moveTo>
                      <a:pt x="744" y="161"/>
                    </a:moveTo>
                    <a:cubicBezTo>
                      <a:pt x="749" y="161"/>
                      <a:pt x="754" y="166"/>
                      <a:pt x="754" y="171"/>
                    </a:cubicBezTo>
                    <a:cubicBezTo>
                      <a:pt x="754" y="177"/>
                      <a:pt x="749" y="182"/>
                      <a:pt x="744" y="182"/>
                    </a:cubicBezTo>
                    <a:cubicBezTo>
                      <a:pt x="738" y="182"/>
                      <a:pt x="733" y="177"/>
                      <a:pt x="733" y="171"/>
                    </a:cubicBezTo>
                    <a:cubicBezTo>
                      <a:pt x="733" y="166"/>
                      <a:pt x="738" y="161"/>
                      <a:pt x="744" y="161"/>
                    </a:cubicBezTo>
                    <a:close/>
                    <a:moveTo>
                      <a:pt x="715" y="161"/>
                    </a:moveTo>
                    <a:cubicBezTo>
                      <a:pt x="721" y="161"/>
                      <a:pt x="726" y="166"/>
                      <a:pt x="726" y="171"/>
                    </a:cubicBezTo>
                    <a:cubicBezTo>
                      <a:pt x="726" y="177"/>
                      <a:pt x="721" y="182"/>
                      <a:pt x="715" y="182"/>
                    </a:cubicBezTo>
                    <a:cubicBezTo>
                      <a:pt x="710" y="182"/>
                      <a:pt x="705" y="177"/>
                      <a:pt x="705" y="171"/>
                    </a:cubicBezTo>
                    <a:cubicBezTo>
                      <a:pt x="705" y="166"/>
                      <a:pt x="710" y="161"/>
                      <a:pt x="715" y="161"/>
                    </a:cubicBezTo>
                    <a:close/>
                    <a:moveTo>
                      <a:pt x="687" y="161"/>
                    </a:moveTo>
                    <a:cubicBezTo>
                      <a:pt x="693" y="161"/>
                      <a:pt x="697" y="166"/>
                      <a:pt x="697" y="171"/>
                    </a:cubicBezTo>
                    <a:cubicBezTo>
                      <a:pt x="697" y="177"/>
                      <a:pt x="693" y="182"/>
                      <a:pt x="687" y="182"/>
                    </a:cubicBezTo>
                    <a:cubicBezTo>
                      <a:pt x="681" y="182"/>
                      <a:pt x="677" y="177"/>
                      <a:pt x="677" y="171"/>
                    </a:cubicBezTo>
                    <a:cubicBezTo>
                      <a:pt x="677" y="166"/>
                      <a:pt x="681" y="161"/>
                      <a:pt x="687" y="161"/>
                    </a:cubicBezTo>
                    <a:close/>
                    <a:moveTo>
                      <a:pt x="659" y="161"/>
                    </a:moveTo>
                    <a:cubicBezTo>
                      <a:pt x="665" y="161"/>
                      <a:pt x="669" y="166"/>
                      <a:pt x="669" y="171"/>
                    </a:cubicBezTo>
                    <a:cubicBezTo>
                      <a:pt x="669" y="177"/>
                      <a:pt x="665" y="182"/>
                      <a:pt x="659" y="182"/>
                    </a:cubicBezTo>
                    <a:cubicBezTo>
                      <a:pt x="653" y="182"/>
                      <a:pt x="649" y="177"/>
                      <a:pt x="649" y="171"/>
                    </a:cubicBezTo>
                    <a:cubicBezTo>
                      <a:pt x="649" y="166"/>
                      <a:pt x="653" y="161"/>
                      <a:pt x="659" y="161"/>
                    </a:cubicBezTo>
                    <a:close/>
                    <a:moveTo>
                      <a:pt x="631" y="161"/>
                    </a:moveTo>
                    <a:cubicBezTo>
                      <a:pt x="636" y="161"/>
                      <a:pt x="641" y="166"/>
                      <a:pt x="641" y="171"/>
                    </a:cubicBezTo>
                    <a:cubicBezTo>
                      <a:pt x="641" y="177"/>
                      <a:pt x="636" y="182"/>
                      <a:pt x="631" y="182"/>
                    </a:cubicBezTo>
                    <a:cubicBezTo>
                      <a:pt x="625" y="182"/>
                      <a:pt x="620" y="177"/>
                      <a:pt x="620" y="171"/>
                    </a:cubicBezTo>
                    <a:cubicBezTo>
                      <a:pt x="620" y="166"/>
                      <a:pt x="625" y="161"/>
                      <a:pt x="631" y="161"/>
                    </a:cubicBezTo>
                    <a:close/>
                    <a:moveTo>
                      <a:pt x="546" y="161"/>
                    </a:moveTo>
                    <a:cubicBezTo>
                      <a:pt x="552" y="161"/>
                      <a:pt x="557" y="166"/>
                      <a:pt x="557" y="171"/>
                    </a:cubicBezTo>
                    <a:cubicBezTo>
                      <a:pt x="557" y="177"/>
                      <a:pt x="552" y="182"/>
                      <a:pt x="546" y="182"/>
                    </a:cubicBezTo>
                    <a:cubicBezTo>
                      <a:pt x="540" y="182"/>
                      <a:pt x="536" y="177"/>
                      <a:pt x="536" y="171"/>
                    </a:cubicBezTo>
                    <a:cubicBezTo>
                      <a:pt x="536" y="166"/>
                      <a:pt x="540" y="161"/>
                      <a:pt x="546" y="161"/>
                    </a:cubicBezTo>
                    <a:close/>
                    <a:moveTo>
                      <a:pt x="377" y="161"/>
                    </a:moveTo>
                    <a:cubicBezTo>
                      <a:pt x="383" y="161"/>
                      <a:pt x="387" y="166"/>
                      <a:pt x="387" y="171"/>
                    </a:cubicBezTo>
                    <a:cubicBezTo>
                      <a:pt x="387" y="177"/>
                      <a:pt x="383" y="182"/>
                      <a:pt x="377" y="182"/>
                    </a:cubicBezTo>
                    <a:cubicBezTo>
                      <a:pt x="371" y="182"/>
                      <a:pt x="367" y="177"/>
                      <a:pt x="367" y="171"/>
                    </a:cubicBezTo>
                    <a:cubicBezTo>
                      <a:pt x="367" y="166"/>
                      <a:pt x="371" y="161"/>
                      <a:pt x="377" y="161"/>
                    </a:cubicBezTo>
                    <a:close/>
                    <a:moveTo>
                      <a:pt x="349" y="161"/>
                    </a:moveTo>
                    <a:cubicBezTo>
                      <a:pt x="355" y="161"/>
                      <a:pt x="359" y="166"/>
                      <a:pt x="359" y="171"/>
                    </a:cubicBezTo>
                    <a:cubicBezTo>
                      <a:pt x="359" y="177"/>
                      <a:pt x="355" y="182"/>
                      <a:pt x="349" y="182"/>
                    </a:cubicBezTo>
                    <a:cubicBezTo>
                      <a:pt x="343" y="182"/>
                      <a:pt x="339" y="177"/>
                      <a:pt x="339" y="171"/>
                    </a:cubicBezTo>
                    <a:cubicBezTo>
                      <a:pt x="339" y="166"/>
                      <a:pt x="343" y="161"/>
                      <a:pt x="349" y="161"/>
                    </a:cubicBezTo>
                    <a:close/>
                    <a:moveTo>
                      <a:pt x="321" y="161"/>
                    </a:moveTo>
                    <a:cubicBezTo>
                      <a:pt x="326" y="161"/>
                      <a:pt x="331" y="166"/>
                      <a:pt x="331" y="171"/>
                    </a:cubicBezTo>
                    <a:cubicBezTo>
                      <a:pt x="331" y="177"/>
                      <a:pt x="326" y="182"/>
                      <a:pt x="321" y="182"/>
                    </a:cubicBezTo>
                    <a:cubicBezTo>
                      <a:pt x="315" y="182"/>
                      <a:pt x="310" y="177"/>
                      <a:pt x="310" y="171"/>
                    </a:cubicBezTo>
                    <a:cubicBezTo>
                      <a:pt x="310" y="166"/>
                      <a:pt x="315" y="161"/>
                      <a:pt x="321" y="161"/>
                    </a:cubicBezTo>
                    <a:close/>
                    <a:moveTo>
                      <a:pt x="800" y="134"/>
                    </a:moveTo>
                    <a:cubicBezTo>
                      <a:pt x="806" y="134"/>
                      <a:pt x="810" y="139"/>
                      <a:pt x="810" y="145"/>
                    </a:cubicBezTo>
                    <a:cubicBezTo>
                      <a:pt x="810" y="150"/>
                      <a:pt x="806" y="155"/>
                      <a:pt x="800" y="155"/>
                    </a:cubicBezTo>
                    <a:cubicBezTo>
                      <a:pt x="794" y="155"/>
                      <a:pt x="790" y="150"/>
                      <a:pt x="790" y="145"/>
                    </a:cubicBezTo>
                    <a:cubicBezTo>
                      <a:pt x="790" y="139"/>
                      <a:pt x="794" y="134"/>
                      <a:pt x="800" y="134"/>
                    </a:cubicBezTo>
                    <a:close/>
                    <a:moveTo>
                      <a:pt x="772" y="134"/>
                    </a:moveTo>
                    <a:cubicBezTo>
                      <a:pt x="777" y="134"/>
                      <a:pt x="782" y="139"/>
                      <a:pt x="782" y="145"/>
                    </a:cubicBezTo>
                    <a:cubicBezTo>
                      <a:pt x="782" y="150"/>
                      <a:pt x="777" y="155"/>
                      <a:pt x="772" y="155"/>
                    </a:cubicBezTo>
                    <a:cubicBezTo>
                      <a:pt x="766" y="155"/>
                      <a:pt x="761" y="150"/>
                      <a:pt x="761" y="145"/>
                    </a:cubicBezTo>
                    <a:cubicBezTo>
                      <a:pt x="761" y="139"/>
                      <a:pt x="766" y="134"/>
                      <a:pt x="772" y="134"/>
                    </a:cubicBezTo>
                    <a:close/>
                    <a:moveTo>
                      <a:pt x="744" y="134"/>
                    </a:moveTo>
                    <a:cubicBezTo>
                      <a:pt x="749" y="134"/>
                      <a:pt x="754" y="139"/>
                      <a:pt x="754" y="145"/>
                    </a:cubicBezTo>
                    <a:cubicBezTo>
                      <a:pt x="754" y="150"/>
                      <a:pt x="749" y="155"/>
                      <a:pt x="744" y="155"/>
                    </a:cubicBezTo>
                    <a:cubicBezTo>
                      <a:pt x="738" y="155"/>
                      <a:pt x="733" y="150"/>
                      <a:pt x="733" y="145"/>
                    </a:cubicBezTo>
                    <a:cubicBezTo>
                      <a:pt x="733" y="139"/>
                      <a:pt x="738" y="134"/>
                      <a:pt x="744" y="134"/>
                    </a:cubicBezTo>
                    <a:close/>
                    <a:moveTo>
                      <a:pt x="715" y="134"/>
                    </a:moveTo>
                    <a:cubicBezTo>
                      <a:pt x="721" y="134"/>
                      <a:pt x="726" y="139"/>
                      <a:pt x="726" y="145"/>
                    </a:cubicBezTo>
                    <a:cubicBezTo>
                      <a:pt x="726" y="150"/>
                      <a:pt x="721" y="155"/>
                      <a:pt x="715" y="155"/>
                    </a:cubicBezTo>
                    <a:cubicBezTo>
                      <a:pt x="710" y="155"/>
                      <a:pt x="705" y="150"/>
                      <a:pt x="705" y="145"/>
                    </a:cubicBezTo>
                    <a:cubicBezTo>
                      <a:pt x="705" y="139"/>
                      <a:pt x="710" y="134"/>
                      <a:pt x="715" y="134"/>
                    </a:cubicBezTo>
                    <a:close/>
                    <a:moveTo>
                      <a:pt x="687" y="134"/>
                    </a:moveTo>
                    <a:cubicBezTo>
                      <a:pt x="693" y="134"/>
                      <a:pt x="697" y="139"/>
                      <a:pt x="697" y="145"/>
                    </a:cubicBezTo>
                    <a:cubicBezTo>
                      <a:pt x="697" y="150"/>
                      <a:pt x="693" y="155"/>
                      <a:pt x="687" y="155"/>
                    </a:cubicBezTo>
                    <a:cubicBezTo>
                      <a:pt x="681" y="155"/>
                      <a:pt x="677" y="150"/>
                      <a:pt x="677" y="145"/>
                    </a:cubicBezTo>
                    <a:cubicBezTo>
                      <a:pt x="677" y="139"/>
                      <a:pt x="681" y="134"/>
                      <a:pt x="687" y="134"/>
                    </a:cubicBezTo>
                    <a:close/>
                    <a:moveTo>
                      <a:pt x="659" y="134"/>
                    </a:moveTo>
                    <a:cubicBezTo>
                      <a:pt x="665" y="134"/>
                      <a:pt x="669" y="139"/>
                      <a:pt x="669" y="145"/>
                    </a:cubicBezTo>
                    <a:cubicBezTo>
                      <a:pt x="669" y="150"/>
                      <a:pt x="665" y="155"/>
                      <a:pt x="659" y="155"/>
                    </a:cubicBezTo>
                    <a:cubicBezTo>
                      <a:pt x="653" y="155"/>
                      <a:pt x="649" y="150"/>
                      <a:pt x="649" y="145"/>
                    </a:cubicBezTo>
                    <a:cubicBezTo>
                      <a:pt x="649" y="139"/>
                      <a:pt x="653" y="134"/>
                      <a:pt x="659" y="134"/>
                    </a:cubicBezTo>
                    <a:close/>
                    <a:moveTo>
                      <a:pt x="631" y="134"/>
                    </a:moveTo>
                    <a:cubicBezTo>
                      <a:pt x="636" y="134"/>
                      <a:pt x="641" y="139"/>
                      <a:pt x="641" y="145"/>
                    </a:cubicBezTo>
                    <a:cubicBezTo>
                      <a:pt x="641" y="150"/>
                      <a:pt x="636" y="155"/>
                      <a:pt x="631" y="155"/>
                    </a:cubicBezTo>
                    <a:cubicBezTo>
                      <a:pt x="625" y="155"/>
                      <a:pt x="620" y="150"/>
                      <a:pt x="620" y="145"/>
                    </a:cubicBezTo>
                    <a:cubicBezTo>
                      <a:pt x="620" y="139"/>
                      <a:pt x="625" y="134"/>
                      <a:pt x="631" y="134"/>
                    </a:cubicBezTo>
                    <a:close/>
                    <a:moveTo>
                      <a:pt x="490" y="134"/>
                    </a:moveTo>
                    <a:cubicBezTo>
                      <a:pt x="496" y="134"/>
                      <a:pt x="500" y="139"/>
                      <a:pt x="500" y="145"/>
                    </a:cubicBezTo>
                    <a:cubicBezTo>
                      <a:pt x="500" y="150"/>
                      <a:pt x="496" y="155"/>
                      <a:pt x="490" y="155"/>
                    </a:cubicBezTo>
                    <a:cubicBezTo>
                      <a:pt x="484" y="155"/>
                      <a:pt x="479" y="150"/>
                      <a:pt x="479" y="145"/>
                    </a:cubicBezTo>
                    <a:cubicBezTo>
                      <a:pt x="479" y="139"/>
                      <a:pt x="484" y="134"/>
                      <a:pt x="490" y="134"/>
                    </a:cubicBezTo>
                    <a:close/>
                    <a:moveTo>
                      <a:pt x="462" y="134"/>
                    </a:moveTo>
                    <a:cubicBezTo>
                      <a:pt x="467" y="134"/>
                      <a:pt x="472" y="139"/>
                      <a:pt x="472" y="145"/>
                    </a:cubicBezTo>
                    <a:cubicBezTo>
                      <a:pt x="472" y="150"/>
                      <a:pt x="467" y="155"/>
                      <a:pt x="462" y="155"/>
                    </a:cubicBezTo>
                    <a:cubicBezTo>
                      <a:pt x="456" y="155"/>
                      <a:pt x="451" y="150"/>
                      <a:pt x="451" y="145"/>
                    </a:cubicBezTo>
                    <a:cubicBezTo>
                      <a:pt x="451" y="139"/>
                      <a:pt x="456" y="134"/>
                      <a:pt x="462" y="134"/>
                    </a:cubicBezTo>
                    <a:close/>
                    <a:moveTo>
                      <a:pt x="433" y="134"/>
                    </a:moveTo>
                    <a:cubicBezTo>
                      <a:pt x="439" y="134"/>
                      <a:pt x="444" y="139"/>
                      <a:pt x="444" y="145"/>
                    </a:cubicBezTo>
                    <a:cubicBezTo>
                      <a:pt x="444" y="150"/>
                      <a:pt x="439" y="155"/>
                      <a:pt x="433" y="155"/>
                    </a:cubicBezTo>
                    <a:cubicBezTo>
                      <a:pt x="428" y="155"/>
                      <a:pt x="423" y="150"/>
                      <a:pt x="423" y="145"/>
                    </a:cubicBezTo>
                    <a:cubicBezTo>
                      <a:pt x="423" y="139"/>
                      <a:pt x="428" y="134"/>
                      <a:pt x="433" y="134"/>
                    </a:cubicBezTo>
                    <a:close/>
                    <a:moveTo>
                      <a:pt x="377" y="134"/>
                    </a:moveTo>
                    <a:cubicBezTo>
                      <a:pt x="383" y="134"/>
                      <a:pt x="387" y="139"/>
                      <a:pt x="387" y="145"/>
                    </a:cubicBezTo>
                    <a:cubicBezTo>
                      <a:pt x="387" y="150"/>
                      <a:pt x="383" y="155"/>
                      <a:pt x="377" y="155"/>
                    </a:cubicBezTo>
                    <a:cubicBezTo>
                      <a:pt x="371" y="155"/>
                      <a:pt x="367" y="150"/>
                      <a:pt x="367" y="145"/>
                    </a:cubicBezTo>
                    <a:cubicBezTo>
                      <a:pt x="367" y="139"/>
                      <a:pt x="371" y="134"/>
                      <a:pt x="377" y="134"/>
                    </a:cubicBezTo>
                    <a:close/>
                    <a:moveTo>
                      <a:pt x="349" y="134"/>
                    </a:moveTo>
                    <a:cubicBezTo>
                      <a:pt x="355" y="134"/>
                      <a:pt x="359" y="139"/>
                      <a:pt x="359" y="145"/>
                    </a:cubicBezTo>
                    <a:cubicBezTo>
                      <a:pt x="359" y="150"/>
                      <a:pt x="355" y="155"/>
                      <a:pt x="349" y="155"/>
                    </a:cubicBezTo>
                    <a:cubicBezTo>
                      <a:pt x="343" y="155"/>
                      <a:pt x="339" y="150"/>
                      <a:pt x="339" y="145"/>
                    </a:cubicBezTo>
                    <a:cubicBezTo>
                      <a:pt x="339" y="139"/>
                      <a:pt x="343" y="134"/>
                      <a:pt x="349" y="134"/>
                    </a:cubicBezTo>
                    <a:close/>
                    <a:moveTo>
                      <a:pt x="321" y="134"/>
                    </a:moveTo>
                    <a:cubicBezTo>
                      <a:pt x="326" y="134"/>
                      <a:pt x="331" y="139"/>
                      <a:pt x="331" y="145"/>
                    </a:cubicBezTo>
                    <a:cubicBezTo>
                      <a:pt x="331" y="150"/>
                      <a:pt x="326" y="155"/>
                      <a:pt x="321" y="155"/>
                    </a:cubicBezTo>
                    <a:cubicBezTo>
                      <a:pt x="315" y="155"/>
                      <a:pt x="310" y="150"/>
                      <a:pt x="310" y="145"/>
                    </a:cubicBezTo>
                    <a:cubicBezTo>
                      <a:pt x="310" y="139"/>
                      <a:pt x="315" y="134"/>
                      <a:pt x="321" y="134"/>
                    </a:cubicBezTo>
                    <a:close/>
                    <a:moveTo>
                      <a:pt x="292" y="134"/>
                    </a:moveTo>
                    <a:cubicBezTo>
                      <a:pt x="298" y="134"/>
                      <a:pt x="303" y="139"/>
                      <a:pt x="303" y="145"/>
                    </a:cubicBezTo>
                    <a:cubicBezTo>
                      <a:pt x="303" y="150"/>
                      <a:pt x="298" y="155"/>
                      <a:pt x="292" y="155"/>
                    </a:cubicBezTo>
                    <a:cubicBezTo>
                      <a:pt x="287" y="155"/>
                      <a:pt x="282" y="150"/>
                      <a:pt x="282" y="145"/>
                    </a:cubicBezTo>
                    <a:cubicBezTo>
                      <a:pt x="282" y="139"/>
                      <a:pt x="287" y="134"/>
                      <a:pt x="292" y="134"/>
                    </a:cubicBezTo>
                    <a:close/>
                    <a:moveTo>
                      <a:pt x="800" y="107"/>
                    </a:moveTo>
                    <a:cubicBezTo>
                      <a:pt x="806" y="107"/>
                      <a:pt x="810" y="112"/>
                      <a:pt x="810" y="118"/>
                    </a:cubicBezTo>
                    <a:cubicBezTo>
                      <a:pt x="810" y="123"/>
                      <a:pt x="806" y="128"/>
                      <a:pt x="800" y="128"/>
                    </a:cubicBezTo>
                    <a:cubicBezTo>
                      <a:pt x="794" y="128"/>
                      <a:pt x="790" y="123"/>
                      <a:pt x="790" y="118"/>
                    </a:cubicBezTo>
                    <a:cubicBezTo>
                      <a:pt x="790" y="112"/>
                      <a:pt x="794" y="107"/>
                      <a:pt x="800" y="107"/>
                    </a:cubicBezTo>
                    <a:close/>
                    <a:moveTo>
                      <a:pt x="772" y="107"/>
                    </a:moveTo>
                    <a:cubicBezTo>
                      <a:pt x="777" y="107"/>
                      <a:pt x="782" y="112"/>
                      <a:pt x="782" y="118"/>
                    </a:cubicBezTo>
                    <a:cubicBezTo>
                      <a:pt x="782" y="123"/>
                      <a:pt x="777" y="128"/>
                      <a:pt x="772" y="128"/>
                    </a:cubicBezTo>
                    <a:cubicBezTo>
                      <a:pt x="766" y="128"/>
                      <a:pt x="761" y="123"/>
                      <a:pt x="761" y="118"/>
                    </a:cubicBezTo>
                    <a:cubicBezTo>
                      <a:pt x="761" y="112"/>
                      <a:pt x="766" y="107"/>
                      <a:pt x="772" y="107"/>
                    </a:cubicBezTo>
                    <a:close/>
                    <a:moveTo>
                      <a:pt x="744" y="107"/>
                    </a:moveTo>
                    <a:cubicBezTo>
                      <a:pt x="749" y="107"/>
                      <a:pt x="754" y="112"/>
                      <a:pt x="754" y="118"/>
                    </a:cubicBezTo>
                    <a:cubicBezTo>
                      <a:pt x="754" y="123"/>
                      <a:pt x="749" y="128"/>
                      <a:pt x="744" y="128"/>
                    </a:cubicBezTo>
                    <a:cubicBezTo>
                      <a:pt x="738" y="128"/>
                      <a:pt x="733" y="123"/>
                      <a:pt x="733" y="118"/>
                    </a:cubicBezTo>
                    <a:cubicBezTo>
                      <a:pt x="733" y="112"/>
                      <a:pt x="738" y="107"/>
                      <a:pt x="744" y="107"/>
                    </a:cubicBezTo>
                    <a:close/>
                    <a:moveTo>
                      <a:pt x="715" y="107"/>
                    </a:moveTo>
                    <a:cubicBezTo>
                      <a:pt x="721" y="107"/>
                      <a:pt x="726" y="112"/>
                      <a:pt x="726" y="118"/>
                    </a:cubicBezTo>
                    <a:cubicBezTo>
                      <a:pt x="726" y="123"/>
                      <a:pt x="721" y="128"/>
                      <a:pt x="715" y="128"/>
                    </a:cubicBezTo>
                    <a:cubicBezTo>
                      <a:pt x="710" y="128"/>
                      <a:pt x="705" y="123"/>
                      <a:pt x="705" y="118"/>
                    </a:cubicBezTo>
                    <a:cubicBezTo>
                      <a:pt x="705" y="112"/>
                      <a:pt x="710" y="107"/>
                      <a:pt x="715" y="107"/>
                    </a:cubicBezTo>
                    <a:close/>
                    <a:moveTo>
                      <a:pt x="687" y="107"/>
                    </a:moveTo>
                    <a:cubicBezTo>
                      <a:pt x="693" y="107"/>
                      <a:pt x="697" y="112"/>
                      <a:pt x="697" y="118"/>
                    </a:cubicBezTo>
                    <a:cubicBezTo>
                      <a:pt x="697" y="123"/>
                      <a:pt x="693" y="128"/>
                      <a:pt x="687" y="128"/>
                    </a:cubicBezTo>
                    <a:cubicBezTo>
                      <a:pt x="681" y="128"/>
                      <a:pt x="677" y="123"/>
                      <a:pt x="677" y="118"/>
                    </a:cubicBezTo>
                    <a:cubicBezTo>
                      <a:pt x="677" y="112"/>
                      <a:pt x="681" y="107"/>
                      <a:pt x="687" y="107"/>
                    </a:cubicBezTo>
                    <a:close/>
                    <a:moveTo>
                      <a:pt x="659" y="107"/>
                    </a:moveTo>
                    <a:cubicBezTo>
                      <a:pt x="665" y="107"/>
                      <a:pt x="669" y="112"/>
                      <a:pt x="669" y="118"/>
                    </a:cubicBezTo>
                    <a:cubicBezTo>
                      <a:pt x="669" y="123"/>
                      <a:pt x="665" y="128"/>
                      <a:pt x="659" y="128"/>
                    </a:cubicBezTo>
                    <a:cubicBezTo>
                      <a:pt x="653" y="128"/>
                      <a:pt x="649" y="123"/>
                      <a:pt x="649" y="118"/>
                    </a:cubicBezTo>
                    <a:cubicBezTo>
                      <a:pt x="649" y="112"/>
                      <a:pt x="653" y="107"/>
                      <a:pt x="659" y="107"/>
                    </a:cubicBezTo>
                    <a:close/>
                    <a:moveTo>
                      <a:pt x="574" y="107"/>
                    </a:moveTo>
                    <a:cubicBezTo>
                      <a:pt x="580" y="107"/>
                      <a:pt x="585" y="112"/>
                      <a:pt x="585" y="118"/>
                    </a:cubicBezTo>
                    <a:cubicBezTo>
                      <a:pt x="585" y="123"/>
                      <a:pt x="580" y="128"/>
                      <a:pt x="574" y="128"/>
                    </a:cubicBezTo>
                    <a:cubicBezTo>
                      <a:pt x="569" y="128"/>
                      <a:pt x="564" y="123"/>
                      <a:pt x="564" y="118"/>
                    </a:cubicBezTo>
                    <a:cubicBezTo>
                      <a:pt x="564" y="112"/>
                      <a:pt x="569" y="107"/>
                      <a:pt x="574" y="107"/>
                    </a:cubicBezTo>
                    <a:close/>
                    <a:moveTo>
                      <a:pt x="518" y="107"/>
                    </a:moveTo>
                    <a:cubicBezTo>
                      <a:pt x="524" y="107"/>
                      <a:pt x="528" y="112"/>
                      <a:pt x="528" y="118"/>
                    </a:cubicBezTo>
                    <a:cubicBezTo>
                      <a:pt x="528" y="123"/>
                      <a:pt x="524" y="128"/>
                      <a:pt x="518" y="128"/>
                    </a:cubicBezTo>
                    <a:cubicBezTo>
                      <a:pt x="512" y="128"/>
                      <a:pt x="508" y="123"/>
                      <a:pt x="508" y="118"/>
                    </a:cubicBezTo>
                    <a:cubicBezTo>
                      <a:pt x="508" y="112"/>
                      <a:pt x="512" y="107"/>
                      <a:pt x="518" y="107"/>
                    </a:cubicBezTo>
                    <a:close/>
                    <a:moveTo>
                      <a:pt x="490" y="107"/>
                    </a:moveTo>
                    <a:cubicBezTo>
                      <a:pt x="496" y="107"/>
                      <a:pt x="500" y="112"/>
                      <a:pt x="500" y="118"/>
                    </a:cubicBezTo>
                    <a:cubicBezTo>
                      <a:pt x="500" y="123"/>
                      <a:pt x="496" y="128"/>
                      <a:pt x="490" y="128"/>
                    </a:cubicBezTo>
                    <a:cubicBezTo>
                      <a:pt x="484" y="128"/>
                      <a:pt x="479" y="123"/>
                      <a:pt x="479" y="118"/>
                    </a:cubicBezTo>
                    <a:cubicBezTo>
                      <a:pt x="479" y="112"/>
                      <a:pt x="484" y="107"/>
                      <a:pt x="490" y="107"/>
                    </a:cubicBezTo>
                    <a:close/>
                    <a:moveTo>
                      <a:pt x="349" y="107"/>
                    </a:moveTo>
                    <a:cubicBezTo>
                      <a:pt x="355" y="107"/>
                      <a:pt x="359" y="112"/>
                      <a:pt x="359" y="118"/>
                    </a:cubicBezTo>
                    <a:cubicBezTo>
                      <a:pt x="359" y="123"/>
                      <a:pt x="355" y="128"/>
                      <a:pt x="349" y="128"/>
                    </a:cubicBezTo>
                    <a:cubicBezTo>
                      <a:pt x="343" y="128"/>
                      <a:pt x="339" y="123"/>
                      <a:pt x="339" y="118"/>
                    </a:cubicBezTo>
                    <a:cubicBezTo>
                      <a:pt x="339" y="112"/>
                      <a:pt x="343" y="107"/>
                      <a:pt x="349" y="107"/>
                    </a:cubicBezTo>
                    <a:close/>
                    <a:moveTo>
                      <a:pt x="292" y="107"/>
                    </a:moveTo>
                    <a:cubicBezTo>
                      <a:pt x="298" y="107"/>
                      <a:pt x="303" y="112"/>
                      <a:pt x="303" y="118"/>
                    </a:cubicBezTo>
                    <a:cubicBezTo>
                      <a:pt x="303" y="123"/>
                      <a:pt x="298" y="128"/>
                      <a:pt x="292" y="128"/>
                    </a:cubicBezTo>
                    <a:cubicBezTo>
                      <a:pt x="287" y="128"/>
                      <a:pt x="282" y="123"/>
                      <a:pt x="282" y="118"/>
                    </a:cubicBezTo>
                    <a:cubicBezTo>
                      <a:pt x="282" y="112"/>
                      <a:pt x="287" y="107"/>
                      <a:pt x="292" y="107"/>
                    </a:cubicBezTo>
                    <a:close/>
                    <a:moveTo>
                      <a:pt x="828" y="81"/>
                    </a:moveTo>
                    <a:cubicBezTo>
                      <a:pt x="834" y="81"/>
                      <a:pt x="838" y="85"/>
                      <a:pt x="838" y="91"/>
                    </a:cubicBezTo>
                    <a:cubicBezTo>
                      <a:pt x="838" y="97"/>
                      <a:pt x="834" y="101"/>
                      <a:pt x="828" y="101"/>
                    </a:cubicBezTo>
                    <a:cubicBezTo>
                      <a:pt x="822" y="101"/>
                      <a:pt x="818" y="97"/>
                      <a:pt x="818" y="91"/>
                    </a:cubicBezTo>
                    <a:cubicBezTo>
                      <a:pt x="818" y="85"/>
                      <a:pt x="822" y="81"/>
                      <a:pt x="828" y="81"/>
                    </a:cubicBezTo>
                    <a:close/>
                    <a:moveTo>
                      <a:pt x="800" y="81"/>
                    </a:moveTo>
                    <a:cubicBezTo>
                      <a:pt x="806" y="81"/>
                      <a:pt x="810" y="85"/>
                      <a:pt x="810" y="91"/>
                    </a:cubicBezTo>
                    <a:cubicBezTo>
                      <a:pt x="810" y="97"/>
                      <a:pt x="806" y="101"/>
                      <a:pt x="800" y="101"/>
                    </a:cubicBezTo>
                    <a:cubicBezTo>
                      <a:pt x="794" y="101"/>
                      <a:pt x="790" y="97"/>
                      <a:pt x="790" y="91"/>
                    </a:cubicBezTo>
                    <a:cubicBezTo>
                      <a:pt x="790" y="85"/>
                      <a:pt x="794" y="81"/>
                      <a:pt x="800" y="81"/>
                    </a:cubicBezTo>
                    <a:close/>
                    <a:moveTo>
                      <a:pt x="772" y="81"/>
                    </a:moveTo>
                    <a:cubicBezTo>
                      <a:pt x="777" y="81"/>
                      <a:pt x="782" y="85"/>
                      <a:pt x="782" y="91"/>
                    </a:cubicBezTo>
                    <a:cubicBezTo>
                      <a:pt x="782" y="97"/>
                      <a:pt x="777" y="101"/>
                      <a:pt x="772" y="101"/>
                    </a:cubicBezTo>
                    <a:cubicBezTo>
                      <a:pt x="766" y="101"/>
                      <a:pt x="761" y="97"/>
                      <a:pt x="761" y="91"/>
                    </a:cubicBezTo>
                    <a:cubicBezTo>
                      <a:pt x="761" y="85"/>
                      <a:pt x="766" y="81"/>
                      <a:pt x="772" y="81"/>
                    </a:cubicBezTo>
                    <a:close/>
                    <a:moveTo>
                      <a:pt x="744" y="81"/>
                    </a:moveTo>
                    <a:cubicBezTo>
                      <a:pt x="749" y="81"/>
                      <a:pt x="754" y="85"/>
                      <a:pt x="754" y="91"/>
                    </a:cubicBezTo>
                    <a:cubicBezTo>
                      <a:pt x="754" y="97"/>
                      <a:pt x="749" y="101"/>
                      <a:pt x="744" y="101"/>
                    </a:cubicBezTo>
                    <a:cubicBezTo>
                      <a:pt x="738" y="101"/>
                      <a:pt x="733" y="97"/>
                      <a:pt x="733" y="91"/>
                    </a:cubicBezTo>
                    <a:cubicBezTo>
                      <a:pt x="733" y="85"/>
                      <a:pt x="738" y="81"/>
                      <a:pt x="744" y="81"/>
                    </a:cubicBezTo>
                    <a:close/>
                    <a:moveTo>
                      <a:pt x="715" y="81"/>
                    </a:moveTo>
                    <a:cubicBezTo>
                      <a:pt x="721" y="81"/>
                      <a:pt x="726" y="85"/>
                      <a:pt x="726" y="91"/>
                    </a:cubicBezTo>
                    <a:cubicBezTo>
                      <a:pt x="726" y="97"/>
                      <a:pt x="721" y="101"/>
                      <a:pt x="715" y="101"/>
                    </a:cubicBezTo>
                    <a:cubicBezTo>
                      <a:pt x="710" y="101"/>
                      <a:pt x="705" y="97"/>
                      <a:pt x="705" y="91"/>
                    </a:cubicBezTo>
                    <a:cubicBezTo>
                      <a:pt x="705" y="85"/>
                      <a:pt x="710" y="81"/>
                      <a:pt x="715" y="81"/>
                    </a:cubicBezTo>
                    <a:close/>
                    <a:moveTo>
                      <a:pt x="687" y="81"/>
                    </a:moveTo>
                    <a:cubicBezTo>
                      <a:pt x="693" y="81"/>
                      <a:pt x="697" y="85"/>
                      <a:pt x="697" y="91"/>
                    </a:cubicBezTo>
                    <a:cubicBezTo>
                      <a:pt x="697" y="97"/>
                      <a:pt x="693" y="101"/>
                      <a:pt x="687" y="101"/>
                    </a:cubicBezTo>
                    <a:cubicBezTo>
                      <a:pt x="681" y="101"/>
                      <a:pt x="677" y="97"/>
                      <a:pt x="677" y="91"/>
                    </a:cubicBezTo>
                    <a:cubicBezTo>
                      <a:pt x="677" y="85"/>
                      <a:pt x="681" y="81"/>
                      <a:pt x="687" y="81"/>
                    </a:cubicBezTo>
                    <a:close/>
                    <a:moveTo>
                      <a:pt x="659" y="81"/>
                    </a:moveTo>
                    <a:cubicBezTo>
                      <a:pt x="665" y="81"/>
                      <a:pt x="669" y="85"/>
                      <a:pt x="669" y="91"/>
                    </a:cubicBezTo>
                    <a:cubicBezTo>
                      <a:pt x="669" y="97"/>
                      <a:pt x="665" y="101"/>
                      <a:pt x="659" y="101"/>
                    </a:cubicBezTo>
                    <a:cubicBezTo>
                      <a:pt x="653" y="101"/>
                      <a:pt x="649" y="97"/>
                      <a:pt x="649" y="91"/>
                    </a:cubicBezTo>
                    <a:cubicBezTo>
                      <a:pt x="649" y="85"/>
                      <a:pt x="653" y="81"/>
                      <a:pt x="659" y="81"/>
                    </a:cubicBezTo>
                    <a:close/>
                    <a:moveTo>
                      <a:pt x="603" y="81"/>
                    </a:moveTo>
                    <a:cubicBezTo>
                      <a:pt x="608" y="81"/>
                      <a:pt x="613" y="85"/>
                      <a:pt x="613" y="91"/>
                    </a:cubicBezTo>
                    <a:cubicBezTo>
                      <a:pt x="613" y="97"/>
                      <a:pt x="608" y="101"/>
                      <a:pt x="603" y="101"/>
                    </a:cubicBezTo>
                    <a:cubicBezTo>
                      <a:pt x="597" y="101"/>
                      <a:pt x="592" y="97"/>
                      <a:pt x="592" y="91"/>
                    </a:cubicBezTo>
                    <a:cubicBezTo>
                      <a:pt x="592" y="85"/>
                      <a:pt x="597" y="81"/>
                      <a:pt x="603" y="81"/>
                    </a:cubicBezTo>
                    <a:close/>
                    <a:moveTo>
                      <a:pt x="574" y="81"/>
                    </a:moveTo>
                    <a:cubicBezTo>
                      <a:pt x="580" y="81"/>
                      <a:pt x="585" y="85"/>
                      <a:pt x="585" y="91"/>
                    </a:cubicBezTo>
                    <a:cubicBezTo>
                      <a:pt x="585" y="97"/>
                      <a:pt x="580" y="101"/>
                      <a:pt x="574" y="101"/>
                    </a:cubicBezTo>
                    <a:cubicBezTo>
                      <a:pt x="569" y="101"/>
                      <a:pt x="564" y="97"/>
                      <a:pt x="564" y="91"/>
                    </a:cubicBezTo>
                    <a:cubicBezTo>
                      <a:pt x="564" y="85"/>
                      <a:pt x="569" y="81"/>
                      <a:pt x="574" y="81"/>
                    </a:cubicBezTo>
                    <a:close/>
                    <a:moveTo>
                      <a:pt x="490" y="81"/>
                    </a:moveTo>
                    <a:cubicBezTo>
                      <a:pt x="496" y="81"/>
                      <a:pt x="500" y="85"/>
                      <a:pt x="500" y="91"/>
                    </a:cubicBezTo>
                    <a:cubicBezTo>
                      <a:pt x="500" y="97"/>
                      <a:pt x="496" y="101"/>
                      <a:pt x="490" y="101"/>
                    </a:cubicBezTo>
                    <a:cubicBezTo>
                      <a:pt x="484" y="101"/>
                      <a:pt x="479" y="97"/>
                      <a:pt x="479" y="91"/>
                    </a:cubicBezTo>
                    <a:cubicBezTo>
                      <a:pt x="479" y="85"/>
                      <a:pt x="484" y="81"/>
                      <a:pt x="490" y="81"/>
                    </a:cubicBezTo>
                    <a:close/>
                    <a:moveTo>
                      <a:pt x="462" y="81"/>
                    </a:moveTo>
                    <a:cubicBezTo>
                      <a:pt x="467" y="81"/>
                      <a:pt x="472" y="85"/>
                      <a:pt x="472" y="91"/>
                    </a:cubicBezTo>
                    <a:cubicBezTo>
                      <a:pt x="472" y="97"/>
                      <a:pt x="467" y="101"/>
                      <a:pt x="462" y="101"/>
                    </a:cubicBezTo>
                    <a:cubicBezTo>
                      <a:pt x="456" y="101"/>
                      <a:pt x="451" y="97"/>
                      <a:pt x="451" y="91"/>
                    </a:cubicBezTo>
                    <a:cubicBezTo>
                      <a:pt x="451" y="85"/>
                      <a:pt x="456" y="81"/>
                      <a:pt x="462" y="81"/>
                    </a:cubicBezTo>
                    <a:close/>
                    <a:moveTo>
                      <a:pt x="433" y="81"/>
                    </a:moveTo>
                    <a:cubicBezTo>
                      <a:pt x="439" y="81"/>
                      <a:pt x="444" y="85"/>
                      <a:pt x="444" y="91"/>
                    </a:cubicBezTo>
                    <a:cubicBezTo>
                      <a:pt x="444" y="97"/>
                      <a:pt x="439" y="101"/>
                      <a:pt x="433" y="101"/>
                    </a:cubicBezTo>
                    <a:cubicBezTo>
                      <a:pt x="428" y="101"/>
                      <a:pt x="423" y="97"/>
                      <a:pt x="423" y="91"/>
                    </a:cubicBezTo>
                    <a:cubicBezTo>
                      <a:pt x="423" y="85"/>
                      <a:pt x="428" y="81"/>
                      <a:pt x="433" y="81"/>
                    </a:cubicBezTo>
                    <a:close/>
                    <a:moveTo>
                      <a:pt x="828" y="54"/>
                    </a:moveTo>
                    <a:cubicBezTo>
                      <a:pt x="834" y="54"/>
                      <a:pt x="838" y="58"/>
                      <a:pt x="838" y="64"/>
                    </a:cubicBezTo>
                    <a:cubicBezTo>
                      <a:pt x="838" y="70"/>
                      <a:pt x="834" y="74"/>
                      <a:pt x="828" y="74"/>
                    </a:cubicBezTo>
                    <a:cubicBezTo>
                      <a:pt x="822" y="74"/>
                      <a:pt x="818" y="70"/>
                      <a:pt x="818" y="64"/>
                    </a:cubicBezTo>
                    <a:cubicBezTo>
                      <a:pt x="818" y="58"/>
                      <a:pt x="822" y="54"/>
                      <a:pt x="828" y="54"/>
                    </a:cubicBezTo>
                    <a:close/>
                    <a:moveTo>
                      <a:pt x="800" y="54"/>
                    </a:moveTo>
                    <a:cubicBezTo>
                      <a:pt x="806" y="54"/>
                      <a:pt x="810" y="58"/>
                      <a:pt x="810" y="64"/>
                    </a:cubicBezTo>
                    <a:cubicBezTo>
                      <a:pt x="810" y="70"/>
                      <a:pt x="806" y="74"/>
                      <a:pt x="800" y="74"/>
                    </a:cubicBezTo>
                    <a:cubicBezTo>
                      <a:pt x="794" y="74"/>
                      <a:pt x="790" y="70"/>
                      <a:pt x="790" y="64"/>
                    </a:cubicBezTo>
                    <a:cubicBezTo>
                      <a:pt x="790" y="58"/>
                      <a:pt x="794" y="54"/>
                      <a:pt x="800" y="54"/>
                    </a:cubicBezTo>
                    <a:close/>
                    <a:moveTo>
                      <a:pt x="772" y="54"/>
                    </a:moveTo>
                    <a:cubicBezTo>
                      <a:pt x="777" y="54"/>
                      <a:pt x="782" y="58"/>
                      <a:pt x="782" y="64"/>
                    </a:cubicBezTo>
                    <a:cubicBezTo>
                      <a:pt x="782" y="70"/>
                      <a:pt x="777" y="74"/>
                      <a:pt x="772" y="74"/>
                    </a:cubicBezTo>
                    <a:cubicBezTo>
                      <a:pt x="766" y="74"/>
                      <a:pt x="761" y="70"/>
                      <a:pt x="761" y="64"/>
                    </a:cubicBezTo>
                    <a:cubicBezTo>
                      <a:pt x="761" y="58"/>
                      <a:pt x="766" y="54"/>
                      <a:pt x="772" y="54"/>
                    </a:cubicBezTo>
                    <a:close/>
                    <a:moveTo>
                      <a:pt x="744" y="54"/>
                    </a:moveTo>
                    <a:cubicBezTo>
                      <a:pt x="749" y="54"/>
                      <a:pt x="754" y="58"/>
                      <a:pt x="754" y="64"/>
                    </a:cubicBezTo>
                    <a:cubicBezTo>
                      <a:pt x="754" y="70"/>
                      <a:pt x="749" y="74"/>
                      <a:pt x="744" y="74"/>
                    </a:cubicBezTo>
                    <a:cubicBezTo>
                      <a:pt x="738" y="74"/>
                      <a:pt x="733" y="70"/>
                      <a:pt x="733" y="64"/>
                    </a:cubicBezTo>
                    <a:cubicBezTo>
                      <a:pt x="733" y="58"/>
                      <a:pt x="738" y="54"/>
                      <a:pt x="744" y="54"/>
                    </a:cubicBezTo>
                    <a:close/>
                    <a:moveTo>
                      <a:pt x="715" y="54"/>
                    </a:moveTo>
                    <a:cubicBezTo>
                      <a:pt x="721" y="54"/>
                      <a:pt x="726" y="58"/>
                      <a:pt x="726" y="64"/>
                    </a:cubicBezTo>
                    <a:cubicBezTo>
                      <a:pt x="726" y="70"/>
                      <a:pt x="721" y="74"/>
                      <a:pt x="715" y="74"/>
                    </a:cubicBezTo>
                    <a:cubicBezTo>
                      <a:pt x="710" y="74"/>
                      <a:pt x="705" y="70"/>
                      <a:pt x="705" y="64"/>
                    </a:cubicBezTo>
                    <a:cubicBezTo>
                      <a:pt x="705" y="58"/>
                      <a:pt x="710" y="54"/>
                      <a:pt x="715" y="54"/>
                    </a:cubicBezTo>
                    <a:close/>
                    <a:moveTo>
                      <a:pt x="687" y="54"/>
                    </a:moveTo>
                    <a:cubicBezTo>
                      <a:pt x="693" y="54"/>
                      <a:pt x="697" y="58"/>
                      <a:pt x="697" y="64"/>
                    </a:cubicBezTo>
                    <a:cubicBezTo>
                      <a:pt x="697" y="70"/>
                      <a:pt x="693" y="74"/>
                      <a:pt x="687" y="74"/>
                    </a:cubicBezTo>
                    <a:cubicBezTo>
                      <a:pt x="681" y="74"/>
                      <a:pt x="677" y="70"/>
                      <a:pt x="677" y="64"/>
                    </a:cubicBezTo>
                    <a:cubicBezTo>
                      <a:pt x="677" y="58"/>
                      <a:pt x="681" y="54"/>
                      <a:pt x="687" y="54"/>
                    </a:cubicBezTo>
                    <a:close/>
                    <a:moveTo>
                      <a:pt x="603" y="54"/>
                    </a:moveTo>
                    <a:cubicBezTo>
                      <a:pt x="608" y="54"/>
                      <a:pt x="613" y="58"/>
                      <a:pt x="613" y="64"/>
                    </a:cubicBezTo>
                    <a:cubicBezTo>
                      <a:pt x="613" y="70"/>
                      <a:pt x="608" y="74"/>
                      <a:pt x="603" y="74"/>
                    </a:cubicBezTo>
                    <a:cubicBezTo>
                      <a:pt x="597" y="74"/>
                      <a:pt x="592" y="70"/>
                      <a:pt x="592" y="64"/>
                    </a:cubicBezTo>
                    <a:cubicBezTo>
                      <a:pt x="592" y="58"/>
                      <a:pt x="597" y="54"/>
                      <a:pt x="603" y="54"/>
                    </a:cubicBezTo>
                    <a:close/>
                    <a:moveTo>
                      <a:pt x="574" y="54"/>
                    </a:moveTo>
                    <a:cubicBezTo>
                      <a:pt x="580" y="54"/>
                      <a:pt x="585" y="58"/>
                      <a:pt x="585" y="64"/>
                    </a:cubicBezTo>
                    <a:cubicBezTo>
                      <a:pt x="585" y="70"/>
                      <a:pt x="580" y="74"/>
                      <a:pt x="574" y="74"/>
                    </a:cubicBezTo>
                    <a:cubicBezTo>
                      <a:pt x="569" y="74"/>
                      <a:pt x="564" y="70"/>
                      <a:pt x="564" y="64"/>
                    </a:cubicBezTo>
                    <a:cubicBezTo>
                      <a:pt x="564" y="58"/>
                      <a:pt x="569" y="54"/>
                      <a:pt x="574" y="54"/>
                    </a:cubicBezTo>
                    <a:close/>
                    <a:moveTo>
                      <a:pt x="546" y="54"/>
                    </a:moveTo>
                    <a:cubicBezTo>
                      <a:pt x="552" y="54"/>
                      <a:pt x="557" y="58"/>
                      <a:pt x="557" y="64"/>
                    </a:cubicBezTo>
                    <a:cubicBezTo>
                      <a:pt x="557" y="70"/>
                      <a:pt x="552" y="74"/>
                      <a:pt x="546" y="74"/>
                    </a:cubicBezTo>
                    <a:cubicBezTo>
                      <a:pt x="540" y="74"/>
                      <a:pt x="536" y="70"/>
                      <a:pt x="536" y="64"/>
                    </a:cubicBezTo>
                    <a:cubicBezTo>
                      <a:pt x="536" y="58"/>
                      <a:pt x="540" y="54"/>
                      <a:pt x="546" y="54"/>
                    </a:cubicBezTo>
                    <a:close/>
                    <a:moveTo>
                      <a:pt x="405" y="54"/>
                    </a:moveTo>
                    <a:cubicBezTo>
                      <a:pt x="411" y="54"/>
                      <a:pt x="416" y="58"/>
                      <a:pt x="416" y="64"/>
                    </a:cubicBezTo>
                    <a:cubicBezTo>
                      <a:pt x="416" y="70"/>
                      <a:pt x="411" y="74"/>
                      <a:pt x="405" y="74"/>
                    </a:cubicBezTo>
                    <a:cubicBezTo>
                      <a:pt x="400" y="74"/>
                      <a:pt x="395" y="70"/>
                      <a:pt x="395" y="64"/>
                    </a:cubicBezTo>
                    <a:cubicBezTo>
                      <a:pt x="395" y="58"/>
                      <a:pt x="400" y="54"/>
                      <a:pt x="405" y="54"/>
                    </a:cubicBezTo>
                    <a:close/>
                    <a:moveTo>
                      <a:pt x="349" y="54"/>
                    </a:moveTo>
                    <a:cubicBezTo>
                      <a:pt x="355" y="54"/>
                      <a:pt x="359" y="58"/>
                      <a:pt x="359" y="64"/>
                    </a:cubicBezTo>
                    <a:cubicBezTo>
                      <a:pt x="359" y="70"/>
                      <a:pt x="355" y="74"/>
                      <a:pt x="349" y="74"/>
                    </a:cubicBezTo>
                    <a:cubicBezTo>
                      <a:pt x="343" y="74"/>
                      <a:pt x="339" y="70"/>
                      <a:pt x="339" y="64"/>
                    </a:cubicBezTo>
                    <a:cubicBezTo>
                      <a:pt x="339" y="58"/>
                      <a:pt x="343" y="54"/>
                      <a:pt x="349" y="54"/>
                    </a:cubicBezTo>
                    <a:close/>
                    <a:moveTo>
                      <a:pt x="321" y="54"/>
                    </a:moveTo>
                    <a:cubicBezTo>
                      <a:pt x="326" y="54"/>
                      <a:pt x="331" y="58"/>
                      <a:pt x="331" y="64"/>
                    </a:cubicBezTo>
                    <a:cubicBezTo>
                      <a:pt x="331" y="70"/>
                      <a:pt x="326" y="74"/>
                      <a:pt x="321" y="74"/>
                    </a:cubicBezTo>
                    <a:cubicBezTo>
                      <a:pt x="315" y="74"/>
                      <a:pt x="310" y="70"/>
                      <a:pt x="310" y="64"/>
                    </a:cubicBezTo>
                    <a:cubicBezTo>
                      <a:pt x="310" y="58"/>
                      <a:pt x="315" y="54"/>
                      <a:pt x="321" y="54"/>
                    </a:cubicBezTo>
                    <a:close/>
                    <a:moveTo>
                      <a:pt x="772" y="27"/>
                    </a:moveTo>
                    <a:cubicBezTo>
                      <a:pt x="777" y="27"/>
                      <a:pt x="782" y="32"/>
                      <a:pt x="782" y="37"/>
                    </a:cubicBezTo>
                    <a:cubicBezTo>
                      <a:pt x="782" y="43"/>
                      <a:pt x="777" y="48"/>
                      <a:pt x="772" y="48"/>
                    </a:cubicBezTo>
                    <a:cubicBezTo>
                      <a:pt x="766" y="48"/>
                      <a:pt x="761" y="43"/>
                      <a:pt x="761" y="37"/>
                    </a:cubicBezTo>
                    <a:cubicBezTo>
                      <a:pt x="761" y="32"/>
                      <a:pt x="766" y="27"/>
                      <a:pt x="772" y="27"/>
                    </a:cubicBezTo>
                    <a:close/>
                    <a:moveTo>
                      <a:pt x="744" y="27"/>
                    </a:moveTo>
                    <a:cubicBezTo>
                      <a:pt x="749" y="27"/>
                      <a:pt x="754" y="32"/>
                      <a:pt x="754" y="37"/>
                    </a:cubicBezTo>
                    <a:cubicBezTo>
                      <a:pt x="754" y="43"/>
                      <a:pt x="749" y="48"/>
                      <a:pt x="744" y="48"/>
                    </a:cubicBezTo>
                    <a:cubicBezTo>
                      <a:pt x="738" y="48"/>
                      <a:pt x="733" y="43"/>
                      <a:pt x="733" y="37"/>
                    </a:cubicBezTo>
                    <a:cubicBezTo>
                      <a:pt x="733" y="32"/>
                      <a:pt x="738" y="27"/>
                      <a:pt x="744" y="27"/>
                    </a:cubicBezTo>
                    <a:close/>
                    <a:moveTo>
                      <a:pt x="631" y="27"/>
                    </a:moveTo>
                    <a:cubicBezTo>
                      <a:pt x="636" y="27"/>
                      <a:pt x="641" y="32"/>
                      <a:pt x="641" y="37"/>
                    </a:cubicBezTo>
                    <a:cubicBezTo>
                      <a:pt x="641" y="43"/>
                      <a:pt x="636" y="48"/>
                      <a:pt x="631" y="48"/>
                    </a:cubicBezTo>
                    <a:cubicBezTo>
                      <a:pt x="625" y="48"/>
                      <a:pt x="620" y="43"/>
                      <a:pt x="620" y="37"/>
                    </a:cubicBezTo>
                    <a:cubicBezTo>
                      <a:pt x="620" y="32"/>
                      <a:pt x="625" y="27"/>
                      <a:pt x="631" y="27"/>
                    </a:cubicBezTo>
                    <a:close/>
                    <a:moveTo>
                      <a:pt x="603" y="27"/>
                    </a:moveTo>
                    <a:cubicBezTo>
                      <a:pt x="608" y="27"/>
                      <a:pt x="613" y="32"/>
                      <a:pt x="613" y="37"/>
                    </a:cubicBezTo>
                    <a:cubicBezTo>
                      <a:pt x="613" y="43"/>
                      <a:pt x="608" y="48"/>
                      <a:pt x="603" y="48"/>
                    </a:cubicBezTo>
                    <a:cubicBezTo>
                      <a:pt x="597" y="48"/>
                      <a:pt x="592" y="43"/>
                      <a:pt x="592" y="37"/>
                    </a:cubicBezTo>
                    <a:cubicBezTo>
                      <a:pt x="592" y="32"/>
                      <a:pt x="597" y="27"/>
                      <a:pt x="603" y="27"/>
                    </a:cubicBezTo>
                    <a:close/>
                    <a:moveTo>
                      <a:pt x="574" y="27"/>
                    </a:moveTo>
                    <a:cubicBezTo>
                      <a:pt x="580" y="27"/>
                      <a:pt x="585" y="32"/>
                      <a:pt x="585" y="37"/>
                    </a:cubicBezTo>
                    <a:cubicBezTo>
                      <a:pt x="585" y="43"/>
                      <a:pt x="580" y="48"/>
                      <a:pt x="574" y="48"/>
                    </a:cubicBezTo>
                    <a:cubicBezTo>
                      <a:pt x="569" y="48"/>
                      <a:pt x="564" y="43"/>
                      <a:pt x="564" y="37"/>
                    </a:cubicBezTo>
                    <a:cubicBezTo>
                      <a:pt x="564" y="32"/>
                      <a:pt x="569" y="27"/>
                      <a:pt x="574" y="27"/>
                    </a:cubicBezTo>
                    <a:close/>
                    <a:moveTo>
                      <a:pt x="546" y="27"/>
                    </a:moveTo>
                    <a:cubicBezTo>
                      <a:pt x="552" y="27"/>
                      <a:pt x="557" y="32"/>
                      <a:pt x="557" y="37"/>
                    </a:cubicBezTo>
                    <a:cubicBezTo>
                      <a:pt x="557" y="43"/>
                      <a:pt x="552" y="48"/>
                      <a:pt x="546" y="48"/>
                    </a:cubicBezTo>
                    <a:cubicBezTo>
                      <a:pt x="540" y="48"/>
                      <a:pt x="536" y="43"/>
                      <a:pt x="536" y="37"/>
                    </a:cubicBezTo>
                    <a:cubicBezTo>
                      <a:pt x="536" y="32"/>
                      <a:pt x="540" y="27"/>
                      <a:pt x="546" y="27"/>
                    </a:cubicBezTo>
                    <a:close/>
                    <a:moveTo>
                      <a:pt x="490" y="27"/>
                    </a:moveTo>
                    <a:cubicBezTo>
                      <a:pt x="496" y="27"/>
                      <a:pt x="500" y="32"/>
                      <a:pt x="500" y="37"/>
                    </a:cubicBezTo>
                    <a:cubicBezTo>
                      <a:pt x="500" y="43"/>
                      <a:pt x="496" y="48"/>
                      <a:pt x="490" y="48"/>
                    </a:cubicBezTo>
                    <a:cubicBezTo>
                      <a:pt x="484" y="48"/>
                      <a:pt x="479" y="43"/>
                      <a:pt x="479" y="37"/>
                    </a:cubicBezTo>
                    <a:cubicBezTo>
                      <a:pt x="479" y="32"/>
                      <a:pt x="484" y="27"/>
                      <a:pt x="490" y="27"/>
                    </a:cubicBezTo>
                    <a:close/>
                    <a:moveTo>
                      <a:pt x="405" y="27"/>
                    </a:moveTo>
                    <a:cubicBezTo>
                      <a:pt x="411" y="27"/>
                      <a:pt x="416" y="32"/>
                      <a:pt x="416" y="37"/>
                    </a:cubicBezTo>
                    <a:cubicBezTo>
                      <a:pt x="416" y="43"/>
                      <a:pt x="411" y="48"/>
                      <a:pt x="405" y="48"/>
                    </a:cubicBezTo>
                    <a:cubicBezTo>
                      <a:pt x="400" y="48"/>
                      <a:pt x="395" y="43"/>
                      <a:pt x="395" y="37"/>
                    </a:cubicBezTo>
                    <a:cubicBezTo>
                      <a:pt x="395" y="32"/>
                      <a:pt x="400" y="27"/>
                      <a:pt x="405" y="27"/>
                    </a:cubicBezTo>
                    <a:close/>
                    <a:moveTo>
                      <a:pt x="377" y="27"/>
                    </a:moveTo>
                    <a:cubicBezTo>
                      <a:pt x="383" y="27"/>
                      <a:pt x="387" y="32"/>
                      <a:pt x="387" y="37"/>
                    </a:cubicBezTo>
                    <a:cubicBezTo>
                      <a:pt x="387" y="43"/>
                      <a:pt x="383" y="48"/>
                      <a:pt x="377" y="48"/>
                    </a:cubicBezTo>
                    <a:cubicBezTo>
                      <a:pt x="371" y="48"/>
                      <a:pt x="367" y="43"/>
                      <a:pt x="367" y="37"/>
                    </a:cubicBezTo>
                    <a:cubicBezTo>
                      <a:pt x="367" y="32"/>
                      <a:pt x="371" y="27"/>
                      <a:pt x="377" y="27"/>
                    </a:cubicBezTo>
                    <a:close/>
                    <a:moveTo>
                      <a:pt x="349" y="27"/>
                    </a:moveTo>
                    <a:cubicBezTo>
                      <a:pt x="355" y="27"/>
                      <a:pt x="359" y="32"/>
                      <a:pt x="359" y="37"/>
                    </a:cubicBezTo>
                    <a:cubicBezTo>
                      <a:pt x="359" y="43"/>
                      <a:pt x="355" y="48"/>
                      <a:pt x="349" y="48"/>
                    </a:cubicBezTo>
                    <a:cubicBezTo>
                      <a:pt x="343" y="48"/>
                      <a:pt x="339" y="43"/>
                      <a:pt x="339" y="37"/>
                    </a:cubicBezTo>
                    <a:cubicBezTo>
                      <a:pt x="339" y="32"/>
                      <a:pt x="343" y="27"/>
                      <a:pt x="349" y="27"/>
                    </a:cubicBezTo>
                    <a:close/>
                    <a:moveTo>
                      <a:pt x="631" y="0"/>
                    </a:moveTo>
                    <a:cubicBezTo>
                      <a:pt x="636" y="0"/>
                      <a:pt x="641" y="5"/>
                      <a:pt x="641" y="11"/>
                    </a:cubicBezTo>
                    <a:cubicBezTo>
                      <a:pt x="641" y="16"/>
                      <a:pt x="636" y="21"/>
                      <a:pt x="631" y="21"/>
                    </a:cubicBezTo>
                    <a:cubicBezTo>
                      <a:pt x="625" y="21"/>
                      <a:pt x="620" y="16"/>
                      <a:pt x="620" y="11"/>
                    </a:cubicBezTo>
                    <a:cubicBezTo>
                      <a:pt x="620" y="5"/>
                      <a:pt x="625" y="0"/>
                      <a:pt x="631" y="0"/>
                    </a:cubicBezTo>
                    <a:close/>
                    <a:moveTo>
                      <a:pt x="603" y="0"/>
                    </a:moveTo>
                    <a:cubicBezTo>
                      <a:pt x="608" y="0"/>
                      <a:pt x="613" y="5"/>
                      <a:pt x="613" y="11"/>
                    </a:cubicBezTo>
                    <a:cubicBezTo>
                      <a:pt x="613" y="16"/>
                      <a:pt x="608" y="21"/>
                      <a:pt x="603" y="21"/>
                    </a:cubicBezTo>
                    <a:cubicBezTo>
                      <a:pt x="597" y="21"/>
                      <a:pt x="592" y="16"/>
                      <a:pt x="592" y="11"/>
                    </a:cubicBezTo>
                    <a:cubicBezTo>
                      <a:pt x="592" y="5"/>
                      <a:pt x="597" y="0"/>
                      <a:pt x="603" y="0"/>
                    </a:cubicBezTo>
                    <a:close/>
                    <a:moveTo>
                      <a:pt x="574" y="0"/>
                    </a:moveTo>
                    <a:cubicBezTo>
                      <a:pt x="580" y="0"/>
                      <a:pt x="585" y="5"/>
                      <a:pt x="585" y="11"/>
                    </a:cubicBezTo>
                    <a:cubicBezTo>
                      <a:pt x="585" y="16"/>
                      <a:pt x="580" y="21"/>
                      <a:pt x="574" y="21"/>
                    </a:cubicBezTo>
                    <a:cubicBezTo>
                      <a:pt x="569" y="21"/>
                      <a:pt x="564" y="16"/>
                      <a:pt x="564" y="11"/>
                    </a:cubicBezTo>
                    <a:cubicBezTo>
                      <a:pt x="564" y="5"/>
                      <a:pt x="569" y="0"/>
                      <a:pt x="574" y="0"/>
                    </a:cubicBezTo>
                    <a:close/>
                    <a:moveTo>
                      <a:pt x="546" y="0"/>
                    </a:moveTo>
                    <a:cubicBezTo>
                      <a:pt x="552" y="0"/>
                      <a:pt x="557" y="5"/>
                      <a:pt x="557" y="11"/>
                    </a:cubicBezTo>
                    <a:cubicBezTo>
                      <a:pt x="557" y="16"/>
                      <a:pt x="552" y="21"/>
                      <a:pt x="546" y="21"/>
                    </a:cubicBezTo>
                    <a:cubicBezTo>
                      <a:pt x="540" y="21"/>
                      <a:pt x="536" y="16"/>
                      <a:pt x="536" y="11"/>
                    </a:cubicBezTo>
                    <a:cubicBezTo>
                      <a:pt x="536" y="5"/>
                      <a:pt x="540" y="0"/>
                      <a:pt x="546" y="0"/>
                    </a:cubicBezTo>
                    <a:close/>
                    <a:moveTo>
                      <a:pt x="490" y="0"/>
                    </a:moveTo>
                    <a:cubicBezTo>
                      <a:pt x="496" y="0"/>
                      <a:pt x="500" y="5"/>
                      <a:pt x="500" y="11"/>
                    </a:cubicBezTo>
                    <a:cubicBezTo>
                      <a:pt x="500" y="16"/>
                      <a:pt x="496" y="21"/>
                      <a:pt x="490" y="21"/>
                    </a:cubicBezTo>
                    <a:cubicBezTo>
                      <a:pt x="484" y="21"/>
                      <a:pt x="479" y="16"/>
                      <a:pt x="479" y="11"/>
                    </a:cubicBezTo>
                    <a:cubicBezTo>
                      <a:pt x="479" y="5"/>
                      <a:pt x="484" y="0"/>
                      <a:pt x="490" y="0"/>
                    </a:cubicBezTo>
                    <a:close/>
                    <a:moveTo>
                      <a:pt x="462" y="0"/>
                    </a:moveTo>
                    <a:cubicBezTo>
                      <a:pt x="467" y="0"/>
                      <a:pt x="472" y="5"/>
                      <a:pt x="472" y="11"/>
                    </a:cubicBezTo>
                    <a:cubicBezTo>
                      <a:pt x="472" y="16"/>
                      <a:pt x="467" y="21"/>
                      <a:pt x="462" y="21"/>
                    </a:cubicBezTo>
                    <a:cubicBezTo>
                      <a:pt x="456" y="21"/>
                      <a:pt x="451" y="16"/>
                      <a:pt x="451" y="11"/>
                    </a:cubicBezTo>
                    <a:cubicBezTo>
                      <a:pt x="451" y="5"/>
                      <a:pt x="456" y="0"/>
                      <a:pt x="462" y="0"/>
                    </a:cubicBezTo>
                    <a:close/>
                    <a:moveTo>
                      <a:pt x="433" y="0"/>
                    </a:moveTo>
                    <a:cubicBezTo>
                      <a:pt x="439" y="0"/>
                      <a:pt x="444" y="5"/>
                      <a:pt x="444" y="11"/>
                    </a:cubicBezTo>
                    <a:cubicBezTo>
                      <a:pt x="444" y="16"/>
                      <a:pt x="439" y="21"/>
                      <a:pt x="433" y="21"/>
                    </a:cubicBezTo>
                    <a:cubicBezTo>
                      <a:pt x="428" y="21"/>
                      <a:pt x="423" y="16"/>
                      <a:pt x="423" y="11"/>
                    </a:cubicBezTo>
                    <a:cubicBezTo>
                      <a:pt x="423" y="5"/>
                      <a:pt x="428" y="0"/>
                      <a:pt x="433" y="0"/>
                    </a:cubicBezTo>
                    <a:close/>
                    <a:moveTo>
                      <a:pt x="405" y="0"/>
                    </a:moveTo>
                    <a:cubicBezTo>
                      <a:pt x="411" y="0"/>
                      <a:pt x="416" y="5"/>
                      <a:pt x="416" y="11"/>
                    </a:cubicBezTo>
                    <a:cubicBezTo>
                      <a:pt x="416" y="16"/>
                      <a:pt x="411" y="21"/>
                      <a:pt x="405" y="21"/>
                    </a:cubicBezTo>
                    <a:cubicBezTo>
                      <a:pt x="400" y="21"/>
                      <a:pt x="395" y="16"/>
                      <a:pt x="395" y="11"/>
                    </a:cubicBezTo>
                    <a:cubicBezTo>
                      <a:pt x="395" y="5"/>
                      <a:pt x="400" y="0"/>
                      <a:pt x="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2" name="Freeform 40219"/>
            <p:cNvSpPr>
              <a:spLocks noEditPoints="1"/>
            </p:cNvSpPr>
            <p:nvPr/>
          </p:nvSpPr>
          <p:spPr bwMode="auto">
            <a:xfrm>
              <a:off x="7948589" y="3484241"/>
              <a:ext cx="2117725" cy="2024063"/>
            </a:xfrm>
            <a:custGeom>
              <a:avLst/>
              <a:gdLst>
                <a:gd name="T0" fmla="*/ 416 w 500"/>
                <a:gd name="T1" fmla="*/ 466 h 477"/>
                <a:gd name="T2" fmla="*/ 423 w 500"/>
                <a:gd name="T3" fmla="*/ 439 h 477"/>
                <a:gd name="T4" fmla="*/ 433 w 500"/>
                <a:gd name="T5" fmla="*/ 402 h 477"/>
                <a:gd name="T6" fmla="*/ 405 w 500"/>
                <a:gd name="T7" fmla="*/ 423 h 477"/>
                <a:gd name="T8" fmla="*/ 292 w 500"/>
                <a:gd name="T9" fmla="*/ 402 h 477"/>
                <a:gd name="T10" fmla="*/ 303 w 500"/>
                <a:gd name="T11" fmla="*/ 359 h 477"/>
                <a:gd name="T12" fmla="*/ 254 w 500"/>
                <a:gd name="T13" fmla="*/ 359 h 477"/>
                <a:gd name="T14" fmla="*/ 321 w 500"/>
                <a:gd name="T15" fmla="*/ 322 h 477"/>
                <a:gd name="T16" fmla="*/ 292 w 500"/>
                <a:gd name="T17" fmla="*/ 343 h 477"/>
                <a:gd name="T18" fmla="*/ 264 w 500"/>
                <a:gd name="T19" fmla="*/ 322 h 477"/>
                <a:gd name="T20" fmla="*/ 218 w 500"/>
                <a:gd name="T21" fmla="*/ 332 h 477"/>
                <a:gd name="T22" fmla="*/ 169 w 500"/>
                <a:gd name="T23" fmla="*/ 332 h 477"/>
                <a:gd name="T24" fmla="*/ 123 w 500"/>
                <a:gd name="T25" fmla="*/ 322 h 477"/>
                <a:gd name="T26" fmla="*/ 95 w 500"/>
                <a:gd name="T27" fmla="*/ 343 h 477"/>
                <a:gd name="T28" fmla="*/ 321 w 500"/>
                <a:gd name="T29" fmla="*/ 295 h 477"/>
                <a:gd name="T30" fmla="*/ 275 w 500"/>
                <a:gd name="T31" fmla="*/ 305 h 477"/>
                <a:gd name="T32" fmla="*/ 226 w 500"/>
                <a:gd name="T33" fmla="*/ 305 h 477"/>
                <a:gd name="T34" fmla="*/ 180 w 500"/>
                <a:gd name="T35" fmla="*/ 295 h 477"/>
                <a:gd name="T36" fmla="*/ 151 w 500"/>
                <a:gd name="T37" fmla="*/ 316 h 477"/>
                <a:gd name="T38" fmla="*/ 123 w 500"/>
                <a:gd name="T39" fmla="*/ 295 h 477"/>
                <a:gd name="T40" fmla="*/ 331 w 500"/>
                <a:gd name="T41" fmla="*/ 279 h 477"/>
                <a:gd name="T42" fmla="*/ 282 w 500"/>
                <a:gd name="T43" fmla="*/ 279 h 477"/>
                <a:gd name="T44" fmla="*/ 236 w 500"/>
                <a:gd name="T45" fmla="*/ 268 h 477"/>
                <a:gd name="T46" fmla="*/ 208 w 500"/>
                <a:gd name="T47" fmla="*/ 289 h 477"/>
                <a:gd name="T48" fmla="*/ 180 w 500"/>
                <a:gd name="T49" fmla="*/ 268 h 477"/>
                <a:gd name="T50" fmla="*/ 134 w 500"/>
                <a:gd name="T51" fmla="*/ 279 h 477"/>
                <a:gd name="T52" fmla="*/ 85 w 500"/>
                <a:gd name="T53" fmla="*/ 279 h 477"/>
                <a:gd name="T54" fmla="*/ 264 w 500"/>
                <a:gd name="T55" fmla="*/ 242 h 477"/>
                <a:gd name="T56" fmla="*/ 236 w 500"/>
                <a:gd name="T57" fmla="*/ 262 h 477"/>
                <a:gd name="T58" fmla="*/ 208 w 500"/>
                <a:gd name="T59" fmla="*/ 242 h 477"/>
                <a:gd name="T60" fmla="*/ 162 w 500"/>
                <a:gd name="T61" fmla="*/ 252 h 477"/>
                <a:gd name="T62" fmla="*/ 113 w 500"/>
                <a:gd name="T63" fmla="*/ 252 h 477"/>
                <a:gd name="T64" fmla="*/ 433 w 500"/>
                <a:gd name="T65" fmla="*/ 215 h 477"/>
                <a:gd name="T66" fmla="*/ 405 w 500"/>
                <a:gd name="T67" fmla="*/ 235 h 477"/>
                <a:gd name="T68" fmla="*/ 292 w 500"/>
                <a:gd name="T69" fmla="*/ 215 h 477"/>
                <a:gd name="T70" fmla="*/ 218 w 500"/>
                <a:gd name="T71" fmla="*/ 225 h 477"/>
                <a:gd name="T72" fmla="*/ 169 w 500"/>
                <a:gd name="T73" fmla="*/ 225 h 477"/>
                <a:gd name="T74" fmla="*/ 264 w 500"/>
                <a:gd name="T75" fmla="*/ 188 h 477"/>
                <a:gd name="T76" fmla="*/ 208 w 500"/>
                <a:gd name="T77" fmla="*/ 209 h 477"/>
                <a:gd name="T78" fmla="*/ 405 w 500"/>
                <a:gd name="T79" fmla="*/ 161 h 477"/>
                <a:gd name="T80" fmla="*/ 303 w 500"/>
                <a:gd name="T81" fmla="*/ 171 h 477"/>
                <a:gd name="T82" fmla="*/ 169 w 500"/>
                <a:gd name="T83" fmla="*/ 171 h 477"/>
                <a:gd name="T84" fmla="*/ 95 w 500"/>
                <a:gd name="T85" fmla="*/ 161 h 477"/>
                <a:gd name="T86" fmla="*/ 67 w 500"/>
                <a:gd name="T87" fmla="*/ 182 h 477"/>
                <a:gd name="T88" fmla="*/ 321 w 500"/>
                <a:gd name="T89" fmla="*/ 134 h 477"/>
                <a:gd name="T90" fmla="*/ 275 w 500"/>
                <a:gd name="T91" fmla="*/ 145 h 477"/>
                <a:gd name="T92" fmla="*/ 226 w 500"/>
                <a:gd name="T93" fmla="*/ 145 h 477"/>
                <a:gd name="T94" fmla="*/ 39 w 500"/>
                <a:gd name="T95" fmla="*/ 134 h 477"/>
                <a:gd name="T96" fmla="*/ 264 w 500"/>
                <a:gd name="T97" fmla="*/ 128 h 477"/>
                <a:gd name="T98" fmla="*/ 236 w 500"/>
                <a:gd name="T99" fmla="*/ 107 h 477"/>
                <a:gd name="T100" fmla="*/ 134 w 500"/>
                <a:gd name="T101" fmla="*/ 118 h 477"/>
                <a:gd name="T102" fmla="*/ 85 w 500"/>
                <a:gd name="T103" fmla="*/ 118 h 477"/>
                <a:gd name="T104" fmla="*/ 11 w 500"/>
                <a:gd name="T105" fmla="*/ 107 h 477"/>
                <a:gd name="T106" fmla="*/ 123 w 500"/>
                <a:gd name="T107" fmla="*/ 101 h 477"/>
                <a:gd name="T108" fmla="*/ 95 w 500"/>
                <a:gd name="T109" fmla="*/ 81 h 477"/>
                <a:gd name="T110" fmla="*/ 21 w 500"/>
                <a:gd name="T111" fmla="*/ 91 h 477"/>
                <a:gd name="T112" fmla="*/ 254 w 500"/>
                <a:gd name="T113" fmla="*/ 64 h 477"/>
                <a:gd name="T114" fmla="*/ 123 w 500"/>
                <a:gd name="T115" fmla="*/ 54 h 477"/>
                <a:gd name="T116" fmla="*/ 11 w 500"/>
                <a:gd name="T117" fmla="*/ 75 h 477"/>
                <a:gd name="T118" fmla="*/ 405 w 500"/>
                <a:gd name="T119" fmla="*/ 27 h 477"/>
                <a:gd name="T120" fmla="*/ 134 w 500"/>
                <a:gd name="T121" fmla="*/ 3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0" h="477">
                  <a:moveTo>
                    <a:pt x="151" y="0"/>
                  </a:moveTo>
                  <a:cubicBezTo>
                    <a:pt x="157" y="0"/>
                    <a:pt x="162" y="5"/>
                    <a:pt x="162" y="11"/>
                  </a:cubicBezTo>
                  <a:cubicBezTo>
                    <a:pt x="162" y="16"/>
                    <a:pt x="157" y="21"/>
                    <a:pt x="151" y="21"/>
                  </a:cubicBezTo>
                  <a:cubicBezTo>
                    <a:pt x="146" y="21"/>
                    <a:pt x="141" y="16"/>
                    <a:pt x="141" y="11"/>
                  </a:cubicBezTo>
                  <a:cubicBezTo>
                    <a:pt x="141" y="5"/>
                    <a:pt x="146" y="0"/>
                    <a:pt x="151" y="0"/>
                  </a:cubicBezTo>
                  <a:close/>
                  <a:moveTo>
                    <a:pt x="405" y="456"/>
                  </a:moveTo>
                  <a:cubicBezTo>
                    <a:pt x="411" y="456"/>
                    <a:pt x="416" y="461"/>
                    <a:pt x="416" y="466"/>
                  </a:cubicBezTo>
                  <a:cubicBezTo>
                    <a:pt x="416" y="472"/>
                    <a:pt x="411" y="477"/>
                    <a:pt x="405" y="477"/>
                  </a:cubicBezTo>
                  <a:cubicBezTo>
                    <a:pt x="400" y="477"/>
                    <a:pt x="395" y="472"/>
                    <a:pt x="395" y="466"/>
                  </a:cubicBezTo>
                  <a:cubicBezTo>
                    <a:pt x="395" y="461"/>
                    <a:pt x="400" y="456"/>
                    <a:pt x="405" y="456"/>
                  </a:cubicBezTo>
                  <a:close/>
                  <a:moveTo>
                    <a:pt x="433" y="429"/>
                  </a:moveTo>
                  <a:cubicBezTo>
                    <a:pt x="439" y="429"/>
                    <a:pt x="444" y="434"/>
                    <a:pt x="444" y="439"/>
                  </a:cubicBezTo>
                  <a:cubicBezTo>
                    <a:pt x="444" y="445"/>
                    <a:pt x="439" y="450"/>
                    <a:pt x="433" y="450"/>
                  </a:cubicBezTo>
                  <a:cubicBezTo>
                    <a:pt x="428" y="450"/>
                    <a:pt x="423" y="445"/>
                    <a:pt x="423" y="439"/>
                  </a:cubicBezTo>
                  <a:cubicBezTo>
                    <a:pt x="423" y="434"/>
                    <a:pt x="428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6" y="434"/>
                    <a:pt x="416" y="439"/>
                  </a:cubicBezTo>
                  <a:cubicBezTo>
                    <a:pt x="416" y="445"/>
                    <a:pt x="411" y="450"/>
                    <a:pt x="405" y="450"/>
                  </a:cubicBezTo>
                  <a:cubicBezTo>
                    <a:pt x="400" y="450"/>
                    <a:pt x="395" y="445"/>
                    <a:pt x="395" y="439"/>
                  </a:cubicBezTo>
                  <a:cubicBezTo>
                    <a:pt x="395" y="434"/>
                    <a:pt x="400" y="429"/>
                    <a:pt x="405" y="429"/>
                  </a:cubicBezTo>
                  <a:close/>
                  <a:moveTo>
                    <a:pt x="433" y="402"/>
                  </a:moveTo>
                  <a:cubicBezTo>
                    <a:pt x="439" y="402"/>
                    <a:pt x="444" y="407"/>
                    <a:pt x="444" y="413"/>
                  </a:cubicBezTo>
                  <a:cubicBezTo>
                    <a:pt x="444" y="418"/>
                    <a:pt x="439" y="423"/>
                    <a:pt x="433" y="423"/>
                  </a:cubicBezTo>
                  <a:cubicBezTo>
                    <a:pt x="428" y="423"/>
                    <a:pt x="423" y="418"/>
                    <a:pt x="423" y="413"/>
                  </a:cubicBezTo>
                  <a:cubicBezTo>
                    <a:pt x="423" y="407"/>
                    <a:pt x="428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6" y="407"/>
                    <a:pt x="416" y="413"/>
                  </a:cubicBezTo>
                  <a:cubicBezTo>
                    <a:pt x="416" y="418"/>
                    <a:pt x="411" y="423"/>
                    <a:pt x="405" y="423"/>
                  </a:cubicBezTo>
                  <a:cubicBezTo>
                    <a:pt x="400" y="423"/>
                    <a:pt x="395" y="418"/>
                    <a:pt x="395" y="413"/>
                  </a:cubicBezTo>
                  <a:cubicBezTo>
                    <a:pt x="395" y="407"/>
                    <a:pt x="400" y="402"/>
                    <a:pt x="405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2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2" y="402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292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2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2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123" y="349"/>
                  </a:moveTo>
                  <a:cubicBezTo>
                    <a:pt x="129" y="349"/>
                    <a:pt x="134" y="353"/>
                    <a:pt x="134" y="359"/>
                  </a:cubicBezTo>
                  <a:cubicBezTo>
                    <a:pt x="134" y="365"/>
                    <a:pt x="129" y="369"/>
                    <a:pt x="123" y="369"/>
                  </a:cubicBezTo>
                  <a:cubicBezTo>
                    <a:pt x="118" y="369"/>
                    <a:pt x="113" y="365"/>
                    <a:pt x="113" y="359"/>
                  </a:cubicBezTo>
                  <a:cubicBezTo>
                    <a:pt x="113" y="353"/>
                    <a:pt x="118" y="349"/>
                    <a:pt x="123" y="349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7"/>
                    <a:pt x="331" y="332"/>
                  </a:cubicBezTo>
                  <a:cubicBezTo>
                    <a:pt x="331" y="338"/>
                    <a:pt x="326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2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6" y="327"/>
                    <a:pt x="246" y="332"/>
                  </a:cubicBezTo>
                  <a:cubicBezTo>
                    <a:pt x="246" y="338"/>
                    <a:pt x="242" y="343"/>
                    <a:pt x="236" y="343"/>
                  </a:cubicBezTo>
                  <a:cubicBezTo>
                    <a:pt x="230" y="343"/>
                    <a:pt x="226" y="338"/>
                    <a:pt x="226" y="332"/>
                  </a:cubicBezTo>
                  <a:cubicBezTo>
                    <a:pt x="226" y="327"/>
                    <a:pt x="230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80" y="343"/>
                  </a:cubicBezTo>
                  <a:cubicBezTo>
                    <a:pt x="174" y="343"/>
                    <a:pt x="169" y="338"/>
                    <a:pt x="169" y="332"/>
                  </a:cubicBezTo>
                  <a:cubicBezTo>
                    <a:pt x="169" y="327"/>
                    <a:pt x="174" y="322"/>
                    <a:pt x="180" y="322"/>
                  </a:cubicBezTo>
                  <a:close/>
                  <a:moveTo>
                    <a:pt x="151" y="322"/>
                  </a:moveTo>
                  <a:cubicBezTo>
                    <a:pt x="157" y="322"/>
                    <a:pt x="162" y="327"/>
                    <a:pt x="162" y="332"/>
                  </a:cubicBezTo>
                  <a:cubicBezTo>
                    <a:pt x="162" y="338"/>
                    <a:pt x="157" y="343"/>
                    <a:pt x="151" y="343"/>
                  </a:cubicBezTo>
                  <a:cubicBezTo>
                    <a:pt x="146" y="343"/>
                    <a:pt x="141" y="338"/>
                    <a:pt x="141" y="332"/>
                  </a:cubicBezTo>
                  <a:cubicBezTo>
                    <a:pt x="141" y="327"/>
                    <a:pt x="146" y="322"/>
                    <a:pt x="151" y="322"/>
                  </a:cubicBezTo>
                  <a:close/>
                  <a:moveTo>
                    <a:pt x="123" y="322"/>
                  </a:moveTo>
                  <a:cubicBezTo>
                    <a:pt x="129" y="322"/>
                    <a:pt x="134" y="327"/>
                    <a:pt x="134" y="332"/>
                  </a:cubicBezTo>
                  <a:cubicBezTo>
                    <a:pt x="134" y="338"/>
                    <a:pt x="129" y="343"/>
                    <a:pt x="123" y="343"/>
                  </a:cubicBezTo>
                  <a:cubicBezTo>
                    <a:pt x="118" y="343"/>
                    <a:pt x="113" y="338"/>
                    <a:pt x="113" y="332"/>
                  </a:cubicBezTo>
                  <a:cubicBezTo>
                    <a:pt x="113" y="327"/>
                    <a:pt x="118" y="322"/>
                    <a:pt x="123" y="322"/>
                  </a:cubicBezTo>
                  <a:close/>
                  <a:moveTo>
                    <a:pt x="95" y="322"/>
                  </a:moveTo>
                  <a:cubicBezTo>
                    <a:pt x="101" y="322"/>
                    <a:pt x="105" y="327"/>
                    <a:pt x="105" y="332"/>
                  </a:cubicBezTo>
                  <a:cubicBezTo>
                    <a:pt x="105" y="338"/>
                    <a:pt x="101" y="343"/>
                    <a:pt x="95" y="343"/>
                  </a:cubicBezTo>
                  <a:cubicBezTo>
                    <a:pt x="89" y="343"/>
                    <a:pt x="85" y="338"/>
                    <a:pt x="85" y="332"/>
                  </a:cubicBezTo>
                  <a:cubicBezTo>
                    <a:pt x="85" y="327"/>
                    <a:pt x="89" y="322"/>
                    <a:pt x="95" y="322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2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6" y="300"/>
                    <a:pt x="246" y="305"/>
                  </a:cubicBezTo>
                  <a:cubicBezTo>
                    <a:pt x="246" y="311"/>
                    <a:pt x="242" y="316"/>
                    <a:pt x="236" y="316"/>
                  </a:cubicBezTo>
                  <a:cubicBezTo>
                    <a:pt x="230" y="316"/>
                    <a:pt x="226" y="311"/>
                    <a:pt x="226" y="305"/>
                  </a:cubicBezTo>
                  <a:cubicBezTo>
                    <a:pt x="226" y="300"/>
                    <a:pt x="230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80" y="316"/>
                  </a:cubicBezTo>
                  <a:cubicBezTo>
                    <a:pt x="174" y="316"/>
                    <a:pt x="169" y="311"/>
                    <a:pt x="169" y="305"/>
                  </a:cubicBezTo>
                  <a:cubicBezTo>
                    <a:pt x="169" y="300"/>
                    <a:pt x="174" y="295"/>
                    <a:pt x="180" y="295"/>
                  </a:cubicBezTo>
                  <a:close/>
                  <a:moveTo>
                    <a:pt x="151" y="295"/>
                  </a:moveTo>
                  <a:cubicBezTo>
                    <a:pt x="157" y="295"/>
                    <a:pt x="162" y="300"/>
                    <a:pt x="162" y="305"/>
                  </a:cubicBezTo>
                  <a:cubicBezTo>
                    <a:pt x="162" y="311"/>
                    <a:pt x="157" y="316"/>
                    <a:pt x="151" y="316"/>
                  </a:cubicBezTo>
                  <a:cubicBezTo>
                    <a:pt x="146" y="316"/>
                    <a:pt x="141" y="311"/>
                    <a:pt x="141" y="305"/>
                  </a:cubicBezTo>
                  <a:cubicBezTo>
                    <a:pt x="141" y="300"/>
                    <a:pt x="146" y="295"/>
                    <a:pt x="151" y="295"/>
                  </a:cubicBezTo>
                  <a:close/>
                  <a:moveTo>
                    <a:pt x="123" y="295"/>
                  </a:moveTo>
                  <a:cubicBezTo>
                    <a:pt x="129" y="295"/>
                    <a:pt x="134" y="300"/>
                    <a:pt x="134" y="305"/>
                  </a:cubicBezTo>
                  <a:cubicBezTo>
                    <a:pt x="134" y="311"/>
                    <a:pt x="129" y="316"/>
                    <a:pt x="123" y="316"/>
                  </a:cubicBezTo>
                  <a:cubicBezTo>
                    <a:pt x="118" y="316"/>
                    <a:pt x="113" y="311"/>
                    <a:pt x="113" y="305"/>
                  </a:cubicBezTo>
                  <a:cubicBezTo>
                    <a:pt x="113" y="300"/>
                    <a:pt x="118" y="295"/>
                    <a:pt x="123" y="295"/>
                  </a:cubicBezTo>
                  <a:close/>
                  <a:moveTo>
                    <a:pt x="95" y="295"/>
                  </a:moveTo>
                  <a:cubicBezTo>
                    <a:pt x="101" y="295"/>
                    <a:pt x="105" y="300"/>
                    <a:pt x="105" y="305"/>
                  </a:cubicBezTo>
                  <a:cubicBezTo>
                    <a:pt x="105" y="311"/>
                    <a:pt x="101" y="316"/>
                    <a:pt x="95" y="316"/>
                  </a:cubicBezTo>
                  <a:cubicBezTo>
                    <a:pt x="89" y="316"/>
                    <a:pt x="85" y="311"/>
                    <a:pt x="85" y="305"/>
                  </a:cubicBezTo>
                  <a:cubicBezTo>
                    <a:pt x="85" y="300"/>
                    <a:pt x="89" y="295"/>
                    <a:pt x="95" y="295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9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2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6" y="273"/>
                    <a:pt x="246" y="279"/>
                  </a:cubicBezTo>
                  <a:cubicBezTo>
                    <a:pt x="246" y="284"/>
                    <a:pt x="242" y="289"/>
                    <a:pt x="236" y="289"/>
                  </a:cubicBezTo>
                  <a:cubicBezTo>
                    <a:pt x="230" y="289"/>
                    <a:pt x="226" y="284"/>
                    <a:pt x="226" y="279"/>
                  </a:cubicBezTo>
                  <a:cubicBezTo>
                    <a:pt x="226" y="273"/>
                    <a:pt x="230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80" y="289"/>
                  </a:cubicBezTo>
                  <a:cubicBezTo>
                    <a:pt x="174" y="289"/>
                    <a:pt x="169" y="284"/>
                    <a:pt x="169" y="279"/>
                  </a:cubicBezTo>
                  <a:cubicBezTo>
                    <a:pt x="169" y="273"/>
                    <a:pt x="174" y="268"/>
                    <a:pt x="180" y="268"/>
                  </a:cubicBezTo>
                  <a:close/>
                  <a:moveTo>
                    <a:pt x="151" y="268"/>
                  </a:moveTo>
                  <a:cubicBezTo>
                    <a:pt x="157" y="268"/>
                    <a:pt x="162" y="273"/>
                    <a:pt x="162" y="279"/>
                  </a:cubicBezTo>
                  <a:cubicBezTo>
                    <a:pt x="162" y="284"/>
                    <a:pt x="157" y="289"/>
                    <a:pt x="151" y="289"/>
                  </a:cubicBezTo>
                  <a:cubicBezTo>
                    <a:pt x="146" y="289"/>
                    <a:pt x="141" y="284"/>
                    <a:pt x="141" y="279"/>
                  </a:cubicBezTo>
                  <a:cubicBezTo>
                    <a:pt x="141" y="273"/>
                    <a:pt x="146" y="268"/>
                    <a:pt x="151" y="268"/>
                  </a:cubicBezTo>
                  <a:close/>
                  <a:moveTo>
                    <a:pt x="123" y="268"/>
                  </a:moveTo>
                  <a:cubicBezTo>
                    <a:pt x="129" y="268"/>
                    <a:pt x="134" y="273"/>
                    <a:pt x="134" y="279"/>
                  </a:cubicBezTo>
                  <a:cubicBezTo>
                    <a:pt x="134" y="284"/>
                    <a:pt x="129" y="289"/>
                    <a:pt x="123" y="289"/>
                  </a:cubicBezTo>
                  <a:cubicBezTo>
                    <a:pt x="118" y="289"/>
                    <a:pt x="113" y="284"/>
                    <a:pt x="113" y="279"/>
                  </a:cubicBezTo>
                  <a:cubicBezTo>
                    <a:pt x="113" y="273"/>
                    <a:pt x="118" y="268"/>
                    <a:pt x="123" y="268"/>
                  </a:cubicBezTo>
                  <a:close/>
                  <a:moveTo>
                    <a:pt x="95" y="268"/>
                  </a:moveTo>
                  <a:cubicBezTo>
                    <a:pt x="101" y="268"/>
                    <a:pt x="105" y="273"/>
                    <a:pt x="105" y="279"/>
                  </a:cubicBezTo>
                  <a:cubicBezTo>
                    <a:pt x="105" y="284"/>
                    <a:pt x="101" y="289"/>
                    <a:pt x="95" y="289"/>
                  </a:cubicBezTo>
                  <a:cubicBezTo>
                    <a:pt x="89" y="289"/>
                    <a:pt x="85" y="284"/>
                    <a:pt x="85" y="279"/>
                  </a:cubicBezTo>
                  <a:cubicBezTo>
                    <a:pt x="85" y="273"/>
                    <a:pt x="89" y="268"/>
                    <a:pt x="95" y="268"/>
                  </a:cubicBezTo>
                  <a:close/>
                  <a:moveTo>
                    <a:pt x="292" y="242"/>
                  </a:moveTo>
                  <a:cubicBezTo>
                    <a:pt x="298" y="242"/>
                    <a:pt x="303" y="246"/>
                    <a:pt x="303" y="252"/>
                  </a:cubicBezTo>
                  <a:cubicBezTo>
                    <a:pt x="303" y="258"/>
                    <a:pt x="298" y="262"/>
                    <a:pt x="292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2"/>
                    <a:pt x="292" y="242"/>
                  </a:cubicBezTo>
                  <a:close/>
                  <a:moveTo>
                    <a:pt x="264" y="242"/>
                  </a:moveTo>
                  <a:cubicBezTo>
                    <a:pt x="270" y="242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2"/>
                    <a:pt x="264" y="242"/>
                  </a:cubicBezTo>
                  <a:close/>
                  <a:moveTo>
                    <a:pt x="236" y="242"/>
                  </a:moveTo>
                  <a:cubicBezTo>
                    <a:pt x="242" y="242"/>
                    <a:pt x="246" y="246"/>
                    <a:pt x="246" y="252"/>
                  </a:cubicBezTo>
                  <a:cubicBezTo>
                    <a:pt x="246" y="258"/>
                    <a:pt x="242" y="262"/>
                    <a:pt x="236" y="262"/>
                  </a:cubicBezTo>
                  <a:cubicBezTo>
                    <a:pt x="230" y="262"/>
                    <a:pt x="226" y="258"/>
                    <a:pt x="226" y="252"/>
                  </a:cubicBezTo>
                  <a:cubicBezTo>
                    <a:pt x="226" y="246"/>
                    <a:pt x="230" y="242"/>
                    <a:pt x="236" y="242"/>
                  </a:cubicBezTo>
                  <a:close/>
                  <a:moveTo>
                    <a:pt x="208" y="242"/>
                  </a:moveTo>
                  <a:cubicBezTo>
                    <a:pt x="214" y="242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2"/>
                    <a:pt x="208" y="242"/>
                  </a:cubicBezTo>
                  <a:close/>
                  <a:moveTo>
                    <a:pt x="180" y="242"/>
                  </a:moveTo>
                  <a:cubicBezTo>
                    <a:pt x="185" y="242"/>
                    <a:pt x="190" y="246"/>
                    <a:pt x="190" y="252"/>
                  </a:cubicBezTo>
                  <a:cubicBezTo>
                    <a:pt x="190" y="258"/>
                    <a:pt x="185" y="262"/>
                    <a:pt x="180" y="262"/>
                  </a:cubicBezTo>
                  <a:cubicBezTo>
                    <a:pt x="174" y="262"/>
                    <a:pt x="169" y="258"/>
                    <a:pt x="169" y="252"/>
                  </a:cubicBezTo>
                  <a:cubicBezTo>
                    <a:pt x="169" y="246"/>
                    <a:pt x="174" y="242"/>
                    <a:pt x="180" y="242"/>
                  </a:cubicBezTo>
                  <a:close/>
                  <a:moveTo>
                    <a:pt x="151" y="242"/>
                  </a:moveTo>
                  <a:cubicBezTo>
                    <a:pt x="157" y="242"/>
                    <a:pt x="162" y="246"/>
                    <a:pt x="162" y="252"/>
                  </a:cubicBezTo>
                  <a:cubicBezTo>
                    <a:pt x="162" y="258"/>
                    <a:pt x="157" y="262"/>
                    <a:pt x="151" y="262"/>
                  </a:cubicBezTo>
                  <a:cubicBezTo>
                    <a:pt x="146" y="262"/>
                    <a:pt x="141" y="258"/>
                    <a:pt x="141" y="252"/>
                  </a:cubicBezTo>
                  <a:cubicBezTo>
                    <a:pt x="141" y="246"/>
                    <a:pt x="146" y="242"/>
                    <a:pt x="151" y="242"/>
                  </a:cubicBezTo>
                  <a:close/>
                  <a:moveTo>
                    <a:pt x="123" y="242"/>
                  </a:moveTo>
                  <a:cubicBezTo>
                    <a:pt x="129" y="242"/>
                    <a:pt x="134" y="246"/>
                    <a:pt x="134" y="252"/>
                  </a:cubicBezTo>
                  <a:cubicBezTo>
                    <a:pt x="134" y="258"/>
                    <a:pt x="129" y="262"/>
                    <a:pt x="123" y="262"/>
                  </a:cubicBezTo>
                  <a:cubicBezTo>
                    <a:pt x="118" y="262"/>
                    <a:pt x="113" y="258"/>
                    <a:pt x="113" y="252"/>
                  </a:cubicBezTo>
                  <a:cubicBezTo>
                    <a:pt x="113" y="246"/>
                    <a:pt x="118" y="242"/>
                    <a:pt x="123" y="242"/>
                  </a:cubicBezTo>
                  <a:close/>
                  <a:moveTo>
                    <a:pt x="490" y="215"/>
                  </a:moveTo>
                  <a:cubicBezTo>
                    <a:pt x="496" y="215"/>
                    <a:pt x="500" y="219"/>
                    <a:pt x="500" y="225"/>
                  </a:cubicBezTo>
                  <a:cubicBezTo>
                    <a:pt x="500" y="231"/>
                    <a:pt x="496" y="235"/>
                    <a:pt x="490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90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4" y="219"/>
                    <a:pt x="444" y="225"/>
                  </a:cubicBezTo>
                  <a:cubicBezTo>
                    <a:pt x="444" y="231"/>
                    <a:pt x="439" y="235"/>
                    <a:pt x="433" y="235"/>
                  </a:cubicBezTo>
                  <a:cubicBezTo>
                    <a:pt x="428" y="235"/>
                    <a:pt x="423" y="231"/>
                    <a:pt x="423" y="225"/>
                  </a:cubicBezTo>
                  <a:cubicBezTo>
                    <a:pt x="423" y="219"/>
                    <a:pt x="428" y="215"/>
                    <a:pt x="433" y="215"/>
                  </a:cubicBezTo>
                  <a:close/>
                  <a:moveTo>
                    <a:pt x="405" y="215"/>
                  </a:moveTo>
                  <a:cubicBezTo>
                    <a:pt x="411" y="215"/>
                    <a:pt x="416" y="219"/>
                    <a:pt x="416" y="225"/>
                  </a:cubicBezTo>
                  <a:cubicBezTo>
                    <a:pt x="416" y="231"/>
                    <a:pt x="411" y="235"/>
                    <a:pt x="405" y="235"/>
                  </a:cubicBezTo>
                  <a:cubicBezTo>
                    <a:pt x="400" y="235"/>
                    <a:pt x="395" y="231"/>
                    <a:pt x="395" y="225"/>
                  </a:cubicBezTo>
                  <a:cubicBezTo>
                    <a:pt x="395" y="219"/>
                    <a:pt x="400" y="215"/>
                    <a:pt x="405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2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2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80" y="235"/>
                  </a:cubicBezTo>
                  <a:cubicBezTo>
                    <a:pt x="174" y="235"/>
                    <a:pt x="169" y="231"/>
                    <a:pt x="169" y="225"/>
                  </a:cubicBezTo>
                  <a:cubicBezTo>
                    <a:pt x="169" y="219"/>
                    <a:pt x="174" y="215"/>
                    <a:pt x="180" y="215"/>
                  </a:cubicBezTo>
                  <a:close/>
                  <a:moveTo>
                    <a:pt x="151" y="215"/>
                  </a:moveTo>
                  <a:cubicBezTo>
                    <a:pt x="157" y="215"/>
                    <a:pt x="162" y="219"/>
                    <a:pt x="162" y="225"/>
                  </a:cubicBezTo>
                  <a:cubicBezTo>
                    <a:pt x="162" y="231"/>
                    <a:pt x="157" y="235"/>
                    <a:pt x="151" y="235"/>
                  </a:cubicBezTo>
                  <a:cubicBezTo>
                    <a:pt x="146" y="235"/>
                    <a:pt x="141" y="231"/>
                    <a:pt x="141" y="225"/>
                  </a:cubicBezTo>
                  <a:cubicBezTo>
                    <a:pt x="141" y="219"/>
                    <a:pt x="146" y="215"/>
                    <a:pt x="151" y="215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3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3"/>
                    <a:pt x="259" y="188"/>
                    <a:pt x="264" y="188"/>
                  </a:cubicBezTo>
                  <a:close/>
                  <a:moveTo>
                    <a:pt x="208" y="188"/>
                  </a:moveTo>
                  <a:cubicBezTo>
                    <a:pt x="214" y="188"/>
                    <a:pt x="218" y="193"/>
                    <a:pt x="218" y="198"/>
                  </a:cubicBezTo>
                  <a:cubicBezTo>
                    <a:pt x="218" y="204"/>
                    <a:pt x="214" y="209"/>
                    <a:pt x="208" y="209"/>
                  </a:cubicBezTo>
                  <a:cubicBezTo>
                    <a:pt x="202" y="209"/>
                    <a:pt x="198" y="204"/>
                    <a:pt x="198" y="198"/>
                  </a:cubicBezTo>
                  <a:cubicBezTo>
                    <a:pt x="198" y="193"/>
                    <a:pt x="202" y="188"/>
                    <a:pt x="208" y="188"/>
                  </a:cubicBezTo>
                  <a:close/>
                  <a:moveTo>
                    <a:pt x="405" y="161"/>
                  </a:moveTo>
                  <a:cubicBezTo>
                    <a:pt x="411" y="161"/>
                    <a:pt x="416" y="166"/>
                    <a:pt x="416" y="171"/>
                  </a:cubicBezTo>
                  <a:cubicBezTo>
                    <a:pt x="416" y="177"/>
                    <a:pt x="411" y="182"/>
                    <a:pt x="405" y="182"/>
                  </a:cubicBezTo>
                  <a:cubicBezTo>
                    <a:pt x="400" y="182"/>
                    <a:pt x="395" y="177"/>
                    <a:pt x="395" y="171"/>
                  </a:cubicBezTo>
                  <a:cubicBezTo>
                    <a:pt x="395" y="166"/>
                    <a:pt x="400" y="161"/>
                    <a:pt x="405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6"/>
                    <a:pt x="331" y="171"/>
                  </a:cubicBezTo>
                  <a:cubicBezTo>
                    <a:pt x="331" y="177"/>
                    <a:pt x="326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292" y="161"/>
                  </a:moveTo>
                  <a:cubicBezTo>
                    <a:pt x="298" y="161"/>
                    <a:pt x="303" y="166"/>
                    <a:pt x="303" y="171"/>
                  </a:cubicBezTo>
                  <a:cubicBezTo>
                    <a:pt x="303" y="177"/>
                    <a:pt x="298" y="182"/>
                    <a:pt x="292" y="182"/>
                  </a:cubicBezTo>
                  <a:cubicBezTo>
                    <a:pt x="287" y="182"/>
                    <a:pt x="282" y="177"/>
                    <a:pt x="282" y="171"/>
                  </a:cubicBezTo>
                  <a:cubicBezTo>
                    <a:pt x="282" y="166"/>
                    <a:pt x="287" y="161"/>
                    <a:pt x="292" y="161"/>
                  </a:cubicBezTo>
                  <a:close/>
                  <a:moveTo>
                    <a:pt x="180" y="161"/>
                  </a:moveTo>
                  <a:cubicBezTo>
                    <a:pt x="185" y="161"/>
                    <a:pt x="190" y="166"/>
                    <a:pt x="190" y="171"/>
                  </a:cubicBezTo>
                  <a:cubicBezTo>
                    <a:pt x="190" y="177"/>
                    <a:pt x="185" y="182"/>
                    <a:pt x="180" y="182"/>
                  </a:cubicBezTo>
                  <a:cubicBezTo>
                    <a:pt x="174" y="182"/>
                    <a:pt x="169" y="177"/>
                    <a:pt x="169" y="171"/>
                  </a:cubicBezTo>
                  <a:cubicBezTo>
                    <a:pt x="169" y="166"/>
                    <a:pt x="174" y="161"/>
                    <a:pt x="180" y="161"/>
                  </a:cubicBezTo>
                  <a:close/>
                  <a:moveTo>
                    <a:pt x="151" y="161"/>
                  </a:moveTo>
                  <a:cubicBezTo>
                    <a:pt x="157" y="161"/>
                    <a:pt x="162" y="166"/>
                    <a:pt x="162" y="171"/>
                  </a:cubicBezTo>
                  <a:cubicBezTo>
                    <a:pt x="162" y="177"/>
                    <a:pt x="157" y="182"/>
                    <a:pt x="151" y="182"/>
                  </a:cubicBezTo>
                  <a:cubicBezTo>
                    <a:pt x="146" y="182"/>
                    <a:pt x="141" y="177"/>
                    <a:pt x="141" y="171"/>
                  </a:cubicBezTo>
                  <a:cubicBezTo>
                    <a:pt x="141" y="166"/>
                    <a:pt x="146" y="161"/>
                    <a:pt x="151" y="161"/>
                  </a:cubicBezTo>
                  <a:close/>
                  <a:moveTo>
                    <a:pt x="95" y="161"/>
                  </a:moveTo>
                  <a:cubicBezTo>
                    <a:pt x="101" y="161"/>
                    <a:pt x="105" y="166"/>
                    <a:pt x="105" y="171"/>
                  </a:cubicBezTo>
                  <a:cubicBezTo>
                    <a:pt x="105" y="177"/>
                    <a:pt x="101" y="182"/>
                    <a:pt x="95" y="182"/>
                  </a:cubicBezTo>
                  <a:cubicBezTo>
                    <a:pt x="89" y="182"/>
                    <a:pt x="85" y="177"/>
                    <a:pt x="85" y="171"/>
                  </a:cubicBezTo>
                  <a:cubicBezTo>
                    <a:pt x="85" y="166"/>
                    <a:pt x="89" y="161"/>
                    <a:pt x="95" y="161"/>
                  </a:cubicBezTo>
                  <a:close/>
                  <a:moveTo>
                    <a:pt x="67" y="161"/>
                  </a:moveTo>
                  <a:cubicBezTo>
                    <a:pt x="73" y="161"/>
                    <a:pt x="77" y="166"/>
                    <a:pt x="77" y="171"/>
                  </a:cubicBezTo>
                  <a:cubicBezTo>
                    <a:pt x="77" y="177"/>
                    <a:pt x="73" y="182"/>
                    <a:pt x="67" y="182"/>
                  </a:cubicBezTo>
                  <a:cubicBezTo>
                    <a:pt x="61" y="182"/>
                    <a:pt x="57" y="177"/>
                    <a:pt x="57" y="171"/>
                  </a:cubicBezTo>
                  <a:cubicBezTo>
                    <a:pt x="57" y="166"/>
                    <a:pt x="61" y="161"/>
                    <a:pt x="67" y="161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9"/>
                    <a:pt x="331" y="145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2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2" y="134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9"/>
                    <a:pt x="275" y="145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5"/>
                  </a:cubicBezTo>
                  <a:cubicBezTo>
                    <a:pt x="254" y="139"/>
                    <a:pt x="259" y="134"/>
                    <a:pt x="264" y="134"/>
                  </a:cubicBezTo>
                  <a:close/>
                  <a:moveTo>
                    <a:pt x="236" y="134"/>
                  </a:moveTo>
                  <a:cubicBezTo>
                    <a:pt x="242" y="134"/>
                    <a:pt x="246" y="139"/>
                    <a:pt x="246" y="145"/>
                  </a:cubicBezTo>
                  <a:cubicBezTo>
                    <a:pt x="246" y="150"/>
                    <a:pt x="242" y="155"/>
                    <a:pt x="236" y="155"/>
                  </a:cubicBezTo>
                  <a:cubicBezTo>
                    <a:pt x="230" y="155"/>
                    <a:pt x="226" y="150"/>
                    <a:pt x="226" y="145"/>
                  </a:cubicBezTo>
                  <a:cubicBezTo>
                    <a:pt x="226" y="139"/>
                    <a:pt x="230" y="134"/>
                    <a:pt x="236" y="134"/>
                  </a:cubicBezTo>
                  <a:close/>
                  <a:moveTo>
                    <a:pt x="151" y="134"/>
                  </a:moveTo>
                  <a:cubicBezTo>
                    <a:pt x="157" y="134"/>
                    <a:pt x="162" y="139"/>
                    <a:pt x="162" y="145"/>
                  </a:cubicBezTo>
                  <a:cubicBezTo>
                    <a:pt x="162" y="150"/>
                    <a:pt x="157" y="155"/>
                    <a:pt x="151" y="155"/>
                  </a:cubicBezTo>
                  <a:cubicBezTo>
                    <a:pt x="146" y="155"/>
                    <a:pt x="141" y="150"/>
                    <a:pt x="141" y="145"/>
                  </a:cubicBezTo>
                  <a:cubicBezTo>
                    <a:pt x="141" y="139"/>
                    <a:pt x="146" y="134"/>
                    <a:pt x="151" y="134"/>
                  </a:cubicBezTo>
                  <a:close/>
                  <a:moveTo>
                    <a:pt x="39" y="134"/>
                  </a:moveTo>
                  <a:cubicBezTo>
                    <a:pt x="44" y="134"/>
                    <a:pt x="49" y="139"/>
                    <a:pt x="49" y="145"/>
                  </a:cubicBezTo>
                  <a:cubicBezTo>
                    <a:pt x="49" y="150"/>
                    <a:pt x="44" y="155"/>
                    <a:pt x="39" y="155"/>
                  </a:cubicBezTo>
                  <a:cubicBezTo>
                    <a:pt x="33" y="155"/>
                    <a:pt x="28" y="150"/>
                    <a:pt x="28" y="145"/>
                  </a:cubicBezTo>
                  <a:cubicBezTo>
                    <a:pt x="28" y="139"/>
                    <a:pt x="33" y="134"/>
                    <a:pt x="39" y="134"/>
                  </a:cubicBezTo>
                  <a:close/>
                  <a:moveTo>
                    <a:pt x="264" y="107"/>
                  </a:moveTo>
                  <a:cubicBezTo>
                    <a:pt x="270" y="107"/>
                    <a:pt x="275" y="112"/>
                    <a:pt x="275" y="118"/>
                  </a:cubicBezTo>
                  <a:cubicBezTo>
                    <a:pt x="275" y="124"/>
                    <a:pt x="270" y="128"/>
                    <a:pt x="264" y="128"/>
                  </a:cubicBezTo>
                  <a:cubicBezTo>
                    <a:pt x="259" y="128"/>
                    <a:pt x="254" y="124"/>
                    <a:pt x="254" y="118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236" y="107"/>
                  </a:moveTo>
                  <a:cubicBezTo>
                    <a:pt x="242" y="107"/>
                    <a:pt x="246" y="112"/>
                    <a:pt x="246" y="118"/>
                  </a:cubicBezTo>
                  <a:cubicBezTo>
                    <a:pt x="246" y="124"/>
                    <a:pt x="242" y="128"/>
                    <a:pt x="236" y="128"/>
                  </a:cubicBezTo>
                  <a:cubicBezTo>
                    <a:pt x="230" y="128"/>
                    <a:pt x="226" y="124"/>
                    <a:pt x="226" y="118"/>
                  </a:cubicBezTo>
                  <a:cubicBezTo>
                    <a:pt x="226" y="112"/>
                    <a:pt x="230" y="107"/>
                    <a:pt x="236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8"/>
                  </a:cubicBezTo>
                  <a:cubicBezTo>
                    <a:pt x="218" y="124"/>
                    <a:pt x="214" y="128"/>
                    <a:pt x="208" y="128"/>
                  </a:cubicBezTo>
                  <a:cubicBezTo>
                    <a:pt x="202" y="128"/>
                    <a:pt x="198" y="124"/>
                    <a:pt x="198" y="118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123" y="107"/>
                  </a:moveTo>
                  <a:cubicBezTo>
                    <a:pt x="129" y="107"/>
                    <a:pt x="134" y="112"/>
                    <a:pt x="134" y="118"/>
                  </a:cubicBezTo>
                  <a:cubicBezTo>
                    <a:pt x="134" y="124"/>
                    <a:pt x="129" y="128"/>
                    <a:pt x="123" y="128"/>
                  </a:cubicBezTo>
                  <a:cubicBezTo>
                    <a:pt x="118" y="128"/>
                    <a:pt x="113" y="124"/>
                    <a:pt x="113" y="118"/>
                  </a:cubicBezTo>
                  <a:cubicBezTo>
                    <a:pt x="113" y="112"/>
                    <a:pt x="118" y="107"/>
                    <a:pt x="123" y="107"/>
                  </a:cubicBezTo>
                  <a:close/>
                  <a:moveTo>
                    <a:pt x="95" y="107"/>
                  </a:moveTo>
                  <a:cubicBezTo>
                    <a:pt x="101" y="107"/>
                    <a:pt x="105" y="112"/>
                    <a:pt x="105" y="118"/>
                  </a:cubicBezTo>
                  <a:cubicBezTo>
                    <a:pt x="105" y="124"/>
                    <a:pt x="101" y="128"/>
                    <a:pt x="95" y="128"/>
                  </a:cubicBezTo>
                  <a:cubicBezTo>
                    <a:pt x="89" y="128"/>
                    <a:pt x="85" y="124"/>
                    <a:pt x="85" y="118"/>
                  </a:cubicBezTo>
                  <a:cubicBezTo>
                    <a:pt x="85" y="112"/>
                    <a:pt x="89" y="107"/>
                    <a:pt x="95" y="107"/>
                  </a:cubicBezTo>
                  <a:close/>
                  <a:moveTo>
                    <a:pt x="39" y="107"/>
                  </a:moveTo>
                  <a:cubicBezTo>
                    <a:pt x="44" y="107"/>
                    <a:pt x="49" y="112"/>
                    <a:pt x="49" y="118"/>
                  </a:cubicBezTo>
                  <a:cubicBezTo>
                    <a:pt x="49" y="124"/>
                    <a:pt x="44" y="128"/>
                    <a:pt x="39" y="128"/>
                  </a:cubicBezTo>
                  <a:cubicBezTo>
                    <a:pt x="33" y="128"/>
                    <a:pt x="28" y="124"/>
                    <a:pt x="28" y="118"/>
                  </a:cubicBezTo>
                  <a:cubicBezTo>
                    <a:pt x="28" y="112"/>
                    <a:pt x="33" y="107"/>
                    <a:pt x="39" y="107"/>
                  </a:cubicBezTo>
                  <a:close/>
                  <a:moveTo>
                    <a:pt x="11" y="107"/>
                  </a:moveTo>
                  <a:cubicBezTo>
                    <a:pt x="16" y="107"/>
                    <a:pt x="21" y="112"/>
                    <a:pt x="21" y="118"/>
                  </a:cubicBezTo>
                  <a:cubicBezTo>
                    <a:pt x="21" y="124"/>
                    <a:pt x="16" y="128"/>
                    <a:pt x="11" y="128"/>
                  </a:cubicBezTo>
                  <a:cubicBezTo>
                    <a:pt x="5" y="128"/>
                    <a:pt x="0" y="124"/>
                    <a:pt x="0" y="118"/>
                  </a:cubicBezTo>
                  <a:cubicBezTo>
                    <a:pt x="0" y="112"/>
                    <a:pt x="5" y="107"/>
                    <a:pt x="11" y="107"/>
                  </a:cubicBezTo>
                  <a:close/>
                  <a:moveTo>
                    <a:pt x="123" y="81"/>
                  </a:moveTo>
                  <a:cubicBezTo>
                    <a:pt x="129" y="81"/>
                    <a:pt x="134" y="85"/>
                    <a:pt x="134" y="91"/>
                  </a:cubicBezTo>
                  <a:cubicBezTo>
                    <a:pt x="134" y="97"/>
                    <a:pt x="129" y="101"/>
                    <a:pt x="123" y="101"/>
                  </a:cubicBezTo>
                  <a:cubicBezTo>
                    <a:pt x="118" y="101"/>
                    <a:pt x="113" y="97"/>
                    <a:pt x="113" y="91"/>
                  </a:cubicBezTo>
                  <a:cubicBezTo>
                    <a:pt x="113" y="85"/>
                    <a:pt x="118" y="81"/>
                    <a:pt x="123" y="81"/>
                  </a:cubicBezTo>
                  <a:close/>
                  <a:moveTo>
                    <a:pt x="95" y="81"/>
                  </a:moveTo>
                  <a:cubicBezTo>
                    <a:pt x="101" y="81"/>
                    <a:pt x="105" y="85"/>
                    <a:pt x="105" y="91"/>
                  </a:cubicBezTo>
                  <a:cubicBezTo>
                    <a:pt x="105" y="97"/>
                    <a:pt x="101" y="101"/>
                    <a:pt x="95" y="101"/>
                  </a:cubicBezTo>
                  <a:cubicBezTo>
                    <a:pt x="89" y="101"/>
                    <a:pt x="85" y="97"/>
                    <a:pt x="85" y="91"/>
                  </a:cubicBezTo>
                  <a:cubicBezTo>
                    <a:pt x="85" y="85"/>
                    <a:pt x="89" y="81"/>
                    <a:pt x="95" y="81"/>
                  </a:cubicBezTo>
                  <a:close/>
                  <a:moveTo>
                    <a:pt x="39" y="81"/>
                  </a:moveTo>
                  <a:cubicBezTo>
                    <a:pt x="44" y="81"/>
                    <a:pt x="49" y="85"/>
                    <a:pt x="49" y="91"/>
                  </a:cubicBezTo>
                  <a:cubicBezTo>
                    <a:pt x="49" y="97"/>
                    <a:pt x="44" y="101"/>
                    <a:pt x="39" y="101"/>
                  </a:cubicBezTo>
                  <a:cubicBezTo>
                    <a:pt x="33" y="101"/>
                    <a:pt x="28" y="97"/>
                    <a:pt x="28" y="91"/>
                  </a:cubicBezTo>
                  <a:cubicBezTo>
                    <a:pt x="28" y="85"/>
                    <a:pt x="33" y="81"/>
                    <a:pt x="39" y="81"/>
                  </a:cubicBezTo>
                  <a:close/>
                  <a:moveTo>
                    <a:pt x="11" y="81"/>
                  </a:moveTo>
                  <a:cubicBezTo>
                    <a:pt x="16" y="81"/>
                    <a:pt x="21" y="85"/>
                    <a:pt x="21" y="91"/>
                  </a:cubicBezTo>
                  <a:cubicBezTo>
                    <a:pt x="21" y="97"/>
                    <a:pt x="16" y="101"/>
                    <a:pt x="11" y="101"/>
                  </a:cubicBezTo>
                  <a:cubicBezTo>
                    <a:pt x="5" y="101"/>
                    <a:pt x="0" y="97"/>
                    <a:pt x="0" y="91"/>
                  </a:cubicBezTo>
                  <a:cubicBezTo>
                    <a:pt x="0" y="85"/>
                    <a:pt x="5" y="81"/>
                    <a:pt x="11" y="81"/>
                  </a:cubicBezTo>
                  <a:close/>
                  <a:moveTo>
                    <a:pt x="264" y="54"/>
                  </a:moveTo>
                  <a:cubicBezTo>
                    <a:pt x="270" y="54"/>
                    <a:pt x="275" y="58"/>
                    <a:pt x="275" y="64"/>
                  </a:cubicBezTo>
                  <a:cubicBezTo>
                    <a:pt x="275" y="70"/>
                    <a:pt x="270" y="75"/>
                    <a:pt x="264" y="75"/>
                  </a:cubicBezTo>
                  <a:cubicBezTo>
                    <a:pt x="259" y="75"/>
                    <a:pt x="254" y="70"/>
                    <a:pt x="254" y="64"/>
                  </a:cubicBezTo>
                  <a:cubicBezTo>
                    <a:pt x="254" y="58"/>
                    <a:pt x="259" y="54"/>
                    <a:pt x="264" y="54"/>
                  </a:cubicBezTo>
                  <a:close/>
                  <a:moveTo>
                    <a:pt x="208" y="54"/>
                  </a:moveTo>
                  <a:cubicBezTo>
                    <a:pt x="214" y="54"/>
                    <a:pt x="218" y="58"/>
                    <a:pt x="218" y="64"/>
                  </a:cubicBezTo>
                  <a:cubicBezTo>
                    <a:pt x="218" y="70"/>
                    <a:pt x="214" y="75"/>
                    <a:pt x="208" y="75"/>
                  </a:cubicBezTo>
                  <a:cubicBezTo>
                    <a:pt x="202" y="75"/>
                    <a:pt x="198" y="70"/>
                    <a:pt x="198" y="64"/>
                  </a:cubicBezTo>
                  <a:cubicBezTo>
                    <a:pt x="198" y="58"/>
                    <a:pt x="202" y="54"/>
                    <a:pt x="208" y="54"/>
                  </a:cubicBezTo>
                  <a:close/>
                  <a:moveTo>
                    <a:pt x="123" y="54"/>
                  </a:moveTo>
                  <a:cubicBezTo>
                    <a:pt x="129" y="54"/>
                    <a:pt x="134" y="58"/>
                    <a:pt x="134" y="64"/>
                  </a:cubicBezTo>
                  <a:cubicBezTo>
                    <a:pt x="134" y="70"/>
                    <a:pt x="129" y="75"/>
                    <a:pt x="123" y="75"/>
                  </a:cubicBezTo>
                  <a:cubicBezTo>
                    <a:pt x="118" y="75"/>
                    <a:pt x="113" y="70"/>
                    <a:pt x="113" y="64"/>
                  </a:cubicBezTo>
                  <a:cubicBezTo>
                    <a:pt x="113" y="58"/>
                    <a:pt x="118" y="54"/>
                    <a:pt x="123" y="54"/>
                  </a:cubicBezTo>
                  <a:close/>
                  <a:moveTo>
                    <a:pt x="11" y="54"/>
                  </a:moveTo>
                  <a:cubicBezTo>
                    <a:pt x="16" y="54"/>
                    <a:pt x="21" y="58"/>
                    <a:pt x="21" y="64"/>
                  </a:cubicBezTo>
                  <a:cubicBezTo>
                    <a:pt x="21" y="70"/>
                    <a:pt x="16" y="75"/>
                    <a:pt x="11" y="75"/>
                  </a:cubicBezTo>
                  <a:cubicBezTo>
                    <a:pt x="5" y="75"/>
                    <a:pt x="0" y="70"/>
                    <a:pt x="0" y="64"/>
                  </a:cubicBezTo>
                  <a:cubicBezTo>
                    <a:pt x="0" y="58"/>
                    <a:pt x="5" y="54"/>
                    <a:pt x="11" y="54"/>
                  </a:cubicBezTo>
                  <a:close/>
                  <a:moveTo>
                    <a:pt x="405" y="27"/>
                  </a:moveTo>
                  <a:cubicBezTo>
                    <a:pt x="411" y="27"/>
                    <a:pt x="416" y="32"/>
                    <a:pt x="416" y="37"/>
                  </a:cubicBezTo>
                  <a:cubicBezTo>
                    <a:pt x="416" y="43"/>
                    <a:pt x="411" y="48"/>
                    <a:pt x="405" y="48"/>
                  </a:cubicBezTo>
                  <a:cubicBezTo>
                    <a:pt x="400" y="48"/>
                    <a:pt x="395" y="43"/>
                    <a:pt x="395" y="37"/>
                  </a:cubicBezTo>
                  <a:cubicBezTo>
                    <a:pt x="395" y="32"/>
                    <a:pt x="400" y="27"/>
                    <a:pt x="405" y="27"/>
                  </a:cubicBezTo>
                  <a:close/>
                  <a:moveTo>
                    <a:pt x="151" y="27"/>
                  </a:moveTo>
                  <a:cubicBezTo>
                    <a:pt x="157" y="27"/>
                    <a:pt x="162" y="32"/>
                    <a:pt x="162" y="37"/>
                  </a:cubicBezTo>
                  <a:cubicBezTo>
                    <a:pt x="162" y="43"/>
                    <a:pt x="157" y="48"/>
                    <a:pt x="151" y="48"/>
                  </a:cubicBezTo>
                  <a:cubicBezTo>
                    <a:pt x="146" y="48"/>
                    <a:pt x="141" y="43"/>
                    <a:pt x="141" y="37"/>
                  </a:cubicBezTo>
                  <a:cubicBezTo>
                    <a:pt x="141" y="32"/>
                    <a:pt x="146" y="27"/>
                    <a:pt x="151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2"/>
                    <a:pt x="134" y="37"/>
                  </a:cubicBezTo>
                  <a:cubicBezTo>
                    <a:pt x="134" y="43"/>
                    <a:pt x="129" y="48"/>
                    <a:pt x="123" y="48"/>
                  </a:cubicBezTo>
                  <a:cubicBezTo>
                    <a:pt x="118" y="48"/>
                    <a:pt x="113" y="43"/>
                    <a:pt x="113" y="37"/>
                  </a:cubicBezTo>
                  <a:cubicBezTo>
                    <a:pt x="113" y="32"/>
                    <a:pt x="118" y="27"/>
                    <a:pt x="123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7" name="任意多边形 36"/>
          <p:cNvSpPr/>
          <p:nvPr userDrawn="1"/>
        </p:nvSpPr>
        <p:spPr>
          <a:xfrm>
            <a:off x="10672671" y="-6708"/>
            <a:ext cx="698286" cy="331239"/>
          </a:xfrm>
          <a:custGeom>
            <a:avLst/>
            <a:gdLst>
              <a:gd name="connsiteX0" fmla="*/ 0 w 698286"/>
              <a:gd name="connsiteY0" fmla="*/ 0 h 331239"/>
              <a:gd name="connsiteX1" fmla="*/ 698286 w 698286"/>
              <a:gd name="connsiteY1" fmla="*/ 0 h 331239"/>
              <a:gd name="connsiteX2" fmla="*/ 35810 w 698286"/>
              <a:gd name="connsiteY2" fmla="*/ 331239 h 33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286" h="331239">
                <a:moveTo>
                  <a:pt x="0" y="0"/>
                </a:moveTo>
                <a:lnTo>
                  <a:pt x="698286" y="0"/>
                </a:lnTo>
                <a:lnTo>
                  <a:pt x="35810" y="331239"/>
                </a:lnTo>
                <a:close/>
              </a:path>
            </a:pathLst>
          </a:cu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 userDrawn="1"/>
        </p:nvSpPr>
        <p:spPr>
          <a:xfrm>
            <a:off x="0" y="1"/>
            <a:ext cx="10746654" cy="2936580"/>
          </a:xfrm>
          <a:custGeom>
            <a:avLst/>
            <a:gdLst>
              <a:gd name="connsiteX0" fmla="*/ 0 w 10746654"/>
              <a:gd name="connsiteY0" fmla="*/ 0 h 2936580"/>
              <a:gd name="connsiteX1" fmla="*/ 10746654 w 10746654"/>
              <a:gd name="connsiteY1" fmla="*/ 0 h 2936580"/>
              <a:gd name="connsiteX2" fmla="*/ 10746654 w 10746654"/>
              <a:gd name="connsiteY2" fmla="*/ 285999 h 2936580"/>
              <a:gd name="connsiteX3" fmla="*/ 10537779 w 10746654"/>
              <a:gd name="connsiteY3" fmla="*/ 396580 h 2936580"/>
              <a:gd name="connsiteX4" fmla="*/ 9391150 w 10746654"/>
              <a:gd name="connsiteY4" fmla="*/ 643323 h 2936580"/>
              <a:gd name="connsiteX5" fmla="*/ 8244521 w 10746654"/>
              <a:gd name="connsiteY5" fmla="*/ 1209380 h 2936580"/>
              <a:gd name="connsiteX6" fmla="*/ 7097893 w 10746654"/>
              <a:gd name="connsiteY6" fmla="*/ 1485151 h 2936580"/>
              <a:gd name="connsiteX7" fmla="*/ 5980293 w 10746654"/>
              <a:gd name="connsiteY7" fmla="*/ 2138294 h 2936580"/>
              <a:gd name="connsiteX8" fmla="*/ 4819151 w 10746654"/>
              <a:gd name="connsiteY8" fmla="*/ 2617266 h 2936580"/>
              <a:gd name="connsiteX9" fmla="*/ 3759607 w 10746654"/>
              <a:gd name="connsiteY9" fmla="*/ 2936580 h 2936580"/>
              <a:gd name="connsiteX10" fmla="*/ 0 w 10746654"/>
              <a:gd name="connsiteY10" fmla="*/ 2936580 h 293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46654" h="2936580">
                <a:moveTo>
                  <a:pt x="0" y="0"/>
                </a:moveTo>
                <a:lnTo>
                  <a:pt x="10746654" y="0"/>
                </a:lnTo>
                <a:lnTo>
                  <a:pt x="10746654" y="285999"/>
                </a:lnTo>
                <a:lnTo>
                  <a:pt x="10537779" y="396580"/>
                </a:lnTo>
                <a:lnTo>
                  <a:pt x="9391150" y="643323"/>
                </a:lnTo>
                <a:lnTo>
                  <a:pt x="8244521" y="1209380"/>
                </a:lnTo>
                <a:lnTo>
                  <a:pt x="7097893" y="1485151"/>
                </a:lnTo>
                <a:lnTo>
                  <a:pt x="5980293" y="2138294"/>
                </a:lnTo>
                <a:lnTo>
                  <a:pt x="4819151" y="2617266"/>
                </a:lnTo>
                <a:lnTo>
                  <a:pt x="3759607" y="2936580"/>
                </a:lnTo>
                <a:lnTo>
                  <a:pt x="0" y="2936580"/>
                </a:lnTo>
                <a:close/>
              </a:path>
            </a:pathLst>
          </a:cu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137470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2980124 h 6858000"/>
              <a:gd name="connsiteX5" fmla="*/ 3695490 w 12192000"/>
              <a:gd name="connsiteY5" fmla="*/ 2980124 h 6858000"/>
              <a:gd name="connsiteX6" fmla="*/ 4755033 w 12192000"/>
              <a:gd name="connsiteY6" fmla="*/ 2660810 h 6858000"/>
              <a:gd name="connsiteX7" fmla="*/ 5916176 w 12192000"/>
              <a:gd name="connsiteY7" fmla="*/ 2181838 h 6858000"/>
              <a:gd name="connsiteX8" fmla="*/ 7033776 w 12192000"/>
              <a:gd name="connsiteY8" fmla="*/ 1528695 h 6858000"/>
              <a:gd name="connsiteX9" fmla="*/ 8180404 w 12192000"/>
              <a:gd name="connsiteY9" fmla="*/ 1252924 h 6858000"/>
              <a:gd name="connsiteX10" fmla="*/ 9327033 w 12192000"/>
              <a:gd name="connsiteY10" fmla="*/ 686867 h 6858000"/>
              <a:gd name="connsiteX11" fmla="*/ 10473662 w 12192000"/>
              <a:gd name="connsiteY11" fmla="*/ 4401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37470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2980124"/>
                </a:lnTo>
                <a:lnTo>
                  <a:pt x="3695490" y="2980124"/>
                </a:lnTo>
                <a:lnTo>
                  <a:pt x="4755033" y="2660810"/>
                </a:lnTo>
                <a:lnTo>
                  <a:pt x="5916176" y="2181838"/>
                </a:lnTo>
                <a:lnTo>
                  <a:pt x="7033776" y="1528695"/>
                </a:lnTo>
                <a:lnTo>
                  <a:pt x="8180404" y="1252924"/>
                </a:lnTo>
                <a:lnTo>
                  <a:pt x="9327033" y="686867"/>
                </a:lnTo>
                <a:lnTo>
                  <a:pt x="10473662" y="440124"/>
                </a:lnTo>
                <a:close/>
              </a:path>
            </a:pathLst>
          </a:custGeom>
          <a:noFill/>
          <a:ln w="76200">
            <a:solidFill>
              <a:srgbClr val="7FC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187217" y="571352"/>
            <a:ext cx="265953" cy="265953"/>
          </a:xfrm>
          <a:prstGeom prst="ellipse">
            <a:avLst/>
          </a:prstGeom>
          <a:solidFill>
            <a:srgbClr val="73BFE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 userDrawn="1"/>
        </p:nvGrpSpPr>
        <p:grpSpPr>
          <a:xfrm>
            <a:off x="3542860" y="318878"/>
            <a:ext cx="7048903" cy="2778548"/>
            <a:chOff x="4988205" y="3308821"/>
            <a:chExt cx="7048903" cy="2778548"/>
          </a:xfrm>
        </p:grpSpPr>
        <p:sp>
          <p:nvSpPr>
            <p:cNvPr id="24" name="椭圆 23"/>
            <p:cNvSpPr/>
            <p:nvPr/>
          </p:nvSpPr>
          <p:spPr>
            <a:xfrm>
              <a:off x="4988205" y="5821416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6196276" y="5460203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208528" y="5024878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8338013" y="4388814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490888" y="4074638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1771155" y="3308821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矩形 29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9" name="矩形 38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0" name="矩形 39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633811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459633"/>
            <a:ext cx="3389722" cy="298054"/>
          </a:xfrm>
          <a:prstGeom prst="rect">
            <a:avLst/>
          </a:prstGeom>
        </p:spPr>
        <p:txBody>
          <a:bodyPr/>
          <a:lstStyle>
            <a:lvl1pPr algn="r">
              <a:defRPr lang="en-US" altLang="zh-CN" sz="1100" kern="1200" dirty="0" smtClean="0">
                <a:solidFill>
                  <a:srgbClr val="71717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233FC4-2CB8-4ED3-BC40-11EAAC070069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4.tiff"/><Relationship Id="rId18" Type="http://schemas.openxmlformats.org/officeDocument/2006/relationships/image" Target="../media/image29.tiff"/><Relationship Id="rId26" Type="http://schemas.openxmlformats.org/officeDocument/2006/relationships/image" Target="../media/image37.tiff"/><Relationship Id="rId39" Type="http://schemas.openxmlformats.org/officeDocument/2006/relationships/image" Target="../media/image50.png"/><Relationship Id="rId3" Type="http://schemas.openxmlformats.org/officeDocument/2006/relationships/image" Target="../media/image14.tiff"/><Relationship Id="rId21" Type="http://schemas.openxmlformats.org/officeDocument/2006/relationships/image" Target="../media/image32.tiff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7" Type="http://schemas.openxmlformats.org/officeDocument/2006/relationships/image" Target="../media/image18.tiff"/><Relationship Id="rId12" Type="http://schemas.openxmlformats.org/officeDocument/2006/relationships/image" Target="../media/image23.tiff"/><Relationship Id="rId17" Type="http://schemas.openxmlformats.org/officeDocument/2006/relationships/image" Target="../media/image28.tiff"/><Relationship Id="rId25" Type="http://schemas.openxmlformats.org/officeDocument/2006/relationships/image" Target="../media/image36.tiff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2" Type="http://schemas.openxmlformats.org/officeDocument/2006/relationships/image" Target="../media/image13.tiff"/><Relationship Id="rId16" Type="http://schemas.openxmlformats.org/officeDocument/2006/relationships/image" Target="../media/image27.tiff"/><Relationship Id="rId20" Type="http://schemas.openxmlformats.org/officeDocument/2006/relationships/image" Target="../media/image31.tiff"/><Relationship Id="rId29" Type="http://schemas.openxmlformats.org/officeDocument/2006/relationships/image" Target="../media/image40.tiff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24" Type="http://schemas.openxmlformats.org/officeDocument/2006/relationships/image" Target="../media/image35.tiff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5" Type="http://schemas.openxmlformats.org/officeDocument/2006/relationships/image" Target="../media/image16.tiff"/><Relationship Id="rId15" Type="http://schemas.openxmlformats.org/officeDocument/2006/relationships/image" Target="../media/image26.tiff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tiff"/><Relationship Id="rId19" Type="http://schemas.openxmlformats.org/officeDocument/2006/relationships/image" Target="../media/image30.tiff"/><Relationship Id="rId31" Type="http://schemas.openxmlformats.org/officeDocument/2006/relationships/image" Target="../media/image42.png"/><Relationship Id="rId4" Type="http://schemas.openxmlformats.org/officeDocument/2006/relationships/image" Target="../media/image15.tiff"/><Relationship Id="rId9" Type="http://schemas.openxmlformats.org/officeDocument/2006/relationships/image" Target="../media/image20.tiff"/><Relationship Id="rId14" Type="http://schemas.openxmlformats.org/officeDocument/2006/relationships/image" Target="../media/image25.tiff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tiff"/><Relationship Id="rId35" Type="http://schemas.openxmlformats.org/officeDocument/2006/relationships/image" Target="../media/image46.tiff"/><Relationship Id="rId43" Type="http://schemas.openxmlformats.org/officeDocument/2006/relationships/image" Target="../media/image5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文本框 474"/>
          <p:cNvSpPr txBox="1"/>
          <p:nvPr/>
        </p:nvSpPr>
        <p:spPr>
          <a:xfrm>
            <a:off x="605767" y="983029"/>
            <a:ext cx="8182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cs typeface="+mn-ea"/>
                <a:sym typeface="+mn-lt"/>
              </a:rPr>
              <a:t>Apache </a:t>
            </a:r>
            <a:r>
              <a:rPr lang="en-US" altLang="zh-CN" sz="4800" b="1" dirty="0" err="1" smtClean="0">
                <a:solidFill>
                  <a:schemeClr val="bg1"/>
                </a:solidFill>
                <a:cs typeface="+mn-ea"/>
                <a:sym typeface="+mn-lt"/>
              </a:rPr>
              <a:t>DolphinScheduler</a:t>
            </a:r>
            <a:endParaRPr lang="en-US" altLang="zh-CN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67" name="圆角矩形 766"/>
          <p:cNvSpPr/>
          <p:nvPr/>
        </p:nvSpPr>
        <p:spPr>
          <a:xfrm>
            <a:off x="695302" y="1853263"/>
            <a:ext cx="1243035" cy="45719"/>
          </a:xfrm>
          <a:prstGeom prst="roundRect">
            <a:avLst>
              <a:gd name="adj" fmla="val 50000"/>
            </a:avLst>
          </a:prstGeom>
          <a:solidFill>
            <a:srgbClr val="FFBC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103" y="6413219"/>
            <a:ext cx="3557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en-US" altLang="zh-CN" sz="1200" dirty="0">
                <a:solidFill>
                  <a:srgbClr val="0097E0"/>
                </a:solidFill>
                <a:latin typeface="+mj-lt"/>
                <a:cs typeface="+mn-ea"/>
                <a:sym typeface="+mn-lt"/>
              </a:rPr>
              <a:t>Confidential and Protected by Copyright Laws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9103" y="6169423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200" dirty="0">
                <a:solidFill>
                  <a:srgbClr val="0097E0"/>
                </a:solidFill>
                <a:latin typeface="+mj-lt"/>
                <a:cs typeface="+mn-ea"/>
                <a:sym typeface="+mn-lt"/>
              </a:rPr>
              <a:t>本产品保密并受到版权法保护</a:t>
            </a:r>
            <a:endParaRPr lang="en-US" altLang="zh-CN" sz="1200" dirty="0">
              <a:solidFill>
                <a:srgbClr val="0097E0"/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289088" y="6312791"/>
            <a:ext cx="1170633" cy="226055"/>
            <a:chOff x="13228245" y="6350891"/>
            <a:chExt cx="1170633" cy="226055"/>
          </a:xfrm>
        </p:grpSpPr>
        <p:sp>
          <p:nvSpPr>
            <p:cNvPr id="12" name="椭圆 11"/>
            <p:cNvSpPr/>
            <p:nvPr/>
          </p:nvSpPr>
          <p:spPr>
            <a:xfrm>
              <a:off x="13228245" y="6417604"/>
              <a:ext cx="92630" cy="92629"/>
            </a:xfrm>
            <a:prstGeom prst="ellipse">
              <a:avLst/>
            </a:prstGeom>
            <a:solidFill>
              <a:srgbClr val="7FC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417375" y="6417604"/>
              <a:ext cx="92630" cy="92629"/>
            </a:xfrm>
            <a:prstGeom prst="ellipse">
              <a:avLst/>
            </a:prstGeom>
            <a:solidFill>
              <a:srgbClr val="7FC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3606505" y="6417604"/>
              <a:ext cx="92630" cy="92629"/>
            </a:xfrm>
            <a:prstGeom prst="ellipse">
              <a:avLst/>
            </a:prstGeom>
            <a:solidFill>
              <a:srgbClr val="009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3795635" y="6417604"/>
              <a:ext cx="92630" cy="92629"/>
            </a:xfrm>
            <a:prstGeom prst="ellipse">
              <a:avLst/>
            </a:prstGeom>
            <a:solidFill>
              <a:srgbClr val="7FC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3984765" y="6417604"/>
              <a:ext cx="92630" cy="92629"/>
            </a:xfrm>
            <a:prstGeom prst="ellipse">
              <a:avLst/>
            </a:prstGeom>
            <a:solidFill>
              <a:srgbClr val="7FC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514"/>
            <p:cNvSpPr>
              <a:spLocks noEditPoints="1"/>
            </p:cNvSpPr>
            <p:nvPr/>
          </p:nvSpPr>
          <p:spPr bwMode="auto">
            <a:xfrm>
              <a:off x="14173894" y="6350891"/>
              <a:ext cx="224984" cy="226055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97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60452" y="2364438"/>
            <a:ext cx="7228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-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分布式易扩展的可视化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DAG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工作流调度系统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91655" y="1562902"/>
            <a:ext cx="2008690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3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67375" y="4206387"/>
            <a:ext cx="3057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去中心化架构设计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grpSp>
        <p:nvGrpSpPr>
          <p:cNvPr id="60" name="组合 59"/>
          <p:cNvGrpSpPr>
            <a:grpSpLocks noChangeAspect="1"/>
          </p:cNvGrpSpPr>
          <p:nvPr/>
        </p:nvGrpSpPr>
        <p:grpSpPr>
          <a:xfrm>
            <a:off x="5460600" y="2651726"/>
            <a:ext cx="1270800" cy="1270800"/>
            <a:chOff x="14935641" y="1869349"/>
            <a:chExt cx="871590" cy="871590"/>
          </a:xfrm>
        </p:grpSpPr>
        <p:grpSp>
          <p:nvGrpSpPr>
            <p:cNvPr id="62" name="组合 61"/>
            <p:cNvGrpSpPr/>
            <p:nvPr/>
          </p:nvGrpSpPr>
          <p:grpSpPr>
            <a:xfrm>
              <a:off x="15100598" y="2035288"/>
              <a:ext cx="541677" cy="539712"/>
              <a:chOff x="3618897" y="2279040"/>
              <a:chExt cx="706229" cy="703668"/>
            </a:xfrm>
            <a:solidFill>
              <a:srgbClr val="0097E0"/>
            </a:solidFill>
          </p:grpSpPr>
          <p:sp>
            <p:nvSpPr>
              <p:cNvPr id="64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3" name="椭圆 62"/>
            <p:cNvSpPr/>
            <p:nvPr/>
          </p:nvSpPr>
          <p:spPr>
            <a:xfrm>
              <a:off x="14935641" y="1869349"/>
              <a:ext cx="871590" cy="871590"/>
            </a:xfrm>
            <a:prstGeom prst="ellipse">
              <a:avLst/>
            </a:prstGeom>
            <a:noFill/>
            <a:ln>
              <a:solidFill>
                <a:srgbClr val="009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22" y="2876452"/>
            <a:ext cx="857129" cy="857129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36" y="2785037"/>
            <a:ext cx="1028875" cy="102887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24" name="任意多边形 23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6" name="任意多边形 35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任意多边形 36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5A5A5A"/>
                </a:solidFill>
              </a:rPr>
              <a:t>去中心化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33600" y="4081257"/>
            <a:ext cx="7023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去中心化，不是不要中心，而是由节点来自由选择中心、自由决定中心</a:t>
            </a:r>
            <a:r>
              <a:rPr lang="zh-CN" altLang="en-US" dirty="0" smtClean="0"/>
              <a:t>。简单</a:t>
            </a:r>
            <a:r>
              <a:rPr lang="zh-CN" altLang="en-US" dirty="0"/>
              <a:t>地说，中心化的意思，是中心决定节点</a:t>
            </a:r>
            <a:r>
              <a:rPr lang="zh-CN" altLang="en-US" dirty="0" smtClean="0"/>
              <a:t>。节点</a:t>
            </a:r>
            <a:r>
              <a:rPr lang="zh-CN" altLang="en-US" dirty="0"/>
              <a:t>必须依赖中心，节点离开了中心就无法生存</a:t>
            </a:r>
            <a:r>
              <a:rPr lang="zh-CN" altLang="en-US" dirty="0" smtClean="0"/>
              <a:t>。在</a:t>
            </a:r>
            <a:r>
              <a:rPr lang="zh-CN" altLang="en-US" dirty="0"/>
              <a:t>去中心化系统中，任何人都是一个节点，任何人也都可以成为一个中心。任何中心都不是永久的，而是阶段性的，任何中心对节点都不具有</a:t>
            </a:r>
            <a:r>
              <a:rPr lang="zh-CN" altLang="en-US" dirty="0" smtClean="0"/>
              <a:t>强制性</a:t>
            </a:r>
            <a:endParaRPr lang="en-US" altLang="zh-CN" dirty="0" smtClean="0"/>
          </a:p>
          <a:p>
            <a:r>
              <a:rPr lang="zh-CN" altLang="en-US" dirty="0" smtClean="0"/>
              <a:t>比如 </a:t>
            </a:r>
            <a:r>
              <a:rPr lang="en-US" altLang="zh-CN" dirty="0" smtClean="0"/>
              <a:t>Eureka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Peer to Peer</a:t>
            </a:r>
            <a:r>
              <a:rPr lang="zh-CN" altLang="en-US" dirty="0" smtClean="0"/>
              <a:t>架构）、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Leader</a:t>
            </a:r>
            <a:r>
              <a:rPr lang="zh-CN" altLang="en-US" dirty="0" smtClean="0"/>
              <a:t>选举）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AC7D902-4270-5B47-9F66-E0F8255903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696" y="1398849"/>
            <a:ext cx="3831220" cy="25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5A5A5A"/>
                </a:solidFill>
              </a:rPr>
              <a:t>DolphinScheduler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最初架构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3700670-3129-A447-8B14-3E06B7A4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56" y="804211"/>
            <a:ext cx="8456387" cy="573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156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5A5A5A"/>
                </a:solidFill>
              </a:rPr>
              <a:t>引入</a:t>
            </a:r>
            <a:r>
              <a:rPr lang="en-US" altLang="zh-CN" sz="2800" b="1" dirty="0" smtClean="0">
                <a:solidFill>
                  <a:srgbClr val="5A5A5A"/>
                </a:solidFill>
              </a:rPr>
              <a:t>Zookeeper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49500" y="1857072"/>
            <a:ext cx="7023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Zookeeper</a:t>
            </a:r>
            <a:r>
              <a:rPr lang="zh-CN" altLang="en-US" dirty="0" smtClean="0"/>
              <a:t>常用功能：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，服务注册中心，临时节点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，元数据管理，</a:t>
            </a:r>
            <a:r>
              <a:rPr lang="zh-CN" altLang="en-US" dirty="0"/>
              <a:t>持久化</a:t>
            </a:r>
            <a:r>
              <a:rPr lang="zh-CN" altLang="en-US" dirty="0" smtClean="0"/>
              <a:t>节点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/>
              <a:t>Watcher</a:t>
            </a:r>
            <a:r>
              <a:rPr lang="zh-CN" altLang="en-US" dirty="0"/>
              <a:t>监听</a:t>
            </a:r>
            <a:r>
              <a:rPr lang="zh-CN" altLang="en-US" dirty="0" smtClean="0"/>
              <a:t>回调，</a:t>
            </a:r>
            <a:r>
              <a:rPr lang="en-US" altLang="zh-CN" dirty="0" smtClean="0"/>
              <a:t>Curator</a:t>
            </a:r>
          </a:p>
          <a:p>
            <a:r>
              <a:rPr lang="en-US" altLang="zh-CN" dirty="0"/>
              <a:t>4</a:t>
            </a:r>
            <a:r>
              <a:rPr lang="zh-CN" altLang="en-US" dirty="0" smtClean="0"/>
              <a:t>，分布式锁（</a:t>
            </a:r>
            <a:r>
              <a:rPr lang="en-US" altLang="zh-CN" dirty="0" smtClean="0"/>
              <a:t>Master</a:t>
            </a:r>
            <a:r>
              <a:rPr lang="zh-CN" altLang="en-US" dirty="0"/>
              <a:t>选举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547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156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5A5A5A"/>
                </a:solidFill>
              </a:rPr>
              <a:t>引入</a:t>
            </a:r>
            <a:r>
              <a:rPr lang="en-US" altLang="zh-CN" sz="2800" b="1" dirty="0" smtClean="0">
                <a:solidFill>
                  <a:srgbClr val="5A5A5A"/>
                </a:solidFill>
              </a:rPr>
              <a:t>Zookeeper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71" y="1027670"/>
            <a:ext cx="7808829" cy="52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5A5A5A"/>
                </a:solidFill>
              </a:rPr>
              <a:t>最初架构的问题？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49500" y="1857072"/>
            <a:ext cx="7023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优点：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Peer to Peer </a:t>
            </a:r>
            <a:r>
              <a:rPr lang="zh-CN" altLang="en-US" dirty="0" smtClean="0"/>
              <a:t>架构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，只有</a:t>
            </a:r>
            <a:r>
              <a:rPr lang="en-US" altLang="zh-CN" dirty="0" smtClean="0"/>
              <a:t>DB</a:t>
            </a:r>
            <a:r>
              <a:rPr lang="zh-CN" altLang="en-US" dirty="0" smtClean="0"/>
              <a:t>和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的网络通信，基础架构稳定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缺点：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，任务高延迟，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Master/Worker</a:t>
            </a:r>
            <a:r>
              <a:rPr lang="zh-CN" altLang="en-US" dirty="0" smtClean="0"/>
              <a:t>通信队列，不适合实时写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，实时查询</a:t>
            </a:r>
            <a:r>
              <a:rPr lang="en-US" altLang="zh-CN" dirty="0" smtClean="0"/>
              <a:t>DB</a:t>
            </a:r>
            <a:r>
              <a:rPr lang="zh-CN" altLang="en-US" dirty="0" smtClean="0"/>
              <a:t>，数据库压力大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，分布式锁，如果</a:t>
            </a:r>
            <a:r>
              <a:rPr lang="zh-CN" altLang="en-US" dirty="0"/>
              <a:t>有较多的客户端频繁的申请加锁、释放锁，对于 </a:t>
            </a:r>
            <a:r>
              <a:rPr lang="en-US" altLang="zh-CN" dirty="0"/>
              <a:t>ZK </a:t>
            </a:r>
            <a:r>
              <a:rPr lang="zh-CN" altLang="en-US" dirty="0"/>
              <a:t>集群的压力会比较大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306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91655" y="1562904"/>
            <a:ext cx="2008690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4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17495" y="4206389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5A5A5A"/>
                </a:solidFill>
                <a:cs typeface="+mn-ea"/>
                <a:sym typeface="+mn-lt"/>
              </a:rPr>
              <a:t>NIO</a:t>
            </a:r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框架</a:t>
            </a:r>
            <a:r>
              <a:rPr lang="en-US" altLang="zh-CN" sz="2800" b="1" dirty="0" err="1">
                <a:solidFill>
                  <a:srgbClr val="5A5A5A"/>
                </a:solidFill>
                <a:cs typeface="+mn-ea"/>
                <a:sym typeface="+mn-lt"/>
              </a:rPr>
              <a:t>Netty</a:t>
            </a:r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问世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5460600" y="2651728"/>
            <a:ext cx="1270800" cy="1270800"/>
            <a:chOff x="16303409" y="1930829"/>
            <a:chExt cx="871590" cy="871590"/>
          </a:xfrm>
        </p:grpSpPr>
        <p:sp>
          <p:nvSpPr>
            <p:cNvPr id="70" name="Freeform 10"/>
            <p:cNvSpPr>
              <a:spLocks noEditPoints="1"/>
            </p:cNvSpPr>
            <p:nvPr/>
          </p:nvSpPr>
          <p:spPr bwMode="auto">
            <a:xfrm>
              <a:off x="16460069" y="2094413"/>
              <a:ext cx="558270" cy="544422"/>
            </a:xfrm>
            <a:custGeom>
              <a:avLst/>
              <a:gdLst>
                <a:gd name="T0" fmla="*/ 221 w 442"/>
                <a:gd name="T1" fmla="*/ 334 h 431"/>
                <a:gd name="T2" fmla="*/ 110 w 442"/>
                <a:gd name="T3" fmla="*/ 377 h 431"/>
                <a:gd name="T4" fmla="*/ 332 w 442"/>
                <a:gd name="T5" fmla="*/ 431 h 431"/>
                <a:gd name="T6" fmla="*/ 332 w 442"/>
                <a:gd name="T7" fmla="*/ 377 h 431"/>
                <a:gd name="T8" fmla="*/ 280 w 442"/>
                <a:gd name="T9" fmla="*/ 418 h 431"/>
                <a:gd name="T10" fmla="*/ 162 w 442"/>
                <a:gd name="T11" fmla="*/ 390 h 431"/>
                <a:gd name="T12" fmla="*/ 280 w 442"/>
                <a:gd name="T13" fmla="*/ 418 h 431"/>
                <a:gd name="T14" fmla="*/ 213 w 442"/>
                <a:gd name="T15" fmla="*/ 108 h 431"/>
                <a:gd name="T16" fmla="*/ 213 w 442"/>
                <a:gd name="T17" fmla="*/ 79 h 431"/>
                <a:gd name="T18" fmla="*/ 368 w 442"/>
                <a:gd name="T19" fmla="*/ 14 h 431"/>
                <a:gd name="T20" fmla="*/ 221 w 442"/>
                <a:gd name="T21" fmla="*/ 0 h 431"/>
                <a:gd name="T22" fmla="*/ 74 w 442"/>
                <a:gd name="T23" fmla="*/ 14 h 431"/>
                <a:gd name="T24" fmla="*/ 30 w 442"/>
                <a:gd name="T25" fmla="*/ 148 h 431"/>
                <a:gd name="T26" fmla="*/ 185 w 442"/>
                <a:gd name="T27" fmla="*/ 310 h 431"/>
                <a:gd name="T28" fmla="*/ 257 w 442"/>
                <a:gd name="T29" fmla="*/ 310 h 431"/>
                <a:gd name="T30" fmla="*/ 412 w 442"/>
                <a:gd name="T31" fmla="*/ 148 h 431"/>
                <a:gd name="T32" fmla="*/ 51 w 442"/>
                <a:gd name="T33" fmla="*/ 136 h 431"/>
                <a:gd name="T34" fmla="*/ 77 w 442"/>
                <a:gd name="T35" fmla="*/ 38 h 431"/>
                <a:gd name="T36" fmla="*/ 114 w 442"/>
                <a:gd name="T37" fmla="*/ 182 h 431"/>
                <a:gd name="T38" fmla="*/ 253 w 442"/>
                <a:gd name="T39" fmla="*/ 176 h 431"/>
                <a:gd name="T40" fmla="*/ 227 w 442"/>
                <a:gd name="T41" fmla="*/ 204 h 431"/>
                <a:gd name="T42" fmla="*/ 226 w 442"/>
                <a:gd name="T43" fmla="*/ 207 h 431"/>
                <a:gd name="T44" fmla="*/ 217 w 442"/>
                <a:gd name="T45" fmla="*/ 208 h 431"/>
                <a:gd name="T46" fmla="*/ 214 w 442"/>
                <a:gd name="T47" fmla="*/ 206 h 431"/>
                <a:gd name="T48" fmla="*/ 213 w 442"/>
                <a:gd name="T49" fmla="*/ 191 h 431"/>
                <a:gd name="T50" fmla="*/ 180 w 442"/>
                <a:gd name="T51" fmla="*/ 182 h 431"/>
                <a:gd name="T52" fmla="*/ 179 w 442"/>
                <a:gd name="T53" fmla="*/ 179 h 431"/>
                <a:gd name="T54" fmla="*/ 182 w 442"/>
                <a:gd name="T55" fmla="*/ 151 h 431"/>
                <a:gd name="T56" fmla="*/ 185 w 442"/>
                <a:gd name="T57" fmla="*/ 149 h 431"/>
                <a:gd name="T58" fmla="*/ 192 w 442"/>
                <a:gd name="T59" fmla="*/ 150 h 431"/>
                <a:gd name="T60" fmla="*/ 194 w 442"/>
                <a:gd name="T61" fmla="*/ 153 h 431"/>
                <a:gd name="T62" fmla="*/ 195 w 442"/>
                <a:gd name="T63" fmla="*/ 166 h 431"/>
                <a:gd name="T64" fmla="*/ 213 w 442"/>
                <a:gd name="T65" fmla="*/ 138 h 431"/>
                <a:gd name="T66" fmla="*/ 178 w 442"/>
                <a:gd name="T67" fmla="*/ 103 h 431"/>
                <a:gd name="T68" fmla="*/ 213 w 442"/>
                <a:gd name="T69" fmla="*/ 63 h 431"/>
                <a:gd name="T70" fmla="*/ 214 w 442"/>
                <a:gd name="T71" fmla="*/ 54 h 431"/>
                <a:gd name="T72" fmla="*/ 217 w 442"/>
                <a:gd name="T73" fmla="*/ 52 h 431"/>
                <a:gd name="T74" fmla="*/ 225 w 442"/>
                <a:gd name="T75" fmla="*/ 53 h 431"/>
                <a:gd name="T76" fmla="*/ 227 w 442"/>
                <a:gd name="T77" fmla="*/ 56 h 431"/>
                <a:gd name="T78" fmla="*/ 254 w 442"/>
                <a:gd name="T79" fmla="*/ 68 h 431"/>
                <a:gd name="T80" fmla="*/ 257 w 442"/>
                <a:gd name="T81" fmla="*/ 71 h 431"/>
                <a:gd name="T82" fmla="*/ 255 w 442"/>
                <a:gd name="T83" fmla="*/ 89 h 431"/>
                <a:gd name="T84" fmla="*/ 254 w 442"/>
                <a:gd name="T85" fmla="*/ 99 h 431"/>
                <a:gd name="T86" fmla="*/ 251 w 442"/>
                <a:gd name="T87" fmla="*/ 100 h 431"/>
                <a:gd name="T88" fmla="*/ 243 w 442"/>
                <a:gd name="T89" fmla="*/ 100 h 431"/>
                <a:gd name="T90" fmla="*/ 241 w 442"/>
                <a:gd name="T91" fmla="*/ 97 h 431"/>
                <a:gd name="T92" fmla="*/ 241 w 442"/>
                <a:gd name="T93" fmla="*/ 85 h 431"/>
                <a:gd name="T94" fmla="*/ 227 w 442"/>
                <a:gd name="T95" fmla="*/ 111 h 431"/>
                <a:gd name="T96" fmla="*/ 264 w 442"/>
                <a:gd name="T97" fmla="*/ 146 h 431"/>
                <a:gd name="T98" fmla="*/ 391 w 442"/>
                <a:gd name="T99" fmla="*/ 136 h 431"/>
                <a:gd name="T100" fmla="*/ 331 w 442"/>
                <a:gd name="T101" fmla="*/ 179 h 431"/>
                <a:gd name="T102" fmla="*/ 407 w 442"/>
                <a:gd name="T103" fmla="*/ 58 h 431"/>
                <a:gd name="T104" fmla="*/ 244 w 442"/>
                <a:gd name="T105" fmla="*/ 155 h 431"/>
                <a:gd name="T106" fmla="*/ 233 w 442"/>
                <a:gd name="T107" fmla="*/ 173 h 431"/>
                <a:gd name="T108" fmla="*/ 244 w 442"/>
                <a:gd name="T109" fmla="*/ 155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2" h="431">
                  <a:moveTo>
                    <a:pt x="257" y="334"/>
                  </a:moveTo>
                  <a:cubicBezTo>
                    <a:pt x="221" y="334"/>
                    <a:pt x="221" y="334"/>
                    <a:pt x="221" y="334"/>
                  </a:cubicBezTo>
                  <a:cubicBezTo>
                    <a:pt x="185" y="334"/>
                    <a:pt x="185" y="334"/>
                    <a:pt x="185" y="334"/>
                  </a:cubicBezTo>
                  <a:cubicBezTo>
                    <a:pt x="164" y="356"/>
                    <a:pt x="153" y="361"/>
                    <a:pt x="110" y="377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332" y="431"/>
                    <a:pt x="332" y="431"/>
                    <a:pt x="332" y="431"/>
                  </a:cubicBezTo>
                  <a:cubicBezTo>
                    <a:pt x="332" y="377"/>
                    <a:pt x="332" y="377"/>
                    <a:pt x="332" y="377"/>
                  </a:cubicBezTo>
                  <a:cubicBezTo>
                    <a:pt x="332" y="377"/>
                    <a:pt x="332" y="377"/>
                    <a:pt x="332" y="377"/>
                  </a:cubicBezTo>
                  <a:cubicBezTo>
                    <a:pt x="289" y="361"/>
                    <a:pt x="278" y="356"/>
                    <a:pt x="257" y="334"/>
                  </a:cubicBezTo>
                  <a:close/>
                  <a:moveTo>
                    <a:pt x="280" y="418"/>
                  </a:moveTo>
                  <a:cubicBezTo>
                    <a:pt x="162" y="418"/>
                    <a:pt x="162" y="418"/>
                    <a:pt x="162" y="418"/>
                  </a:cubicBezTo>
                  <a:cubicBezTo>
                    <a:pt x="162" y="390"/>
                    <a:pt x="162" y="390"/>
                    <a:pt x="162" y="390"/>
                  </a:cubicBezTo>
                  <a:cubicBezTo>
                    <a:pt x="280" y="390"/>
                    <a:pt x="280" y="390"/>
                    <a:pt x="280" y="390"/>
                  </a:cubicBezTo>
                  <a:lnTo>
                    <a:pt x="280" y="418"/>
                  </a:lnTo>
                  <a:close/>
                  <a:moveTo>
                    <a:pt x="213" y="79"/>
                  </a:moveTo>
                  <a:cubicBezTo>
                    <a:pt x="213" y="108"/>
                    <a:pt x="213" y="108"/>
                    <a:pt x="213" y="108"/>
                  </a:cubicBezTo>
                  <a:cubicBezTo>
                    <a:pt x="206" y="106"/>
                    <a:pt x="203" y="101"/>
                    <a:pt x="203" y="95"/>
                  </a:cubicBezTo>
                  <a:cubicBezTo>
                    <a:pt x="203" y="87"/>
                    <a:pt x="206" y="82"/>
                    <a:pt x="213" y="79"/>
                  </a:cubicBezTo>
                  <a:close/>
                  <a:moveTo>
                    <a:pt x="428" y="46"/>
                  </a:moveTo>
                  <a:cubicBezTo>
                    <a:pt x="418" y="28"/>
                    <a:pt x="397" y="17"/>
                    <a:pt x="368" y="14"/>
                  </a:cubicBezTo>
                  <a:cubicBezTo>
                    <a:pt x="368" y="5"/>
                    <a:pt x="369" y="0"/>
                    <a:pt x="36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5"/>
                    <a:pt x="74" y="14"/>
                  </a:cubicBezTo>
                  <a:cubicBezTo>
                    <a:pt x="45" y="17"/>
                    <a:pt x="24" y="28"/>
                    <a:pt x="14" y="46"/>
                  </a:cubicBezTo>
                  <a:cubicBezTo>
                    <a:pt x="0" y="70"/>
                    <a:pt x="5" y="104"/>
                    <a:pt x="30" y="148"/>
                  </a:cubicBezTo>
                  <a:cubicBezTo>
                    <a:pt x="54" y="189"/>
                    <a:pt x="96" y="206"/>
                    <a:pt x="136" y="211"/>
                  </a:cubicBezTo>
                  <a:cubicBezTo>
                    <a:pt x="160" y="241"/>
                    <a:pt x="180" y="269"/>
                    <a:pt x="185" y="310"/>
                  </a:cubicBezTo>
                  <a:cubicBezTo>
                    <a:pt x="221" y="310"/>
                    <a:pt x="221" y="310"/>
                    <a:pt x="221" y="310"/>
                  </a:cubicBezTo>
                  <a:cubicBezTo>
                    <a:pt x="257" y="310"/>
                    <a:pt x="257" y="310"/>
                    <a:pt x="257" y="310"/>
                  </a:cubicBezTo>
                  <a:cubicBezTo>
                    <a:pt x="262" y="269"/>
                    <a:pt x="282" y="241"/>
                    <a:pt x="306" y="211"/>
                  </a:cubicBezTo>
                  <a:cubicBezTo>
                    <a:pt x="346" y="206"/>
                    <a:pt x="388" y="189"/>
                    <a:pt x="412" y="148"/>
                  </a:cubicBezTo>
                  <a:cubicBezTo>
                    <a:pt x="437" y="104"/>
                    <a:pt x="442" y="70"/>
                    <a:pt x="428" y="46"/>
                  </a:cubicBezTo>
                  <a:close/>
                  <a:moveTo>
                    <a:pt x="51" y="136"/>
                  </a:moveTo>
                  <a:cubicBezTo>
                    <a:pt x="31" y="101"/>
                    <a:pt x="25" y="74"/>
                    <a:pt x="35" y="58"/>
                  </a:cubicBezTo>
                  <a:cubicBezTo>
                    <a:pt x="42" y="45"/>
                    <a:pt x="59" y="40"/>
                    <a:pt x="77" y="38"/>
                  </a:cubicBezTo>
                  <a:cubicBezTo>
                    <a:pt x="82" y="82"/>
                    <a:pt x="93" y="153"/>
                    <a:pt x="111" y="179"/>
                  </a:cubicBezTo>
                  <a:cubicBezTo>
                    <a:pt x="112" y="180"/>
                    <a:pt x="113" y="181"/>
                    <a:pt x="114" y="182"/>
                  </a:cubicBezTo>
                  <a:cubicBezTo>
                    <a:pt x="89" y="175"/>
                    <a:pt x="65" y="161"/>
                    <a:pt x="51" y="136"/>
                  </a:cubicBezTo>
                  <a:close/>
                  <a:moveTo>
                    <a:pt x="253" y="176"/>
                  </a:moveTo>
                  <a:cubicBezTo>
                    <a:pt x="247" y="183"/>
                    <a:pt x="238" y="188"/>
                    <a:pt x="227" y="190"/>
                  </a:cubicBezTo>
                  <a:cubicBezTo>
                    <a:pt x="227" y="204"/>
                    <a:pt x="227" y="204"/>
                    <a:pt x="227" y="204"/>
                  </a:cubicBezTo>
                  <a:cubicBezTo>
                    <a:pt x="227" y="205"/>
                    <a:pt x="227" y="206"/>
                    <a:pt x="227" y="206"/>
                  </a:cubicBezTo>
                  <a:cubicBezTo>
                    <a:pt x="226" y="207"/>
                    <a:pt x="226" y="207"/>
                    <a:pt x="226" y="207"/>
                  </a:cubicBezTo>
                  <a:cubicBezTo>
                    <a:pt x="225" y="208"/>
                    <a:pt x="224" y="208"/>
                    <a:pt x="223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8"/>
                    <a:pt x="215" y="208"/>
                    <a:pt x="215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3" y="206"/>
                    <a:pt x="213" y="205"/>
                    <a:pt x="213" y="204"/>
                  </a:cubicBezTo>
                  <a:cubicBezTo>
                    <a:pt x="213" y="191"/>
                    <a:pt x="213" y="191"/>
                    <a:pt x="213" y="191"/>
                  </a:cubicBezTo>
                  <a:cubicBezTo>
                    <a:pt x="202" y="190"/>
                    <a:pt x="192" y="188"/>
                    <a:pt x="182" y="184"/>
                  </a:cubicBezTo>
                  <a:cubicBezTo>
                    <a:pt x="181" y="183"/>
                    <a:pt x="180" y="183"/>
                    <a:pt x="180" y="182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80"/>
                    <a:pt x="179" y="180"/>
                    <a:pt x="179" y="179"/>
                  </a:cubicBezTo>
                  <a:cubicBezTo>
                    <a:pt x="180" y="172"/>
                    <a:pt x="181" y="164"/>
                    <a:pt x="181" y="153"/>
                  </a:cubicBezTo>
                  <a:cubicBezTo>
                    <a:pt x="181" y="152"/>
                    <a:pt x="181" y="151"/>
                    <a:pt x="182" y="151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4" y="149"/>
                    <a:pt x="184" y="149"/>
                    <a:pt x="185" y="14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1" y="149"/>
                    <a:pt x="192" y="149"/>
                    <a:pt x="192" y="150"/>
                  </a:cubicBezTo>
                  <a:cubicBezTo>
                    <a:pt x="193" y="151"/>
                    <a:pt x="193" y="151"/>
                    <a:pt x="193" y="151"/>
                  </a:cubicBezTo>
                  <a:cubicBezTo>
                    <a:pt x="194" y="151"/>
                    <a:pt x="194" y="152"/>
                    <a:pt x="194" y="153"/>
                  </a:cubicBezTo>
                  <a:cubicBezTo>
                    <a:pt x="194" y="159"/>
                    <a:pt x="194" y="159"/>
                    <a:pt x="194" y="159"/>
                  </a:cubicBezTo>
                  <a:cubicBezTo>
                    <a:pt x="194" y="162"/>
                    <a:pt x="195" y="164"/>
                    <a:pt x="195" y="166"/>
                  </a:cubicBezTo>
                  <a:cubicBezTo>
                    <a:pt x="199" y="171"/>
                    <a:pt x="205" y="174"/>
                    <a:pt x="213" y="175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02" y="136"/>
                    <a:pt x="194" y="132"/>
                    <a:pt x="189" y="128"/>
                  </a:cubicBezTo>
                  <a:cubicBezTo>
                    <a:pt x="182" y="122"/>
                    <a:pt x="178" y="113"/>
                    <a:pt x="178" y="103"/>
                  </a:cubicBezTo>
                  <a:cubicBezTo>
                    <a:pt x="178" y="88"/>
                    <a:pt x="184" y="76"/>
                    <a:pt x="196" y="69"/>
                  </a:cubicBezTo>
                  <a:cubicBezTo>
                    <a:pt x="201" y="66"/>
                    <a:pt x="207" y="64"/>
                    <a:pt x="213" y="63"/>
                  </a:cubicBezTo>
                  <a:cubicBezTo>
                    <a:pt x="213" y="57"/>
                    <a:pt x="213" y="57"/>
                    <a:pt x="213" y="57"/>
                  </a:cubicBezTo>
                  <a:cubicBezTo>
                    <a:pt x="213" y="56"/>
                    <a:pt x="213" y="55"/>
                    <a:pt x="214" y="54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2"/>
                    <a:pt x="217" y="52"/>
                  </a:cubicBezTo>
                  <a:cubicBezTo>
                    <a:pt x="223" y="52"/>
                    <a:pt x="223" y="52"/>
                    <a:pt x="223" y="52"/>
                  </a:cubicBezTo>
                  <a:cubicBezTo>
                    <a:pt x="224" y="52"/>
                    <a:pt x="225" y="53"/>
                    <a:pt x="225" y="53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7" y="55"/>
                    <a:pt x="227" y="56"/>
                    <a:pt x="227" y="56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38" y="63"/>
                    <a:pt x="247" y="65"/>
                    <a:pt x="254" y="68"/>
                  </a:cubicBezTo>
                  <a:cubicBezTo>
                    <a:pt x="255" y="69"/>
                    <a:pt x="256" y="69"/>
                    <a:pt x="256" y="70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7" y="72"/>
                    <a:pt x="257" y="72"/>
                    <a:pt x="257" y="73"/>
                  </a:cubicBezTo>
                  <a:cubicBezTo>
                    <a:pt x="256" y="76"/>
                    <a:pt x="255" y="82"/>
                    <a:pt x="255" y="89"/>
                  </a:cubicBezTo>
                  <a:cubicBezTo>
                    <a:pt x="255" y="97"/>
                    <a:pt x="255" y="97"/>
                    <a:pt x="255" y="97"/>
                  </a:cubicBezTo>
                  <a:cubicBezTo>
                    <a:pt x="255" y="97"/>
                    <a:pt x="254" y="98"/>
                    <a:pt x="254" y="99"/>
                  </a:cubicBezTo>
                  <a:cubicBezTo>
                    <a:pt x="253" y="100"/>
                    <a:pt x="253" y="100"/>
                    <a:pt x="253" y="100"/>
                  </a:cubicBezTo>
                  <a:cubicBezTo>
                    <a:pt x="252" y="100"/>
                    <a:pt x="251" y="100"/>
                    <a:pt x="251" y="100"/>
                  </a:cubicBezTo>
                  <a:cubicBezTo>
                    <a:pt x="245" y="100"/>
                    <a:pt x="245" y="100"/>
                    <a:pt x="245" y="100"/>
                  </a:cubicBezTo>
                  <a:cubicBezTo>
                    <a:pt x="245" y="100"/>
                    <a:pt x="244" y="100"/>
                    <a:pt x="243" y="100"/>
                  </a:cubicBezTo>
                  <a:cubicBezTo>
                    <a:pt x="242" y="99"/>
                    <a:pt x="242" y="99"/>
                    <a:pt x="242" y="99"/>
                  </a:cubicBezTo>
                  <a:cubicBezTo>
                    <a:pt x="242" y="98"/>
                    <a:pt x="241" y="97"/>
                    <a:pt x="241" y="97"/>
                  </a:cubicBezTo>
                  <a:cubicBezTo>
                    <a:pt x="241" y="94"/>
                    <a:pt x="241" y="91"/>
                    <a:pt x="241" y="90"/>
                  </a:cubicBezTo>
                  <a:cubicBezTo>
                    <a:pt x="241" y="87"/>
                    <a:pt x="241" y="85"/>
                    <a:pt x="241" y="85"/>
                  </a:cubicBezTo>
                  <a:cubicBezTo>
                    <a:pt x="238" y="81"/>
                    <a:pt x="233" y="79"/>
                    <a:pt x="227" y="78"/>
                  </a:cubicBezTo>
                  <a:cubicBezTo>
                    <a:pt x="227" y="111"/>
                    <a:pt x="227" y="111"/>
                    <a:pt x="227" y="111"/>
                  </a:cubicBezTo>
                  <a:cubicBezTo>
                    <a:pt x="238" y="112"/>
                    <a:pt x="246" y="115"/>
                    <a:pt x="252" y="119"/>
                  </a:cubicBezTo>
                  <a:cubicBezTo>
                    <a:pt x="260" y="125"/>
                    <a:pt x="264" y="134"/>
                    <a:pt x="264" y="146"/>
                  </a:cubicBezTo>
                  <a:cubicBezTo>
                    <a:pt x="264" y="158"/>
                    <a:pt x="260" y="168"/>
                    <a:pt x="253" y="176"/>
                  </a:cubicBezTo>
                  <a:close/>
                  <a:moveTo>
                    <a:pt x="391" y="136"/>
                  </a:moveTo>
                  <a:cubicBezTo>
                    <a:pt x="377" y="161"/>
                    <a:pt x="353" y="175"/>
                    <a:pt x="328" y="182"/>
                  </a:cubicBezTo>
                  <a:cubicBezTo>
                    <a:pt x="329" y="181"/>
                    <a:pt x="330" y="180"/>
                    <a:pt x="331" y="179"/>
                  </a:cubicBezTo>
                  <a:cubicBezTo>
                    <a:pt x="349" y="153"/>
                    <a:pt x="360" y="82"/>
                    <a:pt x="365" y="38"/>
                  </a:cubicBezTo>
                  <a:cubicBezTo>
                    <a:pt x="383" y="40"/>
                    <a:pt x="400" y="45"/>
                    <a:pt x="407" y="58"/>
                  </a:cubicBezTo>
                  <a:cubicBezTo>
                    <a:pt x="417" y="74"/>
                    <a:pt x="411" y="101"/>
                    <a:pt x="391" y="136"/>
                  </a:cubicBezTo>
                  <a:close/>
                  <a:moveTo>
                    <a:pt x="244" y="155"/>
                  </a:moveTo>
                  <a:cubicBezTo>
                    <a:pt x="244" y="160"/>
                    <a:pt x="242" y="164"/>
                    <a:pt x="240" y="168"/>
                  </a:cubicBezTo>
                  <a:cubicBezTo>
                    <a:pt x="238" y="170"/>
                    <a:pt x="236" y="172"/>
                    <a:pt x="233" y="173"/>
                  </a:cubicBezTo>
                  <a:cubicBezTo>
                    <a:pt x="233" y="141"/>
                    <a:pt x="233" y="141"/>
                    <a:pt x="233" y="141"/>
                  </a:cubicBezTo>
                  <a:cubicBezTo>
                    <a:pt x="240" y="143"/>
                    <a:pt x="244" y="148"/>
                    <a:pt x="244" y="155"/>
                  </a:cubicBezTo>
                  <a:close/>
                </a:path>
              </a:pathLst>
            </a:custGeom>
            <a:solidFill>
              <a:srgbClr val="0097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6303409" y="1930829"/>
              <a:ext cx="871590" cy="871590"/>
            </a:xfrm>
            <a:prstGeom prst="ellipse">
              <a:avLst/>
            </a:prstGeom>
            <a:noFill/>
            <a:ln>
              <a:solidFill>
                <a:srgbClr val="009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93" y="2885785"/>
            <a:ext cx="857129" cy="85712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19" y="2784363"/>
            <a:ext cx="1005530" cy="100553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22" name="任意多边形 21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日期占位符 1"/>
          <p:cNvSpPr txBox="1"/>
          <p:nvPr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717171"/>
                </a:solidFill>
              </a:rPr>
              <a:t>2020/7/24</a:t>
            </a:fld>
            <a:endParaRPr lang="zh-CN" altLang="en-US" sz="1100" dirty="0">
              <a:solidFill>
                <a:srgbClr val="71717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717171"/>
                </a:solidFill>
                <a:latin typeface="+mn-lt"/>
                <a:ea typeface="+mn-ea"/>
                <a:cs typeface="+mn-cs"/>
              </a:rPr>
              <a:t>16</a:t>
            </a:fld>
            <a:endParaRPr lang="zh-CN" altLang="en-US" sz="1100" kern="1200" dirty="0">
              <a:solidFill>
                <a:srgbClr val="71717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5A5A5A"/>
                </a:solidFill>
              </a:rPr>
              <a:t>Netty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线程模型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80" y="952500"/>
            <a:ext cx="8112220" cy="563879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03869" y="1869772"/>
            <a:ext cx="2929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优化点：</a:t>
            </a:r>
            <a:endParaRPr lang="en-US" altLang="zh-CN" dirty="0" smtClean="0"/>
          </a:p>
          <a:p>
            <a:r>
              <a:rPr lang="en-US" altLang="zh-CN" dirty="0" err="1" smtClean="0"/>
              <a:t>Netty</a:t>
            </a:r>
            <a:r>
              <a:rPr lang="zh-CN" altLang="zh-CN" dirty="0"/>
              <a:t>默认就是一个</a:t>
            </a:r>
            <a:r>
              <a:rPr lang="en-US" altLang="zh-CN" dirty="0"/>
              <a:t>IO</a:t>
            </a:r>
            <a:r>
              <a:rPr lang="zh-CN" altLang="zh-CN" dirty="0"/>
              <a:t>线程无锁串行化处理各个客户端的请求，处理完一个返回了响应，再处理下一个</a:t>
            </a:r>
            <a:r>
              <a:rPr lang="zh-CN" altLang="zh-CN" dirty="0" smtClean="0"/>
              <a:t>请求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Processor</a:t>
            </a:r>
            <a:r>
              <a:rPr lang="zh-CN" altLang="en-US" dirty="0" smtClean="0"/>
              <a:t>线程中再</a:t>
            </a:r>
            <a:r>
              <a:rPr lang="zh-CN" altLang="zh-CN" dirty="0" smtClean="0"/>
              <a:t>加</a:t>
            </a:r>
            <a:r>
              <a:rPr lang="zh-CN" altLang="zh-CN" dirty="0"/>
              <a:t>一层</a:t>
            </a:r>
            <a:r>
              <a:rPr lang="en-US" altLang="zh-CN" dirty="0"/>
              <a:t>Handler</a:t>
            </a:r>
            <a:r>
              <a:rPr lang="zh-CN" altLang="zh-CN" dirty="0"/>
              <a:t>线程</a:t>
            </a:r>
            <a:r>
              <a:rPr lang="zh-CN" altLang="zh-CN" dirty="0" smtClean="0"/>
              <a:t>池</a:t>
            </a:r>
            <a:r>
              <a:rPr lang="zh-CN" altLang="en-US" dirty="0"/>
              <a:t>。</a:t>
            </a:r>
            <a:r>
              <a:rPr lang="zh-CN" altLang="en-US" dirty="0" smtClean="0"/>
              <a:t>将</a:t>
            </a:r>
            <a:r>
              <a:rPr lang="en-US" altLang="zh-CN" dirty="0" err="1" smtClean="0"/>
              <a:t>Netty</a:t>
            </a:r>
            <a:r>
              <a:rPr lang="en-US" altLang="zh-CN" dirty="0" smtClean="0"/>
              <a:t> Server</a:t>
            </a:r>
            <a:r>
              <a:rPr lang="zh-CN" altLang="en-US" dirty="0" smtClean="0"/>
              <a:t>的两层线程模型修改为三层线程模型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346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5A5A5A"/>
                </a:solidFill>
              </a:rPr>
              <a:t>1.3.x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架构改进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09" y="804211"/>
            <a:ext cx="9141691" cy="55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5A5A5A"/>
                </a:solidFill>
              </a:rPr>
              <a:t>1.3.x </a:t>
            </a:r>
            <a:r>
              <a:rPr lang="zh-CN" altLang="en-US" sz="2800" b="1" dirty="0">
                <a:solidFill>
                  <a:srgbClr val="5A5A5A"/>
                </a:solidFill>
              </a:rPr>
              <a:t>主流程活动图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24" y="673099"/>
            <a:ext cx="8367276" cy="59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自我介绍</a:t>
            </a:r>
            <a:endParaRPr lang="zh-CN" altLang="en-US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xmlns="" id="{4AD25290-5DB4-2249-AD12-B6C9E2DA5B27}"/>
              </a:ext>
            </a:extLst>
          </p:cNvPr>
          <p:cNvSpPr txBox="1"/>
          <p:nvPr/>
        </p:nvSpPr>
        <p:spPr>
          <a:xfrm>
            <a:off x="850171" y="1408161"/>
            <a:ext cx="10183589" cy="1245881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乔占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卫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(journey)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现任易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观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平台技术专家，</a:t>
            </a:r>
            <a:r>
              <a:rPr kumimoji="1" lang="en-US" altLang="zh-CN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Apache </a:t>
            </a:r>
            <a:r>
              <a:rPr kumimoji="1" lang="en-US" altLang="zh-CN" sz="1600" dirty="0" err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DolphinScheduler</a:t>
            </a:r>
            <a:r>
              <a:rPr kumimoji="1" lang="en-US" altLang="zh-CN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PPMC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kumimoji="1" lang="en-US" altLang="zh-CN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 err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DolphinScheduler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核心开发者之一。经历了</a:t>
            </a:r>
            <a:r>
              <a:rPr kumimoji="1" lang="en-US" altLang="zh-CN" sz="1600" dirty="0" err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DolphinScheduler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kumimoji="1" lang="en-US" altLang="zh-CN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kumimoji="1" lang="en-US" altLang="zh-CN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的开发、开源及贡献给</a:t>
            </a:r>
            <a:r>
              <a:rPr kumimoji="1" lang="en-US" altLang="zh-CN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Apache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孵化器的整个历程。</a:t>
            </a:r>
            <a:endParaRPr kumimoji="1" lang="en-US" altLang="zh-CN" sz="1600" dirty="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6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91654" y="1562904"/>
            <a:ext cx="2008691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</a:t>
            </a:r>
            <a:r>
              <a:rPr lang="en-US" altLang="zh-CN" sz="4000" dirty="0" smtClean="0">
                <a:latin typeface="+mn-lt"/>
                <a:ea typeface="+mn-ea"/>
                <a:cs typeface="+mn-ea"/>
                <a:sym typeface="+mn-lt"/>
              </a:rPr>
              <a:t>5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85520" y="4206389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5A5A5A"/>
                </a:solidFill>
                <a:cs typeface="+mn-ea"/>
                <a:sym typeface="+mn-lt"/>
              </a:rPr>
              <a:t>容错设计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460600" y="2651728"/>
            <a:ext cx="1270800" cy="1270800"/>
          </a:xfrm>
          <a:prstGeom prst="ellipse">
            <a:avLst/>
          </a:prstGeom>
          <a:noFill/>
          <a:ln>
            <a:solidFill>
              <a:srgbClr val="009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93" y="2885785"/>
            <a:ext cx="857129" cy="85712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19" y="2784363"/>
            <a:ext cx="1005530" cy="100553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22" name="任意多边形 21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日期占位符 1"/>
          <p:cNvSpPr txBox="1"/>
          <p:nvPr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717171"/>
                </a:solidFill>
              </a:rPr>
              <a:t>2020/7/24</a:t>
            </a:fld>
            <a:endParaRPr lang="zh-CN" altLang="en-US" sz="1100" dirty="0">
              <a:solidFill>
                <a:srgbClr val="71717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717171"/>
                </a:solidFill>
                <a:latin typeface="+mn-lt"/>
                <a:ea typeface="+mn-ea"/>
                <a:cs typeface="+mn-cs"/>
              </a:rPr>
              <a:t>20</a:t>
            </a:fld>
            <a:endParaRPr lang="zh-CN" altLang="en-US" sz="1100" kern="1200" dirty="0">
              <a:solidFill>
                <a:srgbClr val="71717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5" name="Freeform 899"/>
          <p:cNvSpPr>
            <a:spLocks noEditPoints="1"/>
          </p:cNvSpPr>
          <p:nvPr/>
        </p:nvSpPr>
        <p:spPr bwMode="auto">
          <a:xfrm>
            <a:off x="5784042" y="3109033"/>
            <a:ext cx="695249" cy="496113"/>
          </a:xfrm>
          <a:custGeom>
            <a:avLst/>
            <a:gdLst>
              <a:gd name="T0" fmla="*/ 71 w 212"/>
              <a:gd name="T1" fmla="*/ 17 h 106"/>
              <a:gd name="T2" fmla="*/ 70 w 212"/>
              <a:gd name="T3" fmla="*/ 8 h 106"/>
              <a:gd name="T4" fmla="*/ 65 w 212"/>
              <a:gd name="T5" fmla="*/ 6 h 106"/>
              <a:gd name="T6" fmla="*/ 34 w 212"/>
              <a:gd name="T7" fmla="*/ 33 h 106"/>
              <a:gd name="T8" fmla="*/ 36 w 212"/>
              <a:gd name="T9" fmla="*/ 50 h 106"/>
              <a:gd name="T10" fmla="*/ 39 w 212"/>
              <a:gd name="T11" fmla="*/ 60 h 106"/>
              <a:gd name="T12" fmla="*/ 39 w 212"/>
              <a:gd name="T13" fmla="*/ 65 h 106"/>
              <a:gd name="T14" fmla="*/ 30 w 212"/>
              <a:gd name="T15" fmla="*/ 74 h 106"/>
              <a:gd name="T16" fmla="*/ 1 w 212"/>
              <a:gd name="T17" fmla="*/ 89 h 106"/>
              <a:gd name="T18" fmla="*/ 25 w 212"/>
              <a:gd name="T19" fmla="*/ 106 h 106"/>
              <a:gd name="T20" fmla="*/ 25 w 212"/>
              <a:gd name="T21" fmla="*/ 93 h 106"/>
              <a:gd name="T22" fmla="*/ 25 w 212"/>
              <a:gd name="T23" fmla="*/ 91 h 106"/>
              <a:gd name="T24" fmla="*/ 46 w 212"/>
              <a:gd name="T25" fmla="*/ 76 h 106"/>
              <a:gd name="T26" fmla="*/ 69 w 212"/>
              <a:gd name="T27" fmla="*/ 67 h 106"/>
              <a:gd name="T28" fmla="*/ 66 w 212"/>
              <a:gd name="T29" fmla="*/ 65 h 106"/>
              <a:gd name="T30" fmla="*/ 70 w 212"/>
              <a:gd name="T31" fmla="*/ 52 h 106"/>
              <a:gd name="T32" fmla="*/ 75 w 212"/>
              <a:gd name="T33" fmla="*/ 45 h 106"/>
              <a:gd name="T34" fmla="*/ 70 w 212"/>
              <a:gd name="T35" fmla="*/ 24 h 106"/>
              <a:gd name="T36" fmla="*/ 211 w 212"/>
              <a:gd name="T37" fmla="*/ 89 h 106"/>
              <a:gd name="T38" fmla="*/ 182 w 212"/>
              <a:gd name="T39" fmla="*/ 74 h 106"/>
              <a:gd name="T40" fmla="*/ 173 w 212"/>
              <a:gd name="T41" fmla="*/ 65 h 106"/>
              <a:gd name="T42" fmla="*/ 173 w 212"/>
              <a:gd name="T43" fmla="*/ 59 h 106"/>
              <a:gd name="T44" fmla="*/ 177 w 212"/>
              <a:gd name="T45" fmla="*/ 49 h 106"/>
              <a:gd name="T46" fmla="*/ 178 w 212"/>
              <a:gd name="T47" fmla="*/ 37 h 106"/>
              <a:gd name="T48" fmla="*/ 178 w 212"/>
              <a:gd name="T49" fmla="*/ 23 h 106"/>
              <a:gd name="T50" fmla="*/ 174 w 212"/>
              <a:gd name="T51" fmla="*/ 8 h 106"/>
              <a:gd name="T52" fmla="*/ 168 w 212"/>
              <a:gd name="T53" fmla="*/ 6 h 106"/>
              <a:gd name="T54" fmla="*/ 139 w 212"/>
              <a:gd name="T55" fmla="*/ 12 h 106"/>
              <a:gd name="T56" fmla="*/ 139 w 212"/>
              <a:gd name="T57" fmla="*/ 15 h 106"/>
              <a:gd name="T58" fmla="*/ 140 w 212"/>
              <a:gd name="T59" fmla="*/ 17 h 106"/>
              <a:gd name="T60" fmla="*/ 138 w 212"/>
              <a:gd name="T61" fmla="*/ 41 h 106"/>
              <a:gd name="T62" fmla="*/ 139 w 212"/>
              <a:gd name="T63" fmla="*/ 50 h 106"/>
              <a:gd name="T64" fmla="*/ 142 w 212"/>
              <a:gd name="T65" fmla="*/ 60 h 106"/>
              <a:gd name="T66" fmla="*/ 143 w 212"/>
              <a:gd name="T67" fmla="*/ 65 h 106"/>
              <a:gd name="T68" fmla="*/ 156 w 212"/>
              <a:gd name="T69" fmla="*/ 72 h 106"/>
              <a:gd name="T70" fmla="*/ 170 w 212"/>
              <a:gd name="T71" fmla="*/ 78 h 106"/>
              <a:gd name="T72" fmla="*/ 187 w 212"/>
              <a:gd name="T73" fmla="*/ 92 h 106"/>
              <a:gd name="T74" fmla="*/ 187 w 212"/>
              <a:gd name="T75" fmla="*/ 101 h 106"/>
              <a:gd name="T76" fmla="*/ 212 w 212"/>
              <a:gd name="T77" fmla="*/ 10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2" h="106">
                <a:moveTo>
                  <a:pt x="69" y="22"/>
                </a:moveTo>
                <a:cubicBezTo>
                  <a:pt x="69" y="20"/>
                  <a:pt x="70" y="18"/>
                  <a:pt x="71" y="17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0" y="11"/>
                  <a:pt x="70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5" y="6"/>
                  <a:pt x="65" y="6"/>
                  <a:pt x="65" y="6"/>
                </a:cubicBezTo>
                <a:cubicBezTo>
                  <a:pt x="56" y="0"/>
                  <a:pt x="47" y="4"/>
                  <a:pt x="42" y="6"/>
                </a:cubicBezTo>
                <a:cubicBezTo>
                  <a:pt x="35" y="8"/>
                  <a:pt x="30" y="18"/>
                  <a:pt x="34" y="33"/>
                </a:cubicBezTo>
                <a:cubicBezTo>
                  <a:pt x="34" y="36"/>
                  <a:pt x="32" y="37"/>
                  <a:pt x="32" y="38"/>
                </a:cubicBezTo>
                <a:cubicBezTo>
                  <a:pt x="33" y="41"/>
                  <a:pt x="33" y="49"/>
                  <a:pt x="36" y="50"/>
                </a:cubicBezTo>
                <a:cubicBezTo>
                  <a:pt x="36" y="51"/>
                  <a:pt x="38" y="51"/>
                  <a:pt x="38" y="51"/>
                </a:cubicBezTo>
                <a:cubicBezTo>
                  <a:pt x="38" y="54"/>
                  <a:pt x="38" y="57"/>
                  <a:pt x="39" y="60"/>
                </a:cubicBezTo>
                <a:cubicBezTo>
                  <a:pt x="39" y="62"/>
                  <a:pt x="41" y="62"/>
                  <a:pt x="42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38" y="67"/>
                  <a:pt x="37" y="72"/>
                  <a:pt x="35" y="73"/>
                </a:cubicBezTo>
                <a:cubicBezTo>
                  <a:pt x="33" y="73"/>
                  <a:pt x="32" y="74"/>
                  <a:pt x="30" y="74"/>
                </a:cubicBezTo>
                <a:cubicBezTo>
                  <a:pt x="25" y="76"/>
                  <a:pt x="19" y="79"/>
                  <a:pt x="13" y="81"/>
                </a:cubicBezTo>
                <a:cubicBezTo>
                  <a:pt x="8" y="83"/>
                  <a:pt x="2" y="84"/>
                  <a:pt x="1" y="89"/>
                </a:cubicBezTo>
                <a:cubicBezTo>
                  <a:pt x="1" y="93"/>
                  <a:pt x="0" y="101"/>
                  <a:pt x="0" y="106"/>
                </a:cubicBezTo>
                <a:cubicBezTo>
                  <a:pt x="25" y="106"/>
                  <a:pt x="25" y="106"/>
                  <a:pt x="25" y="106"/>
                </a:cubicBezTo>
                <a:cubicBezTo>
                  <a:pt x="25" y="104"/>
                  <a:pt x="25" y="103"/>
                  <a:pt x="25" y="101"/>
                </a:cubicBezTo>
                <a:cubicBezTo>
                  <a:pt x="25" y="98"/>
                  <a:pt x="25" y="95"/>
                  <a:pt x="25" y="93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1"/>
                  <a:pt x="25" y="91"/>
                  <a:pt x="25" y="91"/>
                </a:cubicBezTo>
                <a:cubicBezTo>
                  <a:pt x="28" y="83"/>
                  <a:pt x="36" y="80"/>
                  <a:pt x="42" y="78"/>
                </a:cubicBezTo>
                <a:cubicBezTo>
                  <a:pt x="44" y="77"/>
                  <a:pt x="45" y="77"/>
                  <a:pt x="46" y="76"/>
                </a:cubicBezTo>
                <a:cubicBezTo>
                  <a:pt x="49" y="75"/>
                  <a:pt x="53" y="74"/>
                  <a:pt x="56" y="72"/>
                </a:cubicBezTo>
                <a:cubicBezTo>
                  <a:pt x="60" y="70"/>
                  <a:pt x="65" y="68"/>
                  <a:pt x="69" y="67"/>
                </a:cubicBezTo>
                <a:cubicBezTo>
                  <a:pt x="69" y="66"/>
                  <a:pt x="69" y="66"/>
                  <a:pt x="69" y="65"/>
                </a:cubicBezTo>
                <a:cubicBezTo>
                  <a:pt x="68" y="65"/>
                  <a:pt x="67" y="65"/>
                  <a:pt x="66" y="65"/>
                </a:cubicBezTo>
                <a:cubicBezTo>
                  <a:pt x="66" y="62"/>
                  <a:pt x="68" y="61"/>
                  <a:pt x="69" y="59"/>
                </a:cubicBezTo>
                <a:cubicBezTo>
                  <a:pt x="70" y="57"/>
                  <a:pt x="69" y="54"/>
                  <a:pt x="70" y="52"/>
                </a:cubicBezTo>
                <a:cubicBezTo>
                  <a:pt x="71" y="51"/>
                  <a:pt x="73" y="50"/>
                  <a:pt x="73" y="49"/>
                </a:cubicBezTo>
                <a:cubicBezTo>
                  <a:pt x="74" y="48"/>
                  <a:pt x="75" y="46"/>
                  <a:pt x="75" y="45"/>
                </a:cubicBezTo>
                <a:cubicBezTo>
                  <a:pt x="75" y="44"/>
                  <a:pt x="75" y="43"/>
                  <a:pt x="75" y="43"/>
                </a:cubicBezTo>
                <a:cubicBezTo>
                  <a:pt x="71" y="38"/>
                  <a:pt x="70" y="30"/>
                  <a:pt x="70" y="24"/>
                </a:cubicBezTo>
                <a:cubicBezTo>
                  <a:pt x="70" y="23"/>
                  <a:pt x="70" y="23"/>
                  <a:pt x="69" y="22"/>
                </a:cubicBezTo>
                <a:close/>
                <a:moveTo>
                  <a:pt x="211" y="89"/>
                </a:moveTo>
                <a:cubicBezTo>
                  <a:pt x="210" y="84"/>
                  <a:pt x="204" y="83"/>
                  <a:pt x="199" y="81"/>
                </a:cubicBezTo>
                <a:cubicBezTo>
                  <a:pt x="193" y="79"/>
                  <a:pt x="187" y="76"/>
                  <a:pt x="182" y="74"/>
                </a:cubicBezTo>
                <a:cubicBezTo>
                  <a:pt x="180" y="74"/>
                  <a:pt x="179" y="73"/>
                  <a:pt x="177" y="73"/>
                </a:cubicBezTo>
                <a:cubicBezTo>
                  <a:pt x="175" y="72"/>
                  <a:pt x="174" y="67"/>
                  <a:pt x="173" y="65"/>
                </a:cubicBezTo>
                <a:cubicBezTo>
                  <a:pt x="172" y="65"/>
                  <a:pt x="171" y="65"/>
                  <a:pt x="170" y="65"/>
                </a:cubicBezTo>
                <a:cubicBezTo>
                  <a:pt x="170" y="62"/>
                  <a:pt x="172" y="61"/>
                  <a:pt x="173" y="59"/>
                </a:cubicBezTo>
                <a:cubicBezTo>
                  <a:pt x="173" y="57"/>
                  <a:pt x="173" y="54"/>
                  <a:pt x="174" y="52"/>
                </a:cubicBezTo>
                <a:cubicBezTo>
                  <a:pt x="175" y="51"/>
                  <a:pt x="176" y="50"/>
                  <a:pt x="177" y="49"/>
                </a:cubicBezTo>
                <a:cubicBezTo>
                  <a:pt x="178" y="48"/>
                  <a:pt x="178" y="46"/>
                  <a:pt x="179" y="45"/>
                </a:cubicBezTo>
                <a:cubicBezTo>
                  <a:pt x="179" y="43"/>
                  <a:pt x="180" y="39"/>
                  <a:pt x="178" y="37"/>
                </a:cubicBezTo>
                <a:cubicBezTo>
                  <a:pt x="178" y="35"/>
                  <a:pt x="177" y="35"/>
                  <a:pt x="177" y="34"/>
                </a:cubicBezTo>
                <a:cubicBezTo>
                  <a:pt x="177" y="31"/>
                  <a:pt x="178" y="25"/>
                  <a:pt x="178" y="23"/>
                </a:cubicBezTo>
                <a:cubicBezTo>
                  <a:pt x="178" y="20"/>
                  <a:pt x="178" y="16"/>
                  <a:pt x="177" y="13"/>
                </a:cubicBezTo>
                <a:cubicBezTo>
                  <a:pt x="177" y="13"/>
                  <a:pt x="176" y="9"/>
                  <a:pt x="174" y="8"/>
                </a:cubicBezTo>
                <a:cubicBezTo>
                  <a:pt x="171" y="8"/>
                  <a:pt x="171" y="8"/>
                  <a:pt x="171" y="8"/>
                </a:cubicBezTo>
                <a:cubicBezTo>
                  <a:pt x="168" y="6"/>
                  <a:pt x="168" y="6"/>
                  <a:pt x="168" y="6"/>
                </a:cubicBezTo>
                <a:cubicBezTo>
                  <a:pt x="160" y="0"/>
                  <a:pt x="151" y="4"/>
                  <a:pt x="146" y="6"/>
                </a:cubicBezTo>
                <a:cubicBezTo>
                  <a:pt x="143" y="7"/>
                  <a:pt x="141" y="9"/>
                  <a:pt x="139" y="12"/>
                </a:cubicBezTo>
                <a:cubicBezTo>
                  <a:pt x="139" y="13"/>
                  <a:pt x="139" y="14"/>
                  <a:pt x="139" y="14"/>
                </a:cubicBezTo>
                <a:cubicBezTo>
                  <a:pt x="139" y="15"/>
                  <a:pt x="139" y="15"/>
                  <a:pt x="139" y="15"/>
                </a:cubicBezTo>
                <a:cubicBezTo>
                  <a:pt x="139" y="15"/>
                  <a:pt x="139" y="15"/>
                  <a:pt x="139" y="15"/>
                </a:cubicBezTo>
                <a:cubicBezTo>
                  <a:pt x="140" y="16"/>
                  <a:pt x="140" y="16"/>
                  <a:pt x="140" y="17"/>
                </a:cubicBezTo>
                <a:cubicBezTo>
                  <a:pt x="143" y="22"/>
                  <a:pt x="142" y="28"/>
                  <a:pt x="141" y="32"/>
                </a:cubicBezTo>
                <a:cubicBezTo>
                  <a:pt x="141" y="34"/>
                  <a:pt x="140" y="38"/>
                  <a:pt x="138" y="41"/>
                </a:cubicBezTo>
                <a:cubicBezTo>
                  <a:pt x="137" y="41"/>
                  <a:pt x="137" y="42"/>
                  <a:pt x="136" y="42"/>
                </a:cubicBezTo>
                <a:cubicBezTo>
                  <a:pt x="137" y="46"/>
                  <a:pt x="137" y="49"/>
                  <a:pt x="139" y="50"/>
                </a:cubicBezTo>
                <a:cubicBezTo>
                  <a:pt x="140" y="51"/>
                  <a:pt x="142" y="51"/>
                  <a:pt x="142" y="51"/>
                </a:cubicBezTo>
                <a:cubicBezTo>
                  <a:pt x="142" y="54"/>
                  <a:pt x="142" y="57"/>
                  <a:pt x="142" y="60"/>
                </a:cubicBezTo>
                <a:cubicBezTo>
                  <a:pt x="143" y="62"/>
                  <a:pt x="145" y="62"/>
                  <a:pt x="145" y="65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3" y="66"/>
                  <a:pt x="143" y="66"/>
                  <a:pt x="143" y="67"/>
                </a:cubicBezTo>
                <a:cubicBezTo>
                  <a:pt x="147" y="68"/>
                  <a:pt x="152" y="70"/>
                  <a:pt x="156" y="72"/>
                </a:cubicBezTo>
                <a:cubicBezTo>
                  <a:pt x="160" y="74"/>
                  <a:pt x="163" y="75"/>
                  <a:pt x="166" y="76"/>
                </a:cubicBezTo>
                <a:cubicBezTo>
                  <a:pt x="167" y="77"/>
                  <a:pt x="168" y="77"/>
                  <a:pt x="170" y="78"/>
                </a:cubicBezTo>
                <a:cubicBezTo>
                  <a:pt x="176" y="80"/>
                  <a:pt x="184" y="83"/>
                  <a:pt x="187" y="91"/>
                </a:cubicBezTo>
                <a:cubicBezTo>
                  <a:pt x="187" y="92"/>
                  <a:pt x="187" y="92"/>
                  <a:pt x="187" y="92"/>
                </a:cubicBezTo>
                <a:cubicBezTo>
                  <a:pt x="187" y="93"/>
                  <a:pt x="187" y="93"/>
                  <a:pt x="187" y="93"/>
                </a:cubicBezTo>
                <a:cubicBezTo>
                  <a:pt x="187" y="95"/>
                  <a:pt x="187" y="98"/>
                  <a:pt x="187" y="101"/>
                </a:cubicBezTo>
                <a:cubicBezTo>
                  <a:pt x="187" y="103"/>
                  <a:pt x="187" y="104"/>
                  <a:pt x="187" y="106"/>
                </a:cubicBezTo>
                <a:cubicBezTo>
                  <a:pt x="212" y="106"/>
                  <a:pt x="212" y="106"/>
                  <a:pt x="212" y="106"/>
                </a:cubicBezTo>
                <a:cubicBezTo>
                  <a:pt x="212" y="101"/>
                  <a:pt x="211" y="93"/>
                  <a:pt x="211" y="89"/>
                </a:cubicBezTo>
                <a:close/>
              </a:path>
            </a:pathLst>
          </a:custGeom>
          <a:solidFill>
            <a:srgbClr val="0097E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Freeform 900"/>
          <p:cNvSpPr/>
          <p:nvPr/>
        </p:nvSpPr>
        <p:spPr bwMode="auto">
          <a:xfrm>
            <a:off x="5888670" y="3085251"/>
            <a:ext cx="463139" cy="519895"/>
          </a:xfrm>
          <a:custGeom>
            <a:avLst/>
            <a:gdLst>
              <a:gd name="T0" fmla="*/ 102 w 150"/>
              <a:gd name="T1" fmla="*/ 17 h 147"/>
              <a:gd name="T2" fmla="*/ 103 w 150"/>
              <a:gd name="T3" fmla="*/ 32 h 147"/>
              <a:gd name="T4" fmla="*/ 102 w 150"/>
              <a:gd name="T5" fmla="*/ 46 h 147"/>
              <a:gd name="T6" fmla="*/ 104 w 150"/>
              <a:gd name="T7" fmla="*/ 50 h 147"/>
              <a:gd name="T8" fmla="*/ 104 w 150"/>
              <a:gd name="T9" fmla="*/ 62 h 147"/>
              <a:gd name="T10" fmla="*/ 102 w 150"/>
              <a:gd name="T11" fmla="*/ 68 h 147"/>
              <a:gd name="T12" fmla="*/ 97 w 150"/>
              <a:gd name="T13" fmla="*/ 72 h 147"/>
              <a:gd name="T14" fmla="*/ 96 w 150"/>
              <a:gd name="T15" fmla="*/ 82 h 147"/>
              <a:gd name="T16" fmla="*/ 92 w 150"/>
              <a:gd name="T17" fmla="*/ 90 h 147"/>
              <a:gd name="T18" fmla="*/ 96 w 150"/>
              <a:gd name="T19" fmla="*/ 90 h 147"/>
              <a:gd name="T20" fmla="*/ 102 w 150"/>
              <a:gd name="T21" fmla="*/ 101 h 147"/>
              <a:gd name="T22" fmla="*/ 109 w 150"/>
              <a:gd name="T23" fmla="*/ 103 h 147"/>
              <a:gd name="T24" fmla="*/ 132 w 150"/>
              <a:gd name="T25" fmla="*/ 113 h 147"/>
              <a:gd name="T26" fmla="*/ 150 w 150"/>
              <a:gd name="T27" fmla="*/ 124 h 147"/>
              <a:gd name="T28" fmla="*/ 150 w 150"/>
              <a:gd name="T29" fmla="*/ 147 h 147"/>
              <a:gd name="T30" fmla="*/ 0 w 150"/>
              <a:gd name="T31" fmla="*/ 147 h 147"/>
              <a:gd name="T32" fmla="*/ 0 w 150"/>
              <a:gd name="T33" fmla="*/ 124 h 147"/>
              <a:gd name="T34" fmla="*/ 18 w 150"/>
              <a:gd name="T35" fmla="*/ 113 h 147"/>
              <a:gd name="T36" fmla="*/ 41 w 150"/>
              <a:gd name="T37" fmla="*/ 103 h 147"/>
              <a:gd name="T38" fmla="*/ 48 w 150"/>
              <a:gd name="T39" fmla="*/ 101 h 147"/>
              <a:gd name="T40" fmla="*/ 54 w 150"/>
              <a:gd name="T41" fmla="*/ 90 h 147"/>
              <a:gd name="T42" fmla="*/ 57 w 150"/>
              <a:gd name="T43" fmla="*/ 90 h 147"/>
              <a:gd name="T44" fmla="*/ 53 w 150"/>
              <a:gd name="T45" fmla="*/ 83 h 147"/>
              <a:gd name="T46" fmla="*/ 52 w 150"/>
              <a:gd name="T47" fmla="*/ 70 h 147"/>
              <a:gd name="T48" fmla="*/ 49 w 150"/>
              <a:gd name="T49" fmla="*/ 70 h 147"/>
              <a:gd name="T50" fmla="*/ 44 w 150"/>
              <a:gd name="T51" fmla="*/ 53 h 147"/>
              <a:gd name="T52" fmla="*/ 46 w 150"/>
              <a:gd name="T53" fmla="*/ 46 h 147"/>
              <a:gd name="T54" fmla="*/ 58 w 150"/>
              <a:gd name="T55" fmla="*/ 7 h 147"/>
              <a:gd name="T56" fmla="*/ 90 w 150"/>
              <a:gd name="T57" fmla="*/ 7 h 147"/>
              <a:gd name="T58" fmla="*/ 93 w 150"/>
              <a:gd name="T59" fmla="*/ 10 h 147"/>
              <a:gd name="T60" fmla="*/ 98 w 150"/>
              <a:gd name="T61" fmla="*/ 10 h 147"/>
              <a:gd name="T62" fmla="*/ 102 w 150"/>
              <a:gd name="T63" fmla="*/ 1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47">
                <a:moveTo>
                  <a:pt x="102" y="17"/>
                </a:moveTo>
                <a:cubicBezTo>
                  <a:pt x="103" y="22"/>
                  <a:pt x="103" y="26"/>
                  <a:pt x="103" y="32"/>
                </a:cubicBezTo>
                <a:cubicBezTo>
                  <a:pt x="103" y="34"/>
                  <a:pt x="102" y="43"/>
                  <a:pt x="102" y="46"/>
                </a:cubicBezTo>
                <a:cubicBezTo>
                  <a:pt x="102" y="48"/>
                  <a:pt x="103" y="48"/>
                  <a:pt x="104" y="50"/>
                </a:cubicBezTo>
                <a:cubicBezTo>
                  <a:pt x="105" y="54"/>
                  <a:pt x="105" y="59"/>
                  <a:pt x="104" y="62"/>
                </a:cubicBezTo>
                <a:cubicBezTo>
                  <a:pt x="104" y="64"/>
                  <a:pt x="103" y="66"/>
                  <a:pt x="102" y="68"/>
                </a:cubicBezTo>
                <a:cubicBezTo>
                  <a:pt x="101" y="70"/>
                  <a:pt x="98" y="70"/>
                  <a:pt x="97" y="72"/>
                </a:cubicBezTo>
                <a:cubicBezTo>
                  <a:pt x="96" y="75"/>
                  <a:pt x="97" y="78"/>
                  <a:pt x="96" y="82"/>
                </a:cubicBezTo>
                <a:cubicBezTo>
                  <a:pt x="95" y="85"/>
                  <a:pt x="92" y="85"/>
                  <a:pt x="92" y="90"/>
                </a:cubicBezTo>
                <a:cubicBezTo>
                  <a:pt x="93" y="90"/>
                  <a:pt x="94" y="90"/>
                  <a:pt x="96" y="90"/>
                </a:cubicBezTo>
                <a:cubicBezTo>
                  <a:pt x="97" y="93"/>
                  <a:pt x="100" y="99"/>
                  <a:pt x="102" y="101"/>
                </a:cubicBezTo>
                <a:cubicBezTo>
                  <a:pt x="104" y="102"/>
                  <a:pt x="107" y="102"/>
                  <a:pt x="109" y="103"/>
                </a:cubicBezTo>
                <a:cubicBezTo>
                  <a:pt x="116" y="106"/>
                  <a:pt x="125" y="110"/>
                  <a:pt x="132" y="113"/>
                </a:cubicBezTo>
                <a:cubicBezTo>
                  <a:pt x="139" y="116"/>
                  <a:pt x="148" y="117"/>
                  <a:pt x="150" y="124"/>
                </a:cubicBezTo>
                <a:cubicBezTo>
                  <a:pt x="150" y="129"/>
                  <a:pt x="150" y="141"/>
                  <a:pt x="15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1"/>
                  <a:pt x="0" y="129"/>
                  <a:pt x="0" y="124"/>
                </a:cubicBezTo>
                <a:cubicBezTo>
                  <a:pt x="3" y="117"/>
                  <a:pt x="11" y="116"/>
                  <a:pt x="18" y="113"/>
                </a:cubicBezTo>
                <a:cubicBezTo>
                  <a:pt x="25" y="110"/>
                  <a:pt x="34" y="106"/>
                  <a:pt x="41" y="103"/>
                </a:cubicBezTo>
                <a:cubicBezTo>
                  <a:pt x="44" y="102"/>
                  <a:pt x="46" y="102"/>
                  <a:pt x="48" y="101"/>
                </a:cubicBezTo>
                <a:cubicBezTo>
                  <a:pt x="50" y="99"/>
                  <a:pt x="53" y="93"/>
                  <a:pt x="54" y="90"/>
                </a:cubicBezTo>
                <a:cubicBezTo>
                  <a:pt x="57" y="90"/>
                  <a:pt x="57" y="90"/>
                  <a:pt x="57" y="90"/>
                </a:cubicBezTo>
                <a:cubicBezTo>
                  <a:pt x="57" y="86"/>
                  <a:pt x="54" y="85"/>
                  <a:pt x="53" y="83"/>
                </a:cubicBezTo>
                <a:cubicBezTo>
                  <a:pt x="53" y="79"/>
                  <a:pt x="53" y="74"/>
                  <a:pt x="52" y="70"/>
                </a:cubicBezTo>
                <a:cubicBezTo>
                  <a:pt x="52" y="71"/>
                  <a:pt x="49" y="70"/>
                  <a:pt x="49" y="70"/>
                </a:cubicBezTo>
                <a:cubicBezTo>
                  <a:pt x="45" y="67"/>
                  <a:pt x="45" y="57"/>
                  <a:pt x="44" y="53"/>
                </a:cubicBezTo>
                <a:cubicBezTo>
                  <a:pt x="44" y="51"/>
                  <a:pt x="47" y="49"/>
                  <a:pt x="46" y="46"/>
                </a:cubicBezTo>
                <a:cubicBezTo>
                  <a:pt x="42" y="25"/>
                  <a:pt x="48" y="11"/>
                  <a:pt x="58" y="7"/>
                </a:cubicBezTo>
                <a:cubicBezTo>
                  <a:pt x="65" y="5"/>
                  <a:pt x="78" y="0"/>
                  <a:pt x="90" y="7"/>
                </a:cubicBezTo>
                <a:cubicBezTo>
                  <a:pt x="93" y="10"/>
                  <a:pt x="93" y="10"/>
                  <a:pt x="93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100" y="12"/>
                  <a:pt x="102" y="17"/>
                  <a:pt x="102" y="17"/>
                </a:cubicBezTo>
                <a:close/>
              </a:path>
            </a:pathLst>
          </a:custGeom>
          <a:solidFill>
            <a:srgbClr val="0097E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636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5A5A5A"/>
                </a:solidFill>
              </a:rPr>
              <a:t>Master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容错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5" y="914538"/>
            <a:ext cx="9430285" cy="56513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03869" y="1869772"/>
            <a:ext cx="29299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注意：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Master</a:t>
            </a:r>
            <a:r>
              <a:rPr lang="zh-CN" altLang="en-US" dirty="0" smtClean="0"/>
              <a:t>容错就是容流程</a:t>
            </a:r>
            <a:r>
              <a:rPr lang="en-US" altLang="zh-CN" dirty="0" smtClean="0"/>
              <a:t>DAG</a:t>
            </a:r>
            <a:r>
              <a:rPr lang="zh-CN" altLang="en-US" dirty="0" smtClean="0"/>
              <a:t>，让</a:t>
            </a:r>
            <a:r>
              <a:rPr lang="zh-CN" altLang="en-US" dirty="0"/>
              <a:t>宕</a:t>
            </a:r>
            <a:r>
              <a:rPr lang="zh-CN" altLang="en-US" dirty="0" smtClean="0"/>
              <a:t>机</a:t>
            </a:r>
            <a:r>
              <a:rPr lang="en-US" altLang="zh-CN" dirty="0" err="1" smtClean="0"/>
              <a:t>MasterB</a:t>
            </a:r>
            <a:r>
              <a:rPr lang="zh-CN" altLang="en-US" dirty="0" smtClean="0"/>
              <a:t>上的流程</a:t>
            </a:r>
            <a:r>
              <a:rPr lang="en-US" altLang="zh-CN" dirty="0" smtClean="0"/>
              <a:t>DAG</a:t>
            </a:r>
            <a:r>
              <a:rPr lang="zh-CN" altLang="en-US" dirty="0" smtClean="0"/>
              <a:t>转移到其他机器上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62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5A5A5A"/>
                </a:solidFill>
              </a:rPr>
              <a:t>Worker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容错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3869" y="1869772"/>
            <a:ext cx="29299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注意：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Worker</a:t>
            </a:r>
            <a:r>
              <a:rPr lang="zh-CN" altLang="en-US" dirty="0" smtClean="0"/>
              <a:t>容错主要是是</a:t>
            </a:r>
            <a:r>
              <a:rPr lang="en-US" altLang="zh-CN" dirty="0" smtClean="0"/>
              <a:t>kill</a:t>
            </a:r>
            <a:r>
              <a:rPr lang="zh-CN" altLang="en-US" dirty="0" smtClean="0"/>
              <a:t>任务，任务在其他机器上重新提交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04" y="1117600"/>
            <a:ext cx="8785876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91654" y="1562904"/>
            <a:ext cx="2008691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6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26448" y="4206389"/>
            <a:ext cx="233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未来架构规划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460600" y="2651728"/>
            <a:ext cx="1270800" cy="1270800"/>
          </a:xfrm>
          <a:prstGeom prst="ellipse">
            <a:avLst/>
          </a:prstGeom>
          <a:noFill/>
          <a:ln>
            <a:solidFill>
              <a:srgbClr val="009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93" y="2885785"/>
            <a:ext cx="857129" cy="85712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19" y="2784363"/>
            <a:ext cx="1005530" cy="100553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22" name="任意多边形 21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日期占位符 1"/>
          <p:cNvSpPr txBox="1"/>
          <p:nvPr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717171"/>
                </a:solidFill>
              </a:rPr>
              <a:t>2020/7/24</a:t>
            </a:fld>
            <a:endParaRPr lang="zh-CN" altLang="en-US" sz="1100" dirty="0">
              <a:solidFill>
                <a:srgbClr val="71717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717171"/>
                </a:solidFill>
                <a:latin typeface="+mn-lt"/>
                <a:ea typeface="+mn-ea"/>
                <a:cs typeface="+mn-cs"/>
              </a:rPr>
              <a:t>23</a:t>
            </a:fld>
            <a:endParaRPr lang="zh-CN" altLang="en-US" sz="1100" kern="1200" dirty="0">
              <a:solidFill>
                <a:srgbClr val="71717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 70"/>
          <p:cNvSpPr/>
          <p:nvPr/>
        </p:nvSpPr>
        <p:spPr bwMode="auto">
          <a:xfrm>
            <a:off x="5712154" y="3033983"/>
            <a:ext cx="675946" cy="581931"/>
          </a:xfrm>
          <a:custGeom>
            <a:avLst/>
            <a:gdLst>
              <a:gd name="T0" fmla="*/ 252 w 288"/>
              <a:gd name="T1" fmla="*/ 179 h 287"/>
              <a:gd name="T2" fmla="*/ 288 w 288"/>
              <a:gd name="T3" fmla="*/ 143 h 287"/>
              <a:gd name="T4" fmla="*/ 252 w 288"/>
              <a:gd name="T5" fmla="*/ 107 h 287"/>
              <a:gd name="T6" fmla="*/ 218 w 288"/>
              <a:gd name="T7" fmla="*/ 133 h 287"/>
              <a:gd name="T8" fmla="*/ 128 w 288"/>
              <a:gd name="T9" fmla="*/ 133 h 287"/>
              <a:gd name="T10" fmla="*/ 178 w 288"/>
              <a:gd name="T11" fmla="*/ 46 h 287"/>
              <a:gd name="T12" fmla="*/ 218 w 288"/>
              <a:gd name="T13" fmla="*/ 46 h 287"/>
              <a:gd name="T14" fmla="*/ 252 w 288"/>
              <a:gd name="T15" fmla="*/ 72 h 287"/>
              <a:gd name="T16" fmla="*/ 288 w 288"/>
              <a:gd name="T17" fmla="*/ 36 h 287"/>
              <a:gd name="T18" fmla="*/ 252 w 288"/>
              <a:gd name="T19" fmla="*/ 0 h 287"/>
              <a:gd name="T20" fmla="*/ 218 w 288"/>
              <a:gd name="T21" fmla="*/ 26 h 287"/>
              <a:gd name="T22" fmla="*/ 166 w 288"/>
              <a:gd name="T23" fmla="*/ 26 h 287"/>
              <a:gd name="T24" fmla="*/ 104 w 288"/>
              <a:gd name="T25" fmla="*/ 133 h 287"/>
              <a:gd name="T26" fmla="*/ 71 w 288"/>
              <a:gd name="T27" fmla="*/ 133 h 287"/>
              <a:gd name="T28" fmla="*/ 36 w 288"/>
              <a:gd name="T29" fmla="*/ 107 h 287"/>
              <a:gd name="T30" fmla="*/ 0 w 288"/>
              <a:gd name="T31" fmla="*/ 143 h 287"/>
              <a:gd name="T32" fmla="*/ 36 w 288"/>
              <a:gd name="T33" fmla="*/ 179 h 287"/>
              <a:gd name="T34" fmla="*/ 71 w 288"/>
              <a:gd name="T35" fmla="*/ 153 h 287"/>
              <a:gd name="T36" fmla="*/ 104 w 288"/>
              <a:gd name="T37" fmla="*/ 153 h 287"/>
              <a:gd name="T38" fmla="*/ 166 w 288"/>
              <a:gd name="T39" fmla="*/ 261 h 287"/>
              <a:gd name="T40" fmla="*/ 218 w 288"/>
              <a:gd name="T41" fmla="*/ 261 h 287"/>
              <a:gd name="T42" fmla="*/ 252 w 288"/>
              <a:gd name="T43" fmla="*/ 287 h 287"/>
              <a:gd name="T44" fmla="*/ 288 w 288"/>
              <a:gd name="T45" fmla="*/ 251 h 287"/>
              <a:gd name="T46" fmla="*/ 252 w 288"/>
              <a:gd name="T47" fmla="*/ 215 h 287"/>
              <a:gd name="T48" fmla="*/ 218 w 288"/>
              <a:gd name="T49" fmla="*/ 241 h 287"/>
              <a:gd name="T50" fmla="*/ 178 w 288"/>
              <a:gd name="T51" fmla="*/ 241 h 287"/>
              <a:gd name="T52" fmla="*/ 128 w 288"/>
              <a:gd name="T53" fmla="*/ 153 h 287"/>
              <a:gd name="T54" fmla="*/ 218 w 288"/>
              <a:gd name="T55" fmla="*/ 153 h 287"/>
              <a:gd name="T56" fmla="*/ 252 w 288"/>
              <a:gd name="T57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87">
                <a:moveTo>
                  <a:pt x="252" y="179"/>
                </a:moveTo>
                <a:cubicBezTo>
                  <a:pt x="272" y="179"/>
                  <a:pt x="288" y="163"/>
                  <a:pt x="288" y="143"/>
                </a:cubicBezTo>
                <a:cubicBezTo>
                  <a:pt x="288" y="124"/>
                  <a:pt x="272" y="107"/>
                  <a:pt x="252" y="107"/>
                </a:cubicBezTo>
                <a:cubicBezTo>
                  <a:pt x="236" y="107"/>
                  <a:pt x="222" y="118"/>
                  <a:pt x="218" y="133"/>
                </a:cubicBezTo>
                <a:cubicBezTo>
                  <a:pt x="128" y="133"/>
                  <a:pt x="128" y="133"/>
                  <a:pt x="128" y="133"/>
                </a:cubicBezTo>
                <a:cubicBezTo>
                  <a:pt x="178" y="46"/>
                  <a:pt x="178" y="46"/>
                  <a:pt x="178" y="46"/>
                </a:cubicBezTo>
                <a:cubicBezTo>
                  <a:pt x="218" y="46"/>
                  <a:pt x="218" y="46"/>
                  <a:pt x="218" y="46"/>
                </a:cubicBezTo>
                <a:cubicBezTo>
                  <a:pt x="222" y="61"/>
                  <a:pt x="236" y="72"/>
                  <a:pt x="252" y="72"/>
                </a:cubicBezTo>
                <a:cubicBezTo>
                  <a:pt x="272" y="72"/>
                  <a:pt x="288" y="56"/>
                  <a:pt x="288" y="36"/>
                </a:cubicBezTo>
                <a:cubicBezTo>
                  <a:pt x="288" y="16"/>
                  <a:pt x="272" y="0"/>
                  <a:pt x="252" y="0"/>
                </a:cubicBezTo>
                <a:cubicBezTo>
                  <a:pt x="236" y="0"/>
                  <a:pt x="222" y="11"/>
                  <a:pt x="218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6" y="118"/>
                  <a:pt x="53" y="107"/>
                  <a:pt x="36" y="107"/>
                </a:cubicBezTo>
                <a:cubicBezTo>
                  <a:pt x="16" y="107"/>
                  <a:pt x="0" y="124"/>
                  <a:pt x="0" y="143"/>
                </a:cubicBezTo>
                <a:cubicBezTo>
                  <a:pt x="0" y="163"/>
                  <a:pt x="16" y="179"/>
                  <a:pt x="36" y="179"/>
                </a:cubicBezTo>
                <a:cubicBezTo>
                  <a:pt x="53" y="179"/>
                  <a:pt x="66" y="168"/>
                  <a:pt x="71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66" y="261"/>
                  <a:pt x="166" y="261"/>
                  <a:pt x="166" y="261"/>
                </a:cubicBezTo>
                <a:cubicBezTo>
                  <a:pt x="218" y="261"/>
                  <a:pt x="218" y="261"/>
                  <a:pt x="218" y="261"/>
                </a:cubicBezTo>
                <a:cubicBezTo>
                  <a:pt x="222" y="277"/>
                  <a:pt x="236" y="287"/>
                  <a:pt x="252" y="287"/>
                </a:cubicBezTo>
                <a:cubicBezTo>
                  <a:pt x="272" y="287"/>
                  <a:pt x="288" y="271"/>
                  <a:pt x="288" y="251"/>
                </a:cubicBezTo>
                <a:cubicBezTo>
                  <a:pt x="288" y="232"/>
                  <a:pt x="272" y="215"/>
                  <a:pt x="252" y="215"/>
                </a:cubicBezTo>
                <a:cubicBezTo>
                  <a:pt x="236" y="215"/>
                  <a:pt x="222" y="226"/>
                  <a:pt x="21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218" y="153"/>
                  <a:pt x="218" y="153"/>
                  <a:pt x="218" y="153"/>
                </a:cubicBezTo>
                <a:cubicBezTo>
                  <a:pt x="222" y="168"/>
                  <a:pt x="236" y="179"/>
                  <a:pt x="252" y="179"/>
                </a:cubicBezTo>
                <a:close/>
              </a:path>
            </a:pathLst>
          </a:custGeom>
          <a:solidFill>
            <a:srgbClr val="0097E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410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5A5A5A"/>
                </a:solidFill>
              </a:rPr>
              <a:t>Master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线程模型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64" y="1312508"/>
            <a:ext cx="9486336" cy="47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6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5A5A5A"/>
                </a:solidFill>
              </a:rPr>
              <a:t>Api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通信</a:t>
            </a:r>
            <a:r>
              <a:rPr lang="en-US" altLang="zh-CN" sz="2800" b="1" dirty="0" smtClean="0">
                <a:solidFill>
                  <a:srgbClr val="5A5A5A"/>
                </a:solidFill>
              </a:rPr>
              <a:t>Master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，</a:t>
            </a:r>
            <a:r>
              <a:rPr lang="en-US" altLang="zh-CN" sz="2800" b="1" dirty="0" smtClean="0">
                <a:solidFill>
                  <a:srgbClr val="5A5A5A"/>
                </a:solidFill>
              </a:rPr>
              <a:t>Master/Worker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通信</a:t>
            </a:r>
            <a:r>
              <a:rPr lang="en-US" altLang="zh-CN" sz="2800" b="1" dirty="0" smtClean="0">
                <a:solidFill>
                  <a:srgbClr val="5A5A5A"/>
                </a:solidFill>
              </a:rPr>
              <a:t>Alert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6" y="1137622"/>
            <a:ext cx="5657850" cy="265014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226469" y="4292789"/>
            <a:ext cx="52698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注意：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Alert SPI</a:t>
            </a:r>
            <a:r>
              <a:rPr lang="zh-CN" altLang="en-US" dirty="0" smtClean="0"/>
              <a:t>插件化告警，正在做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Alert</a:t>
            </a:r>
            <a:r>
              <a:rPr lang="zh-CN" altLang="en-US" dirty="0" smtClean="0"/>
              <a:t>作为一个服务，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需要告警，调用</a:t>
            </a:r>
            <a:r>
              <a:rPr lang="en-US" altLang="zh-CN" dirty="0" smtClean="0"/>
              <a:t>Alert</a:t>
            </a:r>
            <a:r>
              <a:rPr lang="zh-CN" altLang="en-US" dirty="0" smtClean="0"/>
              <a:t>服务，可选择消息直接发送过去，或者比如说要发送数据量的信息，预将信息放到一个共享存储位置，比如说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，然后</a:t>
            </a:r>
            <a:r>
              <a:rPr lang="en-US" altLang="zh-CN" dirty="0" smtClean="0"/>
              <a:t>Alert</a:t>
            </a:r>
            <a:r>
              <a:rPr lang="zh-CN" altLang="en-US" dirty="0" smtClean="0"/>
              <a:t>模块再根据存储数据路径告警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52" y="1375702"/>
            <a:ext cx="5569053" cy="15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5A5A5A"/>
                </a:solidFill>
              </a:rPr>
              <a:t>容错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35869" y="3530141"/>
            <a:ext cx="66541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Zookeeper </a:t>
            </a:r>
            <a:r>
              <a:rPr lang="zh-CN" altLang="en-US" dirty="0"/>
              <a:t>在工程实践的过程中经常会发生的一个现象就是 </a:t>
            </a:r>
            <a:r>
              <a:rPr lang="en-US" altLang="zh-CN" dirty="0"/>
              <a:t>Zookeeper </a:t>
            </a:r>
            <a:r>
              <a:rPr lang="zh-CN" altLang="en-US" dirty="0"/>
              <a:t>客户端”假死”，所谓的”假死”是指如果 </a:t>
            </a:r>
            <a:r>
              <a:rPr lang="en-US" altLang="zh-CN" dirty="0"/>
              <a:t>Zookeeper </a:t>
            </a:r>
            <a:r>
              <a:rPr lang="zh-CN" altLang="en-US" dirty="0"/>
              <a:t>客户端机器负载过高或者正在进行 </a:t>
            </a:r>
            <a:r>
              <a:rPr lang="en-US" altLang="zh-CN" dirty="0"/>
              <a:t>JVM Full GC</a:t>
            </a:r>
            <a:r>
              <a:rPr lang="zh-CN" altLang="en-US" dirty="0"/>
              <a:t>，那么可能会导致 </a:t>
            </a:r>
            <a:r>
              <a:rPr lang="en-US" altLang="zh-CN" dirty="0"/>
              <a:t>Zookeeper </a:t>
            </a:r>
            <a:r>
              <a:rPr lang="zh-CN" altLang="en-US" dirty="0"/>
              <a:t>客户端到 </a:t>
            </a:r>
            <a:r>
              <a:rPr lang="en-US" altLang="zh-CN" dirty="0"/>
              <a:t>Zookeeper </a:t>
            </a:r>
            <a:r>
              <a:rPr lang="zh-CN" altLang="en-US" dirty="0"/>
              <a:t>服务端的心跳不能正常发出，一旦这个时间持续较长，超过了配置的 </a:t>
            </a:r>
            <a:r>
              <a:rPr lang="en-US" altLang="zh-CN" dirty="0"/>
              <a:t>Zookeeper Session Timeout </a:t>
            </a:r>
            <a:r>
              <a:rPr lang="zh-CN" altLang="en-US" dirty="0"/>
              <a:t>参数的话，</a:t>
            </a:r>
            <a:r>
              <a:rPr lang="en-US" altLang="zh-CN" dirty="0"/>
              <a:t>Zookeeper </a:t>
            </a:r>
            <a:r>
              <a:rPr lang="zh-CN" altLang="en-US" dirty="0"/>
              <a:t>服务端就会认为客户端的 </a:t>
            </a:r>
            <a:r>
              <a:rPr lang="en-US" altLang="zh-CN" dirty="0"/>
              <a:t>session </a:t>
            </a:r>
            <a:r>
              <a:rPr lang="zh-CN" altLang="en-US" dirty="0"/>
              <a:t>已经过期从而将客户端的 </a:t>
            </a:r>
            <a:r>
              <a:rPr lang="en-US" altLang="zh-CN" dirty="0"/>
              <a:t>Session </a:t>
            </a:r>
            <a:r>
              <a:rPr lang="zh-CN" altLang="en-US" dirty="0"/>
              <a:t>关闭。”假死”有可能引起分布式系统常说的双主或脑裂 </a:t>
            </a:r>
            <a:r>
              <a:rPr lang="en-US" altLang="zh-CN" dirty="0"/>
              <a:t>(brain-split) </a:t>
            </a:r>
            <a:r>
              <a:rPr lang="zh-CN" altLang="en-US" dirty="0" smtClean="0"/>
              <a:t>现象。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13" y="949199"/>
            <a:ext cx="7169985" cy="23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1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369119" y="617654"/>
            <a:ext cx="2873828" cy="1274266"/>
            <a:chOff x="1995861" y="471666"/>
            <a:chExt cx="2873828" cy="1274266"/>
          </a:xfrm>
        </p:grpSpPr>
        <p:sp>
          <p:nvSpPr>
            <p:cNvPr id="146" name="文本框 145"/>
            <p:cNvSpPr txBox="1"/>
            <p:nvPr/>
          </p:nvSpPr>
          <p:spPr>
            <a:xfrm>
              <a:off x="2025869" y="1115438"/>
              <a:ext cx="211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ts val="6000"/>
                </a:lnSpc>
                <a:defRPr sz="54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800" dirty="0">
                  <a:solidFill>
                    <a:srgbClr val="5A5B5E"/>
                  </a:solidFill>
                  <a:latin typeface="+mj-lt"/>
                  <a:ea typeface="等线" panose="02010600030101010101" pitchFamily="2" charset="-122"/>
                  <a:cs typeface="+mn-ea"/>
                  <a:sym typeface="+mn-lt"/>
                </a:rPr>
                <a:t>CONTENTS</a:t>
              </a:r>
              <a:endParaRPr lang="zh-CN" altLang="en-US" sz="3200" dirty="0">
                <a:solidFill>
                  <a:srgbClr val="5A5B5E"/>
                </a:solidFill>
                <a:latin typeface="+mj-lt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6" name="圆角矩形 105"/>
            <p:cNvSpPr/>
            <p:nvPr/>
          </p:nvSpPr>
          <p:spPr>
            <a:xfrm flipV="1">
              <a:off x="2140102" y="1700213"/>
              <a:ext cx="574411" cy="45719"/>
            </a:xfrm>
            <a:prstGeom prst="roundRect">
              <a:avLst>
                <a:gd name="adj" fmla="val 50000"/>
              </a:avLst>
            </a:prstGeom>
            <a:solidFill>
              <a:srgbClr val="FFB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95861" y="471666"/>
              <a:ext cx="28738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0097E0"/>
                  </a:solidFill>
                </a:rPr>
                <a:t>目录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378172" y="2110202"/>
            <a:ext cx="9522741" cy="925894"/>
            <a:chOff x="1378172" y="2453102"/>
            <a:chExt cx="9522741" cy="925894"/>
          </a:xfrm>
        </p:grpSpPr>
        <p:grpSp>
          <p:nvGrpSpPr>
            <p:cNvPr id="10" name="组合 9"/>
            <p:cNvGrpSpPr/>
            <p:nvPr/>
          </p:nvGrpSpPr>
          <p:grpSpPr>
            <a:xfrm>
              <a:off x="1378172" y="2453102"/>
              <a:ext cx="4096839" cy="925894"/>
              <a:chOff x="2237286" y="2339834"/>
              <a:chExt cx="4096839" cy="925894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2906725" y="2614143"/>
                <a:ext cx="472055" cy="472055"/>
                <a:chOff x="12540511" y="1227692"/>
                <a:chExt cx="871590" cy="871590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12735737" y="1395923"/>
                  <a:ext cx="481139" cy="535128"/>
                  <a:chOff x="14144289" y="2587124"/>
                  <a:chExt cx="4105611" cy="4566306"/>
                </a:xfrm>
              </p:grpSpPr>
              <p:sp>
                <p:nvSpPr>
                  <p:cNvPr id="7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16380011" y="5242896"/>
                    <a:ext cx="1680182" cy="1680182"/>
                  </a:xfrm>
                  <a:prstGeom prst="ellipse">
                    <a:avLst/>
                  </a:pr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" name="Freeform 61"/>
                  <p:cNvSpPr>
                    <a:spLocks noEditPoints="1"/>
                  </p:cNvSpPr>
                  <p:nvPr/>
                </p:nvSpPr>
                <p:spPr bwMode="auto">
                  <a:xfrm>
                    <a:off x="14144289" y="2587124"/>
                    <a:ext cx="4105611" cy="4566306"/>
                  </a:xfrm>
                  <a:custGeom>
                    <a:avLst/>
                    <a:gdLst>
                      <a:gd name="T0" fmla="*/ 81 w 88"/>
                      <a:gd name="T1" fmla="*/ 60 h 98"/>
                      <a:gd name="T2" fmla="*/ 81 w 88"/>
                      <a:gd name="T3" fmla="*/ 91 h 98"/>
                      <a:gd name="T4" fmla="*/ 50 w 88"/>
                      <a:gd name="T5" fmla="*/ 91 h 98"/>
                      <a:gd name="T6" fmla="*/ 50 w 88"/>
                      <a:gd name="T7" fmla="*/ 60 h 98"/>
                      <a:gd name="T8" fmla="*/ 17 w 88"/>
                      <a:gd name="T9" fmla="*/ 54 h 98"/>
                      <a:gd name="T10" fmla="*/ 28 w 88"/>
                      <a:gd name="T11" fmla="*/ 58 h 98"/>
                      <a:gd name="T12" fmla="*/ 17 w 88"/>
                      <a:gd name="T13" fmla="*/ 54 h 98"/>
                      <a:gd name="T14" fmla="*/ 58 w 88"/>
                      <a:gd name="T15" fmla="*/ 41 h 98"/>
                      <a:gd name="T16" fmla="*/ 17 w 88"/>
                      <a:gd name="T17" fmla="*/ 46 h 98"/>
                      <a:gd name="T18" fmla="*/ 17 w 88"/>
                      <a:gd name="T19" fmla="*/ 29 h 98"/>
                      <a:gd name="T20" fmla="*/ 58 w 88"/>
                      <a:gd name="T21" fmla="*/ 34 h 98"/>
                      <a:gd name="T22" fmla="*/ 17 w 88"/>
                      <a:gd name="T23" fmla="*/ 29 h 98"/>
                      <a:gd name="T24" fmla="*/ 58 w 88"/>
                      <a:gd name="T25" fmla="*/ 18 h 98"/>
                      <a:gd name="T26" fmla="*/ 35 w 88"/>
                      <a:gd name="T27" fmla="*/ 22 h 98"/>
                      <a:gd name="T28" fmla="*/ 11 w 88"/>
                      <a:gd name="T29" fmla="*/ 20 h 98"/>
                      <a:gd name="T30" fmla="*/ 17 w 88"/>
                      <a:gd name="T31" fmla="*/ 21 h 98"/>
                      <a:gd name="T32" fmla="*/ 17 w 88"/>
                      <a:gd name="T33" fmla="*/ 21 h 98"/>
                      <a:gd name="T34" fmla="*/ 21 w 88"/>
                      <a:gd name="T35" fmla="*/ 19 h 98"/>
                      <a:gd name="T36" fmla="*/ 23 w 88"/>
                      <a:gd name="T37" fmla="*/ 16 h 98"/>
                      <a:gd name="T38" fmla="*/ 22 w 88"/>
                      <a:gd name="T39" fmla="*/ 15 h 98"/>
                      <a:gd name="T40" fmla="*/ 22 w 88"/>
                      <a:gd name="T41" fmla="*/ 10 h 98"/>
                      <a:gd name="T42" fmla="*/ 26 w 88"/>
                      <a:gd name="T43" fmla="*/ 8 h 98"/>
                      <a:gd name="T44" fmla="*/ 65 w 88"/>
                      <a:gd name="T45" fmla="*/ 9 h 98"/>
                      <a:gd name="T46" fmla="*/ 65 w 88"/>
                      <a:gd name="T47" fmla="*/ 46 h 98"/>
                      <a:gd name="T48" fmla="*/ 74 w 88"/>
                      <a:gd name="T49" fmla="*/ 47 h 98"/>
                      <a:gd name="T50" fmla="*/ 71 w 88"/>
                      <a:gd name="T51" fmla="*/ 3 h 98"/>
                      <a:gd name="T52" fmla="*/ 22 w 88"/>
                      <a:gd name="T53" fmla="*/ 0 h 98"/>
                      <a:gd name="T54" fmla="*/ 19 w 88"/>
                      <a:gd name="T55" fmla="*/ 1 h 98"/>
                      <a:gd name="T56" fmla="*/ 0 w 88"/>
                      <a:gd name="T57" fmla="*/ 19 h 98"/>
                      <a:gd name="T58" fmla="*/ 0 w 88"/>
                      <a:gd name="T59" fmla="*/ 82 h 98"/>
                      <a:gd name="T60" fmla="*/ 3 w 88"/>
                      <a:gd name="T61" fmla="*/ 90 h 98"/>
                      <a:gd name="T62" fmla="*/ 11 w 88"/>
                      <a:gd name="T63" fmla="*/ 93 h 98"/>
                      <a:gd name="T64" fmla="*/ 38 w 88"/>
                      <a:gd name="T65" fmla="*/ 84 h 98"/>
                      <a:gd name="T66" fmla="*/ 9 w 88"/>
                      <a:gd name="T67" fmla="*/ 84 h 98"/>
                      <a:gd name="T68" fmla="*/ 9 w 88"/>
                      <a:gd name="T69" fmla="*/ 82 h 98"/>
                      <a:gd name="T70" fmla="*/ 13 w 88"/>
                      <a:gd name="T71" fmla="*/ 24 h 98"/>
                      <a:gd name="T72" fmla="*/ 20 w 88"/>
                      <a:gd name="T73" fmla="*/ 25 h 98"/>
                      <a:gd name="T74" fmla="*/ 27 w 88"/>
                      <a:gd name="T75" fmla="*/ 18 h 98"/>
                      <a:gd name="T76" fmla="*/ 27 w 88"/>
                      <a:gd name="T77" fmla="*/ 11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8" h="98">
                        <a:moveTo>
                          <a:pt x="66" y="53"/>
                        </a:moveTo>
                        <a:cubicBezTo>
                          <a:pt x="72" y="53"/>
                          <a:pt x="77" y="56"/>
                          <a:pt x="81" y="60"/>
                        </a:cubicBezTo>
                        <a:cubicBezTo>
                          <a:pt x="85" y="64"/>
                          <a:pt x="88" y="69"/>
                          <a:pt x="88" y="75"/>
                        </a:cubicBezTo>
                        <a:cubicBezTo>
                          <a:pt x="88" y="81"/>
                          <a:pt x="85" y="87"/>
                          <a:pt x="81" y="91"/>
                        </a:cubicBezTo>
                        <a:cubicBezTo>
                          <a:pt x="77" y="95"/>
                          <a:pt x="72" y="98"/>
                          <a:pt x="66" y="98"/>
                        </a:cubicBezTo>
                        <a:cubicBezTo>
                          <a:pt x="60" y="98"/>
                          <a:pt x="54" y="95"/>
                          <a:pt x="50" y="91"/>
                        </a:cubicBezTo>
                        <a:cubicBezTo>
                          <a:pt x="46" y="87"/>
                          <a:pt x="43" y="81"/>
                          <a:pt x="43" y="75"/>
                        </a:cubicBezTo>
                        <a:cubicBezTo>
                          <a:pt x="43" y="69"/>
                          <a:pt x="46" y="64"/>
                          <a:pt x="50" y="60"/>
                        </a:cubicBezTo>
                        <a:cubicBezTo>
                          <a:pt x="54" y="56"/>
                          <a:pt x="60" y="53"/>
                          <a:pt x="66" y="53"/>
                        </a:cubicBezTo>
                        <a:close/>
                        <a:moveTo>
                          <a:pt x="17" y="54"/>
                        </a:moveTo>
                        <a:cubicBezTo>
                          <a:pt x="28" y="54"/>
                          <a:pt x="28" y="54"/>
                          <a:pt x="28" y="54"/>
                        </a:cubicBezTo>
                        <a:cubicBezTo>
                          <a:pt x="28" y="58"/>
                          <a:pt x="28" y="58"/>
                          <a:pt x="28" y="58"/>
                        </a:cubicBezTo>
                        <a:cubicBezTo>
                          <a:pt x="17" y="58"/>
                          <a:pt x="17" y="58"/>
                          <a:pt x="17" y="58"/>
                        </a:cubicBezTo>
                        <a:cubicBezTo>
                          <a:pt x="17" y="54"/>
                          <a:pt x="17" y="54"/>
                          <a:pt x="17" y="54"/>
                        </a:cubicBezTo>
                        <a:close/>
                        <a:moveTo>
                          <a:pt x="17" y="41"/>
                        </a:moveTo>
                        <a:cubicBezTo>
                          <a:pt x="58" y="41"/>
                          <a:pt x="58" y="41"/>
                          <a:pt x="58" y="41"/>
                        </a:cubicBezTo>
                        <a:cubicBezTo>
                          <a:pt x="58" y="46"/>
                          <a:pt x="58" y="46"/>
                          <a:pt x="58" y="46"/>
                        </a:cubicBezTo>
                        <a:cubicBezTo>
                          <a:pt x="17" y="46"/>
                          <a:pt x="17" y="46"/>
                          <a:pt x="17" y="46"/>
                        </a:cubicBezTo>
                        <a:cubicBezTo>
                          <a:pt x="17" y="41"/>
                          <a:pt x="17" y="41"/>
                          <a:pt x="17" y="41"/>
                        </a:cubicBezTo>
                        <a:close/>
                        <a:moveTo>
                          <a:pt x="17" y="29"/>
                        </a:moveTo>
                        <a:cubicBezTo>
                          <a:pt x="58" y="29"/>
                          <a:pt x="58" y="29"/>
                          <a:pt x="58" y="29"/>
                        </a:cubicBezTo>
                        <a:cubicBezTo>
                          <a:pt x="58" y="34"/>
                          <a:pt x="58" y="34"/>
                          <a:pt x="58" y="34"/>
                        </a:cubicBezTo>
                        <a:cubicBezTo>
                          <a:pt x="17" y="34"/>
                          <a:pt x="17" y="34"/>
                          <a:pt x="17" y="34"/>
                        </a:cubicBezTo>
                        <a:cubicBezTo>
                          <a:pt x="17" y="29"/>
                          <a:pt x="17" y="29"/>
                          <a:pt x="17" y="29"/>
                        </a:cubicBezTo>
                        <a:close/>
                        <a:moveTo>
                          <a:pt x="35" y="18"/>
                        </a:moveTo>
                        <a:cubicBezTo>
                          <a:pt x="58" y="18"/>
                          <a:pt x="58" y="18"/>
                          <a:pt x="58" y="18"/>
                        </a:cubicBezTo>
                        <a:cubicBezTo>
                          <a:pt x="58" y="22"/>
                          <a:pt x="58" y="22"/>
                          <a:pt x="58" y="22"/>
                        </a:cubicBezTo>
                        <a:cubicBezTo>
                          <a:pt x="35" y="22"/>
                          <a:pt x="35" y="22"/>
                          <a:pt x="35" y="22"/>
                        </a:cubicBezTo>
                        <a:cubicBezTo>
                          <a:pt x="35" y="18"/>
                          <a:pt x="35" y="18"/>
                          <a:pt x="35" y="18"/>
                        </a:cubicBezTo>
                        <a:close/>
                        <a:moveTo>
                          <a:pt x="11" y="20"/>
                        </a:moveTo>
                        <a:cubicBezTo>
                          <a:pt x="13" y="20"/>
                          <a:pt x="13" y="20"/>
                          <a:pt x="13" y="20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8" y="21"/>
                          <a:pt x="18" y="21"/>
                          <a:pt x="19" y="21"/>
                        </a:cubicBezTo>
                        <a:cubicBezTo>
                          <a:pt x="20" y="20"/>
                          <a:pt x="21" y="20"/>
                          <a:pt x="21" y="19"/>
                        </a:cubicBezTo>
                        <a:cubicBezTo>
                          <a:pt x="22" y="19"/>
                          <a:pt x="22" y="18"/>
                          <a:pt x="23" y="17"/>
                        </a:cubicBezTo>
                        <a:cubicBezTo>
                          <a:pt x="23" y="17"/>
                          <a:pt x="23" y="16"/>
                          <a:pt x="23" y="16"/>
                        </a:cubicBezTo>
                        <a:cubicBezTo>
                          <a:pt x="23" y="16"/>
                          <a:pt x="23" y="16"/>
                          <a:pt x="23" y="16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1"/>
                          <a:pt x="22" y="11"/>
                          <a:pt x="22" y="11"/>
                        </a:cubicBezTo>
                        <a:cubicBezTo>
                          <a:pt x="22" y="10"/>
                          <a:pt x="22" y="10"/>
                          <a:pt x="22" y="10"/>
                        </a:cubicBezTo>
                        <a:cubicBezTo>
                          <a:pt x="11" y="20"/>
                          <a:pt x="11" y="20"/>
                          <a:pt x="11" y="20"/>
                        </a:cubicBezTo>
                        <a:close/>
                        <a:moveTo>
                          <a:pt x="26" y="8"/>
                        </a:moveTo>
                        <a:cubicBezTo>
                          <a:pt x="63" y="8"/>
                          <a:pt x="63" y="8"/>
                          <a:pt x="63" y="8"/>
                        </a:cubicBezTo>
                        <a:cubicBezTo>
                          <a:pt x="63" y="8"/>
                          <a:pt x="64" y="9"/>
                          <a:pt x="65" y="9"/>
                        </a:cubicBezTo>
                        <a:cubicBezTo>
                          <a:pt x="65" y="10"/>
                          <a:pt x="65" y="11"/>
                          <a:pt x="65" y="11"/>
                        </a:cubicBezTo>
                        <a:cubicBezTo>
                          <a:pt x="65" y="46"/>
                          <a:pt x="65" y="46"/>
                          <a:pt x="65" y="46"/>
                        </a:cubicBezTo>
                        <a:cubicBezTo>
                          <a:pt x="66" y="46"/>
                          <a:pt x="66" y="46"/>
                          <a:pt x="66" y="46"/>
                        </a:cubicBezTo>
                        <a:cubicBezTo>
                          <a:pt x="69" y="46"/>
                          <a:pt x="72" y="47"/>
                          <a:pt x="74" y="47"/>
                        </a:cubicBezTo>
                        <a:cubicBezTo>
                          <a:pt x="74" y="11"/>
                          <a:pt x="74" y="11"/>
                          <a:pt x="74" y="11"/>
                        </a:cubicBezTo>
                        <a:cubicBezTo>
                          <a:pt x="74" y="8"/>
                          <a:pt x="73" y="5"/>
                          <a:pt x="71" y="3"/>
                        </a:cubicBezTo>
                        <a:cubicBezTo>
                          <a:pt x="69" y="1"/>
                          <a:pt x="66" y="0"/>
                          <a:pt x="6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21"/>
                          <a:pt x="0" y="21"/>
                          <a:pt x="0" y="21"/>
                        </a:cubicBezTo>
                        <a:cubicBezTo>
                          <a:pt x="0" y="82"/>
                          <a:pt x="0" y="82"/>
                          <a:pt x="0" y="82"/>
                        </a:cubicBezTo>
                        <a:cubicBezTo>
                          <a:pt x="0" y="85"/>
                          <a:pt x="1" y="88"/>
                          <a:pt x="3" y="90"/>
                        </a:cubicBezTo>
                        <a:cubicBezTo>
                          <a:pt x="3" y="90"/>
                          <a:pt x="3" y="90"/>
                          <a:pt x="3" y="90"/>
                        </a:cubicBezTo>
                        <a:cubicBezTo>
                          <a:pt x="3" y="90"/>
                          <a:pt x="3" y="90"/>
                          <a:pt x="3" y="90"/>
                        </a:cubicBezTo>
                        <a:cubicBezTo>
                          <a:pt x="5" y="92"/>
                          <a:pt x="8" y="93"/>
                          <a:pt x="11" y="93"/>
                        </a:cubicBezTo>
                        <a:cubicBezTo>
                          <a:pt x="43" y="93"/>
                          <a:pt x="43" y="93"/>
                          <a:pt x="43" y="93"/>
                        </a:cubicBezTo>
                        <a:cubicBezTo>
                          <a:pt x="41" y="91"/>
                          <a:pt x="39" y="88"/>
                          <a:pt x="38" y="84"/>
                        </a:cubicBezTo>
                        <a:cubicBezTo>
                          <a:pt x="11" y="84"/>
                          <a:pt x="11" y="84"/>
                          <a:pt x="11" y="84"/>
                        </a:cubicBezTo>
                        <a:cubicBezTo>
                          <a:pt x="11" y="84"/>
                          <a:pt x="10" y="84"/>
                          <a:pt x="9" y="84"/>
                        </a:cubicBezTo>
                        <a:cubicBezTo>
                          <a:pt x="9" y="84"/>
                          <a:pt x="9" y="84"/>
                          <a:pt x="9" y="84"/>
                        </a:cubicBezTo>
                        <a:cubicBezTo>
                          <a:pt x="9" y="83"/>
                          <a:pt x="9" y="82"/>
                          <a:pt x="9" y="82"/>
                        </a:cubicBezTo>
                        <a:cubicBezTo>
                          <a:pt x="9" y="24"/>
                          <a:pt x="9" y="24"/>
                          <a:pt x="9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7" y="25"/>
                          <a:pt x="17" y="25"/>
                          <a:pt x="17" y="25"/>
                        </a:cubicBezTo>
                        <a:cubicBezTo>
                          <a:pt x="18" y="25"/>
                          <a:pt x="19" y="25"/>
                          <a:pt x="20" y="25"/>
                        </a:cubicBezTo>
                        <a:cubicBezTo>
                          <a:pt x="21" y="24"/>
                          <a:pt x="23" y="24"/>
                          <a:pt x="24" y="23"/>
                        </a:cubicBezTo>
                        <a:cubicBezTo>
                          <a:pt x="25" y="22"/>
                          <a:pt x="26" y="20"/>
                          <a:pt x="27" y="18"/>
                        </a:cubicBezTo>
                        <a:cubicBezTo>
                          <a:pt x="27" y="17"/>
                          <a:pt x="27" y="16"/>
                          <a:pt x="27" y="15"/>
                        </a:cubicBezTo>
                        <a:cubicBezTo>
                          <a:pt x="27" y="11"/>
                          <a:pt x="27" y="11"/>
                          <a:pt x="27" y="11"/>
                        </a:cubicBezTo>
                        <a:lnTo>
                          <a:pt x="26" y="8"/>
                        </a:lnTo>
                        <a:close/>
                      </a:path>
                    </a:pathLst>
                  </a:custGeom>
                  <a:solidFill>
                    <a:srgbClr val="0097E0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" name="Freeform 62"/>
                  <p:cNvSpPr/>
                  <p:nvPr/>
                </p:nvSpPr>
                <p:spPr bwMode="auto">
                  <a:xfrm>
                    <a:off x="16420665" y="5473239"/>
                    <a:ext cx="1544684" cy="1354986"/>
                  </a:xfrm>
                  <a:custGeom>
                    <a:avLst/>
                    <a:gdLst>
                      <a:gd name="T0" fmla="*/ 28 w 114"/>
                      <a:gd name="T1" fmla="*/ 28 h 100"/>
                      <a:gd name="T2" fmla="*/ 45 w 114"/>
                      <a:gd name="T3" fmla="*/ 59 h 100"/>
                      <a:gd name="T4" fmla="*/ 86 w 114"/>
                      <a:gd name="T5" fmla="*/ 0 h 100"/>
                      <a:gd name="T6" fmla="*/ 114 w 114"/>
                      <a:gd name="T7" fmla="*/ 17 h 100"/>
                      <a:gd name="T8" fmla="*/ 59 w 114"/>
                      <a:gd name="T9" fmla="*/ 100 h 100"/>
                      <a:gd name="T10" fmla="*/ 31 w 114"/>
                      <a:gd name="T11" fmla="*/ 97 h 100"/>
                      <a:gd name="T12" fmla="*/ 0 w 114"/>
                      <a:gd name="T13" fmla="*/ 41 h 100"/>
                      <a:gd name="T14" fmla="*/ 28 w 114"/>
                      <a:gd name="T15" fmla="*/ 28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4" h="100">
                        <a:moveTo>
                          <a:pt x="28" y="28"/>
                        </a:moveTo>
                        <a:lnTo>
                          <a:pt x="45" y="59"/>
                        </a:lnTo>
                        <a:lnTo>
                          <a:pt x="86" y="0"/>
                        </a:lnTo>
                        <a:lnTo>
                          <a:pt x="114" y="17"/>
                        </a:lnTo>
                        <a:lnTo>
                          <a:pt x="59" y="100"/>
                        </a:lnTo>
                        <a:lnTo>
                          <a:pt x="31" y="97"/>
                        </a:lnTo>
                        <a:lnTo>
                          <a:pt x="0" y="41"/>
                        </a:lnTo>
                        <a:lnTo>
                          <a:pt x="28" y="28"/>
                        </a:ln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" name="椭圆 5"/>
                <p:cNvSpPr/>
                <p:nvPr/>
              </p:nvSpPr>
              <p:spPr>
                <a:xfrm>
                  <a:off x="12540511" y="1227692"/>
                  <a:ext cx="871590" cy="871590"/>
                </a:xfrm>
                <a:prstGeom prst="ellipse">
                  <a:avLst/>
                </a:prstGeom>
                <a:noFill/>
                <a:ln>
                  <a:solidFill>
                    <a:srgbClr val="0097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3447607" y="2650115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rgbClr val="5A5A5A"/>
                    </a:solidFill>
                    <a:cs typeface="+mn-ea"/>
                    <a:sym typeface="+mn-lt"/>
                  </a:rPr>
                  <a:t>用户及社区现状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237286" y="2339834"/>
                <a:ext cx="614271" cy="925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01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3519688" y="2692656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6804074" y="2508469"/>
              <a:ext cx="4096839" cy="815160"/>
              <a:chOff x="8209782" y="2339834"/>
              <a:chExt cx="4096839" cy="815160"/>
            </a:xfrm>
          </p:grpSpPr>
          <p:grpSp>
            <p:nvGrpSpPr>
              <p:cNvPr id="226" name="组合 225"/>
              <p:cNvGrpSpPr/>
              <p:nvPr/>
            </p:nvGrpSpPr>
            <p:grpSpPr>
              <a:xfrm>
                <a:off x="8875533" y="2609381"/>
                <a:ext cx="481173" cy="481173"/>
                <a:chOff x="9620802" y="2161600"/>
                <a:chExt cx="546276" cy="546276"/>
              </a:xfrm>
            </p:grpSpPr>
            <p:grpSp>
              <p:nvGrpSpPr>
                <p:cNvPr id="227" name="组合 226"/>
                <p:cNvGrpSpPr/>
                <p:nvPr/>
              </p:nvGrpSpPr>
              <p:grpSpPr>
                <a:xfrm>
                  <a:off x="9620802" y="2161600"/>
                  <a:ext cx="546276" cy="546276"/>
                  <a:chOff x="12540511" y="1227692"/>
                  <a:chExt cx="871590" cy="871590"/>
                </a:xfrm>
              </p:grpSpPr>
              <p:grpSp>
                <p:nvGrpSpPr>
                  <p:cNvPr id="229" name="组合 228"/>
                  <p:cNvGrpSpPr/>
                  <p:nvPr/>
                </p:nvGrpSpPr>
                <p:grpSpPr>
                  <a:xfrm>
                    <a:off x="12997747" y="1707153"/>
                    <a:ext cx="196902" cy="196901"/>
                    <a:chOff x="16380011" y="5242896"/>
                    <a:chExt cx="1680182" cy="1680182"/>
                  </a:xfrm>
                </p:grpSpPr>
                <p:sp>
                  <p:nvSpPr>
                    <p:cNvPr id="231" name="Oval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0011" y="5242896"/>
                      <a:ext cx="1680182" cy="1680182"/>
                    </a:xfrm>
                    <a:prstGeom prst="ellipse">
                      <a:avLst/>
                    </a:prstGeom>
                    <a:solidFill>
                      <a:srgbClr val="EFEFEF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232" name="Freeform 62"/>
                    <p:cNvSpPr/>
                    <p:nvPr/>
                  </p:nvSpPr>
                  <p:spPr bwMode="auto">
                    <a:xfrm>
                      <a:off x="16420665" y="5473239"/>
                      <a:ext cx="1544684" cy="1354986"/>
                    </a:xfrm>
                    <a:custGeom>
                      <a:avLst/>
                      <a:gdLst>
                        <a:gd name="T0" fmla="*/ 28 w 114"/>
                        <a:gd name="T1" fmla="*/ 28 h 100"/>
                        <a:gd name="T2" fmla="*/ 45 w 114"/>
                        <a:gd name="T3" fmla="*/ 59 h 100"/>
                        <a:gd name="T4" fmla="*/ 86 w 114"/>
                        <a:gd name="T5" fmla="*/ 0 h 100"/>
                        <a:gd name="T6" fmla="*/ 114 w 114"/>
                        <a:gd name="T7" fmla="*/ 17 h 100"/>
                        <a:gd name="T8" fmla="*/ 59 w 114"/>
                        <a:gd name="T9" fmla="*/ 100 h 100"/>
                        <a:gd name="T10" fmla="*/ 31 w 114"/>
                        <a:gd name="T11" fmla="*/ 97 h 100"/>
                        <a:gd name="T12" fmla="*/ 0 w 114"/>
                        <a:gd name="T13" fmla="*/ 41 h 100"/>
                        <a:gd name="T14" fmla="*/ 28 w 114"/>
                        <a:gd name="T15" fmla="*/ 28 h 1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4" h="100">
                          <a:moveTo>
                            <a:pt x="28" y="28"/>
                          </a:moveTo>
                          <a:lnTo>
                            <a:pt x="45" y="59"/>
                          </a:lnTo>
                          <a:lnTo>
                            <a:pt x="86" y="0"/>
                          </a:lnTo>
                          <a:lnTo>
                            <a:pt x="114" y="17"/>
                          </a:lnTo>
                          <a:lnTo>
                            <a:pt x="59" y="100"/>
                          </a:lnTo>
                          <a:lnTo>
                            <a:pt x="31" y="97"/>
                          </a:lnTo>
                          <a:lnTo>
                            <a:pt x="0" y="41"/>
                          </a:lnTo>
                          <a:lnTo>
                            <a:pt x="28" y="28"/>
                          </a:lnTo>
                          <a:close/>
                        </a:path>
                      </a:pathLst>
                    </a:custGeom>
                    <a:solidFill>
                      <a:srgbClr val="EFEFEF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230" name="椭圆 229"/>
                  <p:cNvSpPr/>
                  <p:nvPr/>
                </p:nvSpPr>
                <p:spPr>
                  <a:xfrm>
                    <a:off x="12540511" y="1227692"/>
                    <a:ext cx="871590" cy="871590"/>
                  </a:xfrm>
                  <a:prstGeom prst="ellipse">
                    <a:avLst/>
                  </a:prstGeom>
                  <a:noFill/>
                  <a:ln>
                    <a:solidFill>
                      <a:srgbClr val="0097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28" name="Freeform 8"/>
                <p:cNvSpPr>
                  <a:spLocks noEditPoints="1"/>
                </p:cNvSpPr>
                <p:nvPr/>
              </p:nvSpPr>
              <p:spPr bwMode="auto">
                <a:xfrm>
                  <a:off x="9732882" y="2282340"/>
                  <a:ext cx="306910" cy="296210"/>
                </a:xfrm>
                <a:custGeom>
                  <a:avLst/>
                  <a:gdLst>
                    <a:gd name="T0" fmla="*/ 417 w 432"/>
                    <a:gd name="T1" fmla="*/ 143 h 417"/>
                    <a:gd name="T2" fmla="*/ 401 w 432"/>
                    <a:gd name="T3" fmla="*/ 128 h 417"/>
                    <a:gd name="T4" fmla="*/ 42 w 432"/>
                    <a:gd name="T5" fmla="*/ 230 h 417"/>
                    <a:gd name="T6" fmla="*/ 26 w 432"/>
                    <a:gd name="T7" fmla="*/ 215 h 417"/>
                    <a:gd name="T8" fmla="*/ 379 w 432"/>
                    <a:gd name="T9" fmla="*/ 43 h 417"/>
                    <a:gd name="T10" fmla="*/ 299 w 432"/>
                    <a:gd name="T11" fmla="*/ 68 h 417"/>
                    <a:gd name="T12" fmla="*/ 295 w 432"/>
                    <a:gd name="T13" fmla="*/ 37 h 417"/>
                    <a:gd name="T14" fmla="*/ 409 w 432"/>
                    <a:gd name="T15" fmla="*/ 1 h 417"/>
                    <a:gd name="T16" fmla="*/ 411 w 432"/>
                    <a:gd name="T17" fmla="*/ 0 h 417"/>
                    <a:gd name="T18" fmla="*/ 413 w 432"/>
                    <a:gd name="T19" fmla="*/ 0 h 417"/>
                    <a:gd name="T20" fmla="*/ 414 w 432"/>
                    <a:gd name="T21" fmla="*/ 0 h 417"/>
                    <a:gd name="T22" fmla="*/ 416 w 432"/>
                    <a:gd name="T23" fmla="*/ 0 h 417"/>
                    <a:gd name="T24" fmla="*/ 417 w 432"/>
                    <a:gd name="T25" fmla="*/ 0 h 417"/>
                    <a:gd name="T26" fmla="*/ 420 w 432"/>
                    <a:gd name="T27" fmla="*/ 1 h 417"/>
                    <a:gd name="T28" fmla="*/ 420 w 432"/>
                    <a:gd name="T29" fmla="*/ 2 h 417"/>
                    <a:gd name="T30" fmla="*/ 422 w 432"/>
                    <a:gd name="T31" fmla="*/ 3 h 417"/>
                    <a:gd name="T32" fmla="*/ 424 w 432"/>
                    <a:gd name="T33" fmla="*/ 4 h 417"/>
                    <a:gd name="T34" fmla="*/ 425 w 432"/>
                    <a:gd name="T35" fmla="*/ 5 h 417"/>
                    <a:gd name="T36" fmla="*/ 427 w 432"/>
                    <a:gd name="T37" fmla="*/ 7 h 417"/>
                    <a:gd name="T38" fmla="*/ 427 w 432"/>
                    <a:gd name="T39" fmla="*/ 9 h 417"/>
                    <a:gd name="T40" fmla="*/ 428 w 432"/>
                    <a:gd name="T41" fmla="*/ 11 h 417"/>
                    <a:gd name="T42" fmla="*/ 429 w 432"/>
                    <a:gd name="T43" fmla="*/ 11 h 417"/>
                    <a:gd name="T44" fmla="*/ 429 w 432"/>
                    <a:gd name="T45" fmla="*/ 14 h 417"/>
                    <a:gd name="T46" fmla="*/ 429 w 432"/>
                    <a:gd name="T47" fmla="*/ 15 h 417"/>
                    <a:gd name="T48" fmla="*/ 408 w 432"/>
                    <a:gd name="T49" fmla="*/ 402 h 417"/>
                    <a:gd name="T50" fmla="*/ 16 w 432"/>
                    <a:gd name="T51" fmla="*/ 386 h 417"/>
                    <a:gd name="T52" fmla="*/ 16 w 432"/>
                    <a:gd name="T53" fmla="*/ 417 h 417"/>
                    <a:gd name="T54" fmla="*/ 408 w 432"/>
                    <a:gd name="T55" fmla="*/ 402 h 417"/>
                    <a:gd name="T56" fmla="*/ 300 w 432"/>
                    <a:gd name="T57" fmla="*/ 177 h 417"/>
                    <a:gd name="T58" fmla="*/ 320 w 432"/>
                    <a:gd name="T59" fmla="*/ 374 h 417"/>
                    <a:gd name="T60" fmla="*/ 377 w 432"/>
                    <a:gd name="T61" fmla="*/ 355 h 417"/>
                    <a:gd name="T62" fmla="*/ 343 w 432"/>
                    <a:gd name="T63" fmla="*/ 150 h 417"/>
                    <a:gd name="T64" fmla="*/ 211 w 432"/>
                    <a:gd name="T65" fmla="*/ 216 h 417"/>
                    <a:gd name="T66" fmla="*/ 230 w 432"/>
                    <a:gd name="T67" fmla="*/ 374 h 417"/>
                    <a:gd name="T68" fmla="*/ 287 w 432"/>
                    <a:gd name="T69" fmla="*/ 355 h 417"/>
                    <a:gd name="T70" fmla="*/ 212 w 432"/>
                    <a:gd name="T71" fmla="*/ 215 h 417"/>
                    <a:gd name="T72" fmla="*/ 121 w 432"/>
                    <a:gd name="T73" fmla="*/ 355 h 417"/>
                    <a:gd name="T74" fmla="*/ 178 w 432"/>
                    <a:gd name="T75" fmla="*/ 374 h 417"/>
                    <a:gd name="T76" fmla="*/ 197 w 432"/>
                    <a:gd name="T77" fmla="*/ 220 h 417"/>
                    <a:gd name="T78" fmla="*/ 43 w 432"/>
                    <a:gd name="T79" fmla="*/ 249 h 417"/>
                    <a:gd name="T80" fmla="*/ 31 w 432"/>
                    <a:gd name="T81" fmla="*/ 248 h 417"/>
                    <a:gd name="T82" fmla="*/ 51 w 432"/>
                    <a:gd name="T83" fmla="*/ 374 h 417"/>
                    <a:gd name="T84" fmla="*/ 108 w 432"/>
                    <a:gd name="T85" fmla="*/ 355 h 417"/>
                    <a:gd name="T86" fmla="*/ 43 w 432"/>
                    <a:gd name="T87" fmla="*/ 249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2" h="417">
                      <a:moveTo>
                        <a:pt x="432" y="127"/>
                      </a:moveTo>
                      <a:cubicBezTo>
                        <a:pt x="432" y="136"/>
                        <a:pt x="426" y="143"/>
                        <a:pt x="417" y="143"/>
                      </a:cubicBezTo>
                      <a:cubicBezTo>
                        <a:pt x="417" y="143"/>
                        <a:pt x="417" y="143"/>
                        <a:pt x="417" y="143"/>
                      </a:cubicBezTo>
                      <a:cubicBezTo>
                        <a:pt x="408" y="143"/>
                        <a:pt x="401" y="137"/>
                        <a:pt x="401" y="128"/>
                      </a:cubicBezTo>
                      <a:cubicBezTo>
                        <a:pt x="399" y="69"/>
                        <a:pt x="399" y="69"/>
                        <a:pt x="399" y="69"/>
                      </a:cubicBezTo>
                      <a:cubicBezTo>
                        <a:pt x="290" y="214"/>
                        <a:pt x="53" y="229"/>
                        <a:pt x="42" y="230"/>
                      </a:cubicBezTo>
                      <a:cubicBezTo>
                        <a:pt x="42" y="230"/>
                        <a:pt x="42" y="230"/>
                        <a:pt x="41" y="230"/>
                      </a:cubicBezTo>
                      <a:cubicBezTo>
                        <a:pt x="33" y="230"/>
                        <a:pt x="26" y="223"/>
                        <a:pt x="26" y="215"/>
                      </a:cubicBezTo>
                      <a:cubicBezTo>
                        <a:pt x="25" y="206"/>
                        <a:pt x="32" y="199"/>
                        <a:pt x="41" y="198"/>
                      </a:cubicBezTo>
                      <a:cubicBezTo>
                        <a:pt x="43" y="198"/>
                        <a:pt x="281" y="183"/>
                        <a:pt x="379" y="43"/>
                      </a:cubicBezTo>
                      <a:cubicBezTo>
                        <a:pt x="304" y="67"/>
                        <a:pt x="304" y="67"/>
                        <a:pt x="304" y="67"/>
                      </a:cubicBezTo>
                      <a:cubicBezTo>
                        <a:pt x="303" y="68"/>
                        <a:pt x="301" y="68"/>
                        <a:pt x="299" y="68"/>
                      </a:cubicBezTo>
                      <a:cubicBezTo>
                        <a:pt x="293" y="68"/>
                        <a:pt x="287" y="64"/>
                        <a:pt x="284" y="57"/>
                      </a:cubicBezTo>
                      <a:cubicBezTo>
                        <a:pt x="282" y="49"/>
                        <a:pt x="286" y="40"/>
                        <a:pt x="295" y="37"/>
                      </a:cubicBezTo>
                      <a:cubicBezTo>
                        <a:pt x="409" y="1"/>
                        <a:pt x="409" y="1"/>
                        <a:pt x="409" y="1"/>
                      </a:cubicBezTo>
                      <a:cubicBezTo>
                        <a:pt x="409" y="1"/>
                        <a:pt x="409" y="1"/>
                        <a:pt x="409" y="1"/>
                      </a:cubicBez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411" y="0"/>
                        <a:pt x="411" y="0"/>
                        <a:pt x="411" y="0"/>
                      </a:cubicBezTo>
                      <a:cubicBezTo>
                        <a:pt x="412" y="0"/>
                        <a:pt x="412" y="0"/>
                        <a:pt x="412" y="0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15" y="0"/>
                        <a:pt x="415" y="0"/>
                        <a:pt x="416" y="0"/>
                      </a:cubicBezTo>
                      <a:cubicBezTo>
                        <a:pt x="416" y="0"/>
                        <a:pt x="416" y="0"/>
                        <a:pt x="417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18" y="1"/>
                        <a:pt x="418" y="1"/>
                        <a:pt x="419" y="1"/>
                      </a:cubicBezTo>
                      <a:cubicBezTo>
                        <a:pt x="419" y="1"/>
                        <a:pt x="419" y="1"/>
                        <a:pt x="420" y="1"/>
                      </a:cubicBezTo>
                      <a:cubicBezTo>
                        <a:pt x="420" y="1"/>
                        <a:pt x="420" y="1"/>
                        <a:pt x="420" y="1"/>
                      </a:cubicBezTo>
                      <a:cubicBezTo>
                        <a:pt x="420" y="1"/>
                        <a:pt x="420" y="2"/>
                        <a:pt x="420" y="2"/>
                      </a:cubicBezTo>
                      <a:cubicBezTo>
                        <a:pt x="421" y="2"/>
                        <a:pt x="421" y="2"/>
                        <a:pt x="421" y="2"/>
                      </a:cubicBezTo>
                      <a:cubicBezTo>
                        <a:pt x="422" y="2"/>
                        <a:pt x="422" y="3"/>
                        <a:pt x="422" y="3"/>
                      </a:cubicBezTo>
                      <a:cubicBezTo>
                        <a:pt x="423" y="3"/>
                        <a:pt x="423" y="3"/>
                        <a:pt x="423" y="3"/>
                      </a:cubicBezTo>
                      <a:cubicBezTo>
                        <a:pt x="423" y="3"/>
                        <a:pt x="424" y="4"/>
                        <a:pt x="424" y="4"/>
                      </a:cubicBezTo>
                      <a:cubicBezTo>
                        <a:pt x="424" y="4"/>
                        <a:pt x="424" y="4"/>
                        <a:pt x="425" y="5"/>
                      </a:cubicBezTo>
                      <a:cubicBezTo>
                        <a:pt x="425" y="5"/>
                        <a:pt x="425" y="5"/>
                        <a:pt x="425" y="5"/>
                      </a:cubicBezTo>
                      <a:cubicBezTo>
                        <a:pt x="425" y="5"/>
                        <a:pt x="426" y="6"/>
                        <a:pt x="426" y="6"/>
                      </a:cubicBezTo>
                      <a:cubicBezTo>
                        <a:pt x="426" y="6"/>
                        <a:pt x="426" y="7"/>
                        <a:pt x="427" y="7"/>
                      </a:cubicBezTo>
                      <a:cubicBezTo>
                        <a:pt x="427" y="7"/>
                        <a:pt x="427" y="8"/>
                        <a:pt x="427" y="8"/>
                      </a:cubicBezTo>
                      <a:cubicBezTo>
                        <a:pt x="427" y="8"/>
                        <a:pt x="427" y="8"/>
                        <a:pt x="427" y="9"/>
                      </a:cubicBezTo>
                      <a:cubicBezTo>
                        <a:pt x="428" y="9"/>
                        <a:pt x="428" y="9"/>
                        <a:pt x="428" y="10"/>
                      </a:cubicBezTo>
                      <a:cubicBezTo>
                        <a:pt x="428" y="10"/>
                        <a:pt x="428" y="10"/>
                        <a:pt x="428" y="11"/>
                      </a:cubicBezTo>
                      <a:cubicBezTo>
                        <a:pt x="428" y="11"/>
                        <a:pt x="428" y="11"/>
                        <a:pt x="428" y="11"/>
                      </a:cubicBezTo>
                      <a:cubicBezTo>
                        <a:pt x="428" y="11"/>
                        <a:pt x="428" y="11"/>
                        <a:pt x="429" y="11"/>
                      </a:cubicBezTo>
                      <a:cubicBezTo>
                        <a:pt x="429" y="12"/>
                        <a:pt x="429" y="12"/>
                        <a:pt x="429" y="13"/>
                      </a:cubicBezTo>
                      <a:cubicBezTo>
                        <a:pt x="429" y="13"/>
                        <a:pt x="429" y="13"/>
                        <a:pt x="429" y="14"/>
                      </a:cubicBezTo>
                      <a:cubicBezTo>
                        <a:pt x="429" y="14"/>
                        <a:pt x="429" y="14"/>
                        <a:pt x="429" y="15"/>
                      </a:cubicBezTo>
                      <a:cubicBezTo>
                        <a:pt x="429" y="15"/>
                        <a:pt x="429" y="15"/>
                        <a:pt x="429" y="15"/>
                      </a:cubicBezTo>
                      <a:lnTo>
                        <a:pt x="432" y="127"/>
                      </a:lnTo>
                      <a:close/>
                      <a:moveTo>
                        <a:pt x="408" y="402"/>
                      </a:moveTo>
                      <a:cubicBezTo>
                        <a:pt x="408" y="393"/>
                        <a:pt x="401" y="386"/>
                        <a:pt x="392" y="386"/>
                      </a:cubicBezTo>
                      <a:cubicBezTo>
                        <a:pt x="16" y="386"/>
                        <a:pt x="16" y="386"/>
                        <a:pt x="16" y="386"/>
                      </a:cubicBezTo>
                      <a:cubicBezTo>
                        <a:pt x="7" y="386"/>
                        <a:pt x="0" y="393"/>
                        <a:pt x="0" y="402"/>
                      </a:cubicBezTo>
                      <a:cubicBezTo>
                        <a:pt x="0" y="410"/>
                        <a:pt x="7" y="417"/>
                        <a:pt x="16" y="417"/>
                      </a:cubicBezTo>
                      <a:cubicBezTo>
                        <a:pt x="392" y="417"/>
                        <a:pt x="392" y="417"/>
                        <a:pt x="392" y="417"/>
                      </a:cubicBezTo>
                      <a:cubicBezTo>
                        <a:pt x="401" y="417"/>
                        <a:pt x="408" y="410"/>
                        <a:pt x="408" y="402"/>
                      </a:cubicBezTo>
                      <a:close/>
                      <a:moveTo>
                        <a:pt x="343" y="150"/>
                      </a:moveTo>
                      <a:cubicBezTo>
                        <a:pt x="330" y="160"/>
                        <a:pt x="315" y="169"/>
                        <a:pt x="300" y="177"/>
                      </a:cubicBezTo>
                      <a:cubicBezTo>
                        <a:pt x="300" y="355"/>
                        <a:pt x="300" y="355"/>
                        <a:pt x="300" y="355"/>
                      </a:cubicBezTo>
                      <a:cubicBezTo>
                        <a:pt x="300" y="365"/>
                        <a:pt x="309" y="374"/>
                        <a:pt x="320" y="374"/>
                      </a:cubicBezTo>
                      <a:cubicBezTo>
                        <a:pt x="357" y="374"/>
                        <a:pt x="357" y="374"/>
                        <a:pt x="357" y="374"/>
                      </a:cubicBezTo>
                      <a:cubicBezTo>
                        <a:pt x="368" y="374"/>
                        <a:pt x="377" y="365"/>
                        <a:pt x="377" y="355"/>
                      </a:cubicBezTo>
                      <a:cubicBezTo>
                        <a:pt x="377" y="123"/>
                        <a:pt x="377" y="123"/>
                        <a:pt x="377" y="123"/>
                      </a:cubicBezTo>
                      <a:cubicBezTo>
                        <a:pt x="366" y="133"/>
                        <a:pt x="355" y="142"/>
                        <a:pt x="343" y="150"/>
                      </a:cubicBezTo>
                      <a:close/>
                      <a:moveTo>
                        <a:pt x="212" y="215"/>
                      </a:moveTo>
                      <a:cubicBezTo>
                        <a:pt x="212" y="215"/>
                        <a:pt x="211" y="216"/>
                        <a:pt x="211" y="216"/>
                      </a:cubicBezTo>
                      <a:cubicBezTo>
                        <a:pt x="211" y="355"/>
                        <a:pt x="211" y="355"/>
                        <a:pt x="211" y="355"/>
                      </a:cubicBezTo>
                      <a:cubicBezTo>
                        <a:pt x="211" y="365"/>
                        <a:pt x="219" y="374"/>
                        <a:pt x="230" y="374"/>
                      </a:cubicBezTo>
                      <a:cubicBezTo>
                        <a:pt x="267" y="374"/>
                        <a:pt x="267" y="374"/>
                        <a:pt x="267" y="374"/>
                      </a:cubicBezTo>
                      <a:cubicBezTo>
                        <a:pt x="278" y="374"/>
                        <a:pt x="287" y="365"/>
                        <a:pt x="287" y="355"/>
                      </a:cubicBezTo>
                      <a:cubicBezTo>
                        <a:pt x="287" y="184"/>
                        <a:pt x="287" y="184"/>
                        <a:pt x="287" y="184"/>
                      </a:cubicBezTo>
                      <a:cubicBezTo>
                        <a:pt x="264" y="196"/>
                        <a:pt x="239" y="206"/>
                        <a:pt x="212" y="215"/>
                      </a:cubicBezTo>
                      <a:close/>
                      <a:moveTo>
                        <a:pt x="121" y="239"/>
                      </a:moveTo>
                      <a:cubicBezTo>
                        <a:pt x="121" y="355"/>
                        <a:pt x="121" y="355"/>
                        <a:pt x="121" y="355"/>
                      </a:cubicBezTo>
                      <a:cubicBezTo>
                        <a:pt x="121" y="365"/>
                        <a:pt x="130" y="374"/>
                        <a:pt x="141" y="374"/>
                      </a:cubicBezTo>
                      <a:cubicBezTo>
                        <a:pt x="178" y="374"/>
                        <a:pt x="178" y="374"/>
                        <a:pt x="178" y="374"/>
                      </a:cubicBezTo>
                      <a:cubicBezTo>
                        <a:pt x="189" y="374"/>
                        <a:pt x="197" y="365"/>
                        <a:pt x="197" y="355"/>
                      </a:cubicBezTo>
                      <a:cubicBezTo>
                        <a:pt x="197" y="220"/>
                        <a:pt x="197" y="220"/>
                        <a:pt x="197" y="220"/>
                      </a:cubicBezTo>
                      <a:cubicBezTo>
                        <a:pt x="170" y="229"/>
                        <a:pt x="144" y="235"/>
                        <a:pt x="121" y="239"/>
                      </a:cubicBezTo>
                      <a:close/>
                      <a:moveTo>
                        <a:pt x="43" y="249"/>
                      </a:moveTo>
                      <a:cubicBezTo>
                        <a:pt x="43" y="249"/>
                        <a:pt x="42" y="249"/>
                        <a:pt x="41" y="249"/>
                      </a:cubicBezTo>
                      <a:cubicBezTo>
                        <a:pt x="38" y="249"/>
                        <a:pt x="35" y="249"/>
                        <a:pt x="31" y="248"/>
                      </a:cubicBezTo>
                      <a:cubicBezTo>
                        <a:pt x="31" y="355"/>
                        <a:pt x="31" y="355"/>
                        <a:pt x="31" y="355"/>
                      </a:cubicBezTo>
                      <a:cubicBezTo>
                        <a:pt x="31" y="365"/>
                        <a:pt x="40" y="374"/>
                        <a:pt x="51" y="374"/>
                      </a:cubicBezTo>
                      <a:cubicBezTo>
                        <a:pt x="88" y="374"/>
                        <a:pt x="88" y="374"/>
                        <a:pt x="88" y="374"/>
                      </a:cubicBezTo>
                      <a:cubicBezTo>
                        <a:pt x="99" y="374"/>
                        <a:pt x="108" y="365"/>
                        <a:pt x="108" y="355"/>
                      </a:cubicBezTo>
                      <a:cubicBezTo>
                        <a:pt x="108" y="241"/>
                        <a:pt x="108" y="241"/>
                        <a:pt x="108" y="241"/>
                      </a:cubicBezTo>
                      <a:cubicBezTo>
                        <a:pt x="73" y="247"/>
                        <a:pt x="48" y="249"/>
                        <a:pt x="43" y="249"/>
                      </a:cubicBezTo>
                      <a:close/>
                    </a:path>
                  </a:pathLst>
                </a:custGeom>
                <a:solidFill>
                  <a:srgbClr val="0097E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9" name="文本框 88"/>
              <p:cNvSpPr txBox="1"/>
              <p:nvPr/>
            </p:nvSpPr>
            <p:spPr>
              <a:xfrm>
                <a:off x="9420103" y="2650115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 smtClean="0">
                    <a:solidFill>
                      <a:srgbClr val="5A5A5A"/>
                    </a:solidFill>
                    <a:cs typeface="+mn-ea"/>
                    <a:sym typeface="+mn-lt"/>
                  </a:rPr>
                  <a:t>Master/Slave</a:t>
                </a:r>
                <a:r>
                  <a:rPr lang="zh-CN" altLang="en-US" sz="2000" b="1" dirty="0" smtClean="0">
                    <a:solidFill>
                      <a:srgbClr val="5A5A5A"/>
                    </a:solidFill>
                    <a:cs typeface="+mn-ea"/>
                    <a:sym typeface="+mn-lt"/>
                  </a:rPr>
                  <a:t>架构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8209782" y="2339834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02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9492184" y="2692656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/>
          <p:cNvGrpSpPr/>
          <p:nvPr/>
        </p:nvGrpSpPr>
        <p:grpSpPr>
          <a:xfrm>
            <a:off x="1378172" y="2946293"/>
            <a:ext cx="9522741" cy="815160"/>
            <a:chOff x="1378172" y="3403493"/>
            <a:chExt cx="9522741" cy="815160"/>
          </a:xfrm>
        </p:grpSpPr>
        <p:grpSp>
          <p:nvGrpSpPr>
            <p:cNvPr id="12" name="组合 11"/>
            <p:cNvGrpSpPr/>
            <p:nvPr/>
          </p:nvGrpSpPr>
          <p:grpSpPr>
            <a:xfrm>
              <a:off x="1378172" y="3403493"/>
              <a:ext cx="4096839" cy="815160"/>
              <a:chOff x="1912285" y="3329847"/>
              <a:chExt cx="4096839" cy="815160"/>
            </a:xfrm>
          </p:grpSpPr>
          <p:sp>
            <p:nvSpPr>
              <p:cNvPr id="100" name="文本框 99"/>
              <p:cNvSpPr txBox="1"/>
              <p:nvPr/>
            </p:nvSpPr>
            <p:spPr>
              <a:xfrm>
                <a:off x="3122606" y="3640128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5A5A5A"/>
                    </a:solidFill>
                    <a:cs typeface="+mn-ea"/>
                    <a:sym typeface="+mn-lt"/>
                  </a:rPr>
                  <a:t>去</a:t>
                </a:r>
                <a:r>
                  <a:rPr lang="zh-CN" altLang="en-US" sz="2000" b="1" dirty="0" smtClean="0">
                    <a:solidFill>
                      <a:srgbClr val="5A5A5A"/>
                    </a:solidFill>
                    <a:cs typeface="+mn-ea"/>
                    <a:sym typeface="+mn-lt"/>
                  </a:rPr>
                  <a:t>中心化架构设计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912285" y="3329847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03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02" name="直接连接符 101"/>
              <p:cNvCxnSpPr/>
              <p:nvPr/>
            </p:nvCxnSpPr>
            <p:spPr>
              <a:xfrm>
                <a:off x="3194687" y="3682669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组合 23"/>
              <p:cNvGrpSpPr/>
              <p:nvPr/>
            </p:nvGrpSpPr>
            <p:grpSpPr>
              <a:xfrm>
                <a:off x="2576184" y="3598861"/>
                <a:ext cx="481173" cy="481173"/>
                <a:chOff x="7760571" y="1065423"/>
                <a:chExt cx="481173" cy="481173"/>
              </a:xfrm>
            </p:grpSpPr>
            <p:grpSp>
              <p:nvGrpSpPr>
                <p:cNvPr id="239" name="组合 238"/>
                <p:cNvGrpSpPr/>
                <p:nvPr/>
              </p:nvGrpSpPr>
              <p:grpSpPr>
                <a:xfrm>
                  <a:off x="7850167" y="1179552"/>
                  <a:ext cx="301980" cy="300884"/>
                  <a:chOff x="3618897" y="2279040"/>
                  <a:chExt cx="706229" cy="703668"/>
                </a:xfrm>
                <a:solidFill>
                  <a:srgbClr val="0097E0"/>
                </a:solidFill>
              </p:grpSpPr>
              <p:sp>
                <p:nvSpPr>
                  <p:cNvPr id="240" name="Freeform 9"/>
                  <p:cNvSpPr>
                    <a:spLocks noEditPoints="1"/>
                  </p:cNvSpPr>
                  <p:nvPr/>
                </p:nvSpPr>
                <p:spPr bwMode="auto">
                  <a:xfrm>
                    <a:off x="3713987" y="2279040"/>
                    <a:ext cx="516048" cy="703668"/>
                  </a:xfrm>
                  <a:custGeom>
                    <a:avLst/>
                    <a:gdLst>
                      <a:gd name="T0" fmla="*/ 222 w 597"/>
                      <a:gd name="T1" fmla="*/ 575 h 814"/>
                      <a:gd name="T2" fmla="*/ 253 w 597"/>
                      <a:gd name="T3" fmla="*/ 598 h 814"/>
                      <a:gd name="T4" fmla="*/ 344 w 597"/>
                      <a:gd name="T5" fmla="*/ 598 h 814"/>
                      <a:gd name="T6" fmla="*/ 375 w 597"/>
                      <a:gd name="T7" fmla="*/ 575 h 814"/>
                      <a:gd name="T8" fmla="*/ 414 w 597"/>
                      <a:gd name="T9" fmla="*/ 509 h 814"/>
                      <a:gd name="T10" fmla="*/ 539 w 597"/>
                      <a:gd name="T11" fmla="*/ 298 h 814"/>
                      <a:gd name="T12" fmla="*/ 298 w 597"/>
                      <a:gd name="T13" fmla="*/ 57 h 814"/>
                      <a:gd name="T14" fmla="*/ 57 w 597"/>
                      <a:gd name="T15" fmla="*/ 298 h 814"/>
                      <a:gd name="T16" fmla="*/ 183 w 597"/>
                      <a:gd name="T17" fmla="*/ 509 h 814"/>
                      <a:gd name="T18" fmla="*/ 222 w 597"/>
                      <a:gd name="T19" fmla="*/ 575 h 814"/>
                      <a:gd name="T20" fmla="*/ 354 w 597"/>
                      <a:gd name="T21" fmla="*/ 782 h 814"/>
                      <a:gd name="T22" fmla="*/ 314 w 597"/>
                      <a:gd name="T23" fmla="*/ 814 h 814"/>
                      <a:gd name="T24" fmla="*/ 282 w 597"/>
                      <a:gd name="T25" fmla="*/ 814 h 814"/>
                      <a:gd name="T26" fmla="*/ 242 w 597"/>
                      <a:gd name="T27" fmla="*/ 782 h 814"/>
                      <a:gd name="T28" fmla="*/ 226 w 597"/>
                      <a:gd name="T29" fmla="*/ 782 h 814"/>
                      <a:gd name="T30" fmla="*/ 165 w 597"/>
                      <a:gd name="T31" fmla="*/ 722 h 814"/>
                      <a:gd name="T32" fmla="*/ 165 w 597"/>
                      <a:gd name="T33" fmla="*/ 576 h 814"/>
                      <a:gd name="T34" fmla="*/ 155 w 597"/>
                      <a:gd name="T35" fmla="*/ 559 h 814"/>
                      <a:gd name="T36" fmla="*/ 0 w 597"/>
                      <a:gd name="T37" fmla="*/ 298 h 814"/>
                      <a:gd name="T38" fmla="*/ 298 w 597"/>
                      <a:gd name="T39" fmla="*/ 0 h 814"/>
                      <a:gd name="T40" fmla="*/ 597 w 597"/>
                      <a:gd name="T41" fmla="*/ 298 h 814"/>
                      <a:gd name="T42" fmla="*/ 441 w 597"/>
                      <a:gd name="T43" fmla="*/ 559 h 814"/>
                      <a:gd name="T44" fmla="*/ 431 w 597"/>
                      <a:gd name="T45" fmla="*/ 576 h 814"/>
                      <a:gd name="T46" fmla="*/ 432 w 597"/>
                      <a:gd name="T47" fmla="*/ 722 h 814"/>
                      <a:gd name="T48" fmla="*/ 371 w 597"/>
                      <a:gd name="T49" fmla="*/ 782 h 814"/>
                      <a:gd name="T50" fmla="*/ 354 w 597"/>
                      <a:gd name="T51" fmla="*/ 782 h 8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97" h="814">
                        <a:moveTo>
                          <a:pt x="222" y="575"/>
                        </a:moveTo>
                        <a:cubicBezTo>
                          <a:pt x="224" y="589"/>
                          <a:pt x="238" y="598"/>
                          <a:pt x="253" y="598"/>
                        </a:cubicBezTo>
                        <a:cubicBezTo>
                          <a:pt x="344" y="598"/>
                          <a:pt x="344" y="598"/>
                          <a:pt x="344" y="598"/>
                        </a:cubicBezTo>
                        <a:cubicBezTo>
                          <a:pt x="358" y="598"/>
                          <a:pt x="373" y="589"/>
                          <a:pt x="375" y="575"/>
                        </a:cubicBezTo>
                        <a:cubicBezTo>
                          <a:pt x="377" y="547"/>
                          <a:pt x="390" y="523"/>
                          <a:pt x="414" y="509"/>
                        </a:cubicBezTo>
                        <a:cubicBezTo>
                          <a:pt x="491" y="467"/>
                          <a:pt x="539" y="386"/>
                          <a:pt x="539" y="298"/>
                        </a:cubicBezTo>
                        <a:cubicBezTo>
                          <a:pt x="539" y="165"/>
                          <a:pt x="431" y="57"/>
                          <a:pt x="298" y="57"/>
                        </a:cubicBezTo>
                        <a:cubicBezTo>
                          <a:pt x="165" y="57"/>
                          <a:pt x="57" y="165"/>
                          <a:pt x="57" y="298"/>
                        </a:cubicBezTo>
                        <a:cubicBezTo>
                          <a:pt x="57" y="386"/>
                          <a:pt x="105" y="467"/>
                          <a:pt x="183" y="509"/>
                        </a:cubicBezTo>
                        <a:cubicBezTo>
                          <a:pt x="207" y="523"/>
                          <a:pt x="219" y="547"/>
                          <a:pt x="222" y="575"/>
                        </a:cubicBezTo>
                        <a:close/>
                        <a:moveTo>
                          <a:pt x="354" y="782"/>
                        </a:moveTo>
                        <a:cubicBezTo>
                          <a:pt x="350" y="800"/>
                          <a:pt x="334" y="814"/>
                          <a:pt x="314" y="814"/>
                        </a:cubicBezTo>
                        <a:cubicBezTo>
                          <a:pt x="282" y="814"/>
                          <a:pt x="282" y="814"/>
                          <a:pt x="282" y="814"/>
                        </a:cubicBezTo>
                        <a:cubicBezTo>
                          <a:pt x="263" y="814"/>
                          <a:pt x="247" y="800"/>
                          <a:pt x="242" y="782"/>
                        </a:cubicBezTo>
                        <a:cubicBezTo>
                          <a:pt x="226" y="782"/>
                          <a:pt x="226" y="782"/>
                          <a:pt x="226" y="782"/>
                        </a:cubicBezTo>
                        <a:cubicBezTo>
                          <a:pt x="193" y="782"/>
                          <a:pt x="165" y="755"/>
                          <a:pt x="165" y="722"/>
                        </a:cubicBezTo>
                        <a:cubicBezTo>
                          <a:pt x="165" y="576"/>
                          <a:pt x="165" y="576"/>
                          <a:pt x="165" y="576"/>
                        </a:cubicBezTo>
                        <a:cubicBezTo>
                          <a:pt x="165" y="569"/>
                          <a:pt x="162" y="563"/>
                          <a:pt x="155" y="559"/>
                        </a:cubicBezTo>
                        <a:cubicBezTo>
                          <a:pt x="60" y="507"/>
                          <a:pt x="0" y="407"/>
                          <a:pt x="0" y="298"/>
                        </a:cubicBezTo>
                        <a:cubicBezTo>
                          <a:pt x="0" y="133"/>
                          <a:pt x="134" y="0"/>
                          <a:pt x="298" y="0"/>
                        </a:cubicBezTo>
                        <a:cubicBezTo>
                          <a:pt x="463" y="0"/>
                          <a:pt x="597" y="133"/>
                          <a:pt x="597" y="298"/>
                        </a:cubicBezTo>
                        <a:cubicBezTo>
                          <a:pt x="597" y="407"/>
                          <a:pt x="537" y="507"/>
                          <a:pt x="441" y="559"/>
                        </a:cubicBezTo>
                        <a:cubicBezTo>
                          <a:pt x="435" y="563"/>
                          <a:pt x="431" y="569"/>
                          <a:pt x="431" y="576"/>
                        </a:cubicBezTo>
                        <a:cubicBezTo>
                          <a:pt x="432" y="722"/>
                          <a:pt x="432" y="722"/>
                          <a:pt x="432" y="722"/>
                        </a:cubicBezTo>
                        <a:cubicBezTo>
                          <a:pt x="432" y="755"/>
                          <a:pt x="404" y="782"/>
                          <a:pt x="371" y="782"/>
                        </a:cubicBezTo>
                        <a:cubicBezTo>
                          <a:pt x="354" y="782"/>
                          <a:pt x="354" y="782"/>
                          <a:pt x="354" y="7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1" name="Freeform 10"/>
                  <p:cNvSpPr>
                    <a:spLocks noEditPoints="1"/>
                  </p:cNvSpPr>
                  <p:nvPr/>
                </p:nvSpPr>
                <p:spPr bwMode="auto">
                  <a:xfrm>
                    <a:off x="3618897" y="2347432"/>
                    <a:ext cx="706229" cy="373412"/>
                  </a:xfrm>
                  <a:custGeom>
                    <a:avLst/>
                    <a:gdLst>
                      <a:gd name="T0" fmla="*/ 699 w 817"/>
                      <a:gd name="T1" fmla="*/ 406 h 432"/>
                      <a:gd name="T2" fmla="*/ 692 w 817"/>
                      <a:gd name="T3" fmla="*/ 380 h 432"/>
                      <a:gd name="T4" fmla="*/ 718 w 817"/>
                      <a:gd name="T5" fmla="*/ 373 h 432"/>
                      <a:gd name="T6" fmla="*/ 755 w 817"/>
                      <a:gd name="T7" fmla="*/ 394 h 432"/>
                      <a:gd name="T8" fmla="*/ 762 w 817"/>
                      <a:gd name="T9" fmla="*/ 420 h 432"/>
                      <a:gd name="T10" fmla="*/ 736 w 817"/>
                      <a:gd name="T11" fmla="*/ 427 h 432"/>
                      <a:gd name="T12" fmla="*/ 699 w 817"/>
                      <a:gd name="T13" fmla="*/ 406 h 432"/>
                      <a:gd name="T14" fmla="*/ 718 w 817"/>
                      <a:gd name="T15" fmla="*/ 59 h 432"/>
                      <a:gd name="T16" fmla="*/ 692 w 817"/>
                      <a:gd name="T17" fmla="*/ 52 h 432"/>
                      <a:gd name="T18" fmla="*/ 699 w 817"/>
                      <a:gd name="T19" fmla="*/ 26 h 432"/>
                      <a:gd name="T20" fmla="*/ 736 w 817"/>
                      <a:gd name="T21" fmla="*/ 5 h 432"/>
                      <a:gd name="T22" fmla="*/ 762 w 817"/>
                      <a:gd name="T23" fmla="*/ 12 h 432"/>
                      <a:gd name="T24" fmla="*/ 755 w 817"/>
                      <a:gd name="T25" fmla="*/ 38 h 432"/>
                      <a:gd name="T26" fmla="*/ 718 w 817"/>
                      <a:gd name="T27" fmla="*/ 59 h 432"/>
                      <a:gd name="T28" fmla="*/ 755 w 817"/>
                      <a:gd name="T29" fmla="*/ 235 h 432"/>
                      <a:gd name="T30" fmla="*/ 736 w 817"/>
                      <a:gd name="T31" fmla="*/ 216 h 432"/>
                      <a:gd name="T32" fmla="*/ 755 w 817"/>
                      <a:gd name="T33" fmla="*/ 197 h 432"/>
                      <a:gd name="T34" fmla="*/ 798 w 817"/>
                      <a:gd name="T35" fmla="*/ 197 h 432"/>
                      <a:gd name="T36" fmla="*/ 817 w 817"/>
                      <a:gd name="T37" fmla="*/ 216 h 432"/>
                      <a:gd name="T38" fmla="*/ 798 w 817"/>
                      <a:gd name="T39" fmla="*/ 235 h 432"/>
                      <a:gd name="T40" fmla="*/ 755 w 817"/>
                      <a:gd name="T41" fmla="*/ 235 h 432"/>
                      <a:gd name="T42" fmla="*/ 118 w 817"/>
                      <a:gd name="T43" fmla="*/ 26 h 432"/>
                      <a:gd name="T44" fmla="*/ 124 w 817"/>
                      <a:gd name="T45" fmla="*/ 52 h 432"/>
                      <a:gd name="T46" fmla="*/ 98 w 817"/>
                      <a:gd name="T47" fmla="*/ 59 h 432"/>
                      <a:gd name="T48" fmla="*/ 62 w 817"/>
                      <a:gd name="T49" fmla="*/ 38 h 432"/>
                      <a:gd name="T50" fmla="*/ 55 w 817"/>
                      <a:gd name="T51" fmla="*/ 12 h 432"/>
                      <a:gd name="T52" fmla="*/ 81 w 817"/>
                      <a:gd name="T53" fmla="*/ 5 h 432"/>
                      <a:gd name="T54" fmla="*/ 118 w 817"/>
                      <a:gd name="T55" fmla="*/ 26 h 432"/>
                      <a:gd name="T56" fmla="*/ 98 w 817"/>
                      <a:gd name="T57" fmla="*/ 373 h 432"/>
                      <a:gd name="T58" fmla="*/ 124 w 817"/>
                      <a:gd name="T59" fmla="*/ 380 h 432"/>
                      <a:gd name="T60" fmla="*/ 118 w 817"/>
                      <a:gd name="T61" fmla="*/ 406 h 432"/>
                      <a:gd name="T62" fmla="*/ 81 w 817"/>
                      <a:gd name="T63" fmla="*/ 427 h 432"/>
                      <a:gd name="T64" fmla="*/ 55 w 817"/>
                      <a:gd name="T65" fmla="*/ 420 h 432"/>
                      <a:gd name="T66" fmla="*/ 62 w 817"/>
                      <a:gd name="T67" fmla="*/ 394 h 432"/>
                      <a:gd name="T68" fmla="*/ 98 w 817"/>
                      <a:gd name="T69" fmla="*/ 373 h 432"/>
                      <a:gd name="T70" fmla="*/ 62 w 817"/>
                      <a:gd name="T71" fmla="*/ 197 h 432"/>
                      <a:gd name="T72" fmla="*/ 81 w 817"/>
                      <a:gd name="T73" fmla="*/ 216 h 432"/>
                      <a:gd name="T74" fmla="*/ 62 w 817"/>
                      <a:gd name="T75" fmla="*/ 235 h 432"/>
                      <a:gd name="T76" fmla="*/ 19 w 817"/>
                      <a:gd name="T77" fmla="*/ 235 h 432"/>
                      <a:gd name="T78" fmla="*/ 0 w 817"/>
                      <a:gd name="T79" fmla="*/ 216 h 432"/>
                      <a:gd name="T80" fmla="*/ 19 w 817"/>
                      <a:gd name="T81" fmla="*/ 197 h 432"/>
                      <a:gd name="T82" fmla="*/ 62 w 817"/>
                      <a:gd name="T83" fmla="*/ 197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817" h="432">
                        <a:moveTo>
                          <a:pt x="699" y="406"/>
                        </a:moveTo>
                        <a:cubicBezTo>
                          <a:pt x="690" y="401"/>
                          <a:pt x="687" y="389"/>
                          <a:pt x="692" y="380"/>
                        </a:cubicBezTo>
                        <a:cubicBezTo>
                          <a:pt x="698" y="371"/>
                          <a:pt x="709" y="368"/>
                          <a:pt x="718" y="373"/>
                        </a:cubicBezTo>
                        <a:cubicBezTo>
                          <a:pt x="755" y="394"/>
                          <a:pt x="755" y="394"/>
                          <a:pt x="755" y="394"/>
                        </a:cubicBezTo>
                        <a:cubicBezTo>
                          <a:pt x="764" y="399"/>
                          <a:pt x="767" y="411"/>
                          <a:pt x="762" y="420"/>
                        </a:cubicBezTo>
                        <a:cubicBezTo>
                          <a:pt x="757" y="429"/>
                          <a:pt x="745" y="432"/>
                          <a:pt x="736" y="427"/>
                        </a:cubicBezTo>
                        <a:cubicBezTo>
                          <a:pt x="699" y="406"/>
                          <a:pt x="699" y="406"/>
                          <a:pt x="699" y="406"/>
                        </a:cubicBezTo>
                        <a:close/>
                        <a:moveTo>
                          <a:pt x="718" y="59"/>
                        </a:moveTo>
                        <a:cubicBezTo>
                          <a:pt x="709" y="64"/>
                          <a:pt x="698" y="61"/>
                          <a:pt x="692" y="52"/>
                        </a:cubicBezTo>
                        <a:cubicBezTo>
                          <a:pt x="687" y="43"/>
                          <a:pt x="690" y="31"/>
                          <a:pt x="699" y="26"/>
                        </a:cubicBezTo>
                        <a:cubicBezTo>
                          <a:pt x="736" y="5"/>
                          <a:pt x="736" y="5"/>
                          <a:pt x="736" y="5"/>
                        </a:cubicBezTo>
                        <a:cubicBezTo>
                          <a:pt x="745" y="0"/>
                          <a:pt x="757" y="3"/>
                          <a:pt x="762" y="12"/>
                        </a:cubicBezTo>
                        <a:cubicBezTo>
                          <a:pt x="767" y="21"/>
                          <a:pt x="764" y="32"/>
                          <a:pt x="755" y="38"/>
                        </a:cubicBezTo>
                        <a:cubicBezTo>
                          <a:pt x="718" y="59"/>
                          <a:pt x="718" y="59"/>
                          <a:pt x="718" y="59"/>
                        </a:cubicBezTo>
                        <a:close/>
                        <a:moveTo>
                          <a:pt x="755" y="235"/>
                        </a:moveTo>
                        <a:cubicBezTo>
                          <a:pt x="745" y="235"/>
                          <a:pt x="736" y="226"/>
                          <a:pt x="736" y="216"/>
                        </a:cubicBezTo>
                        <a:cubicBezTo>
                          <a:pt x="736" y="205"/>
                          <a:pt x="745" y="197"/>
                          <a:pt x="755" y="197"/>
                        </a:cubicBezTo>
                        <a:cubicBezTo>
                          <a:pt x="798" y="197"/>
                          <a:pt x="798" y="197"/>
                          <a:pt x="798" y="197"/>
                        </a:cubicBezTo>
                        <a:cubicBezTo>
                          <a:pt x="808" y="197"/>
                          <a:pt x="817" y="205"/>
                          <a:pt x="817" y="216"/>
                        </a:cubicBezTo>
                        <a:cubicBezTo>
                          <a:pt x="817" y="226"/>
                          <a:pt x="808" y="235"/>
                          <a:pt x="798" y="235"/>
                        </a:cubicBezTo>
                        <a:cubicBezTo>
                          <a:pt x="755" y="235"/>
                          <a:pt x="755" y="235"/>
                          <a:pt x="755" y="235"/>
                        </a:cubicBezTo>
                        <a:close/>
                        <a:moveTo>
                          <a:pt x="118" y="26"/>
                        </a:moveTo>
                        <a:cubicBezTo>
                          <a:pt x="127" y="31"/>
                          <a:pt x="130" y="43"/>
                          <a:pt x="124" y="52"/>
                        </a:cubicBezTo>
                        <a:cubicBezTo>
                          <a:pt x="119" y="61"/>
                          <a:pt x="108" y="64"/>
                          <a:pt x="98" y="59"/>
                        </a:cubicBezTo>
                        <a:cubicBezTo>
                          <a:pt x="62" y="38"/>
                          <a:pt x="62" y="38"/>
                          <a:pt x="62" y="38"/>
                        </a:cubicBezTo>
                        <a:cubicBezTo>
                          <a:pt x="53" y="32"/>
                          <a:pt x="49" y="21"/>
                          <a:pt x="55" y="12"/>
                        </a:cubicBezTo>
                        <a:cubicBezTo>
                          <a:pt x="60" y="3"/>
                          <a:pt x="72" y="0"/>
                          <a:pt x="81" y="5"/>
                        </a:cubicBezTo>
                        <a:cubicBezTo>
                          <a:pt x="118" y="26"/>
                          <a:pt x="118" y="26"/>
                          <a:pt x="118" y="26"/>
                        </a:cubicBezTo>
                        <a:close/>
                        <a:moveTo>
                          <a:pt x="98" y="373"/>
                        </a:moveTo>
                        <a:cubicBezTo>
                          <a:pt x="108" y="368"/>
                          <a:pt x="119" y="371"/>
                          <a:pt x="124" y="380"/>
                        </a:cubicBezTo>
                        <a:cubicBezTo>
                          <a:pt x="130" y="389"/>
                          <a:pt x="127" y="401"/>
                          <a:pt x="118" y="406"/>
                        </a:cubicBezTo>
                        <a:cubicBezTo>
                          <a:pt x="81" y="427"/>
                          <a:pt x="81" y="427"/>
                          <a:pt x="81" y="427"/>
                        </a:cubicBezTo>
                        <a:cubicBezTo>
                          <a:pt x="72" y="432"/>
                          <a:pt x="60" y="429"/>
                          <a:pt x="55" y="420"/>
                        </a:cubicBezTo>
                        <a:cubicBezTo>
                          <a:pt x="49" y="411"/>
                          <a:pt x="53" y="399"/>
                          <a:pt x="62" y="394"/>
                        </a:cubicBezTo>
                        <a:cubicBezTo>
                          <a:pt x="98" y="373"/>
                          <a:pt x="98" y="373"/>
                          <a:pt x="98" y="373"/>
                        </a:cubicBezTo>
                        <a:close/>
                        <a:moveTo>
                          <a:pt x="62" y="197"/>
                        </a:moveTo>
                        <a:cubicBezTo>
                          <a:pt x="72" y="197"/>
                          <a:pt x="81" y="205"/>
                          <a:pt x="81" y="216"/>
                        </a:cubicBezTo>
                        <a:cubicBezTo>
                          <a:pt x="81" y="226"/>
                          <a:pt x="72" y="235"/>
                          <a:pt x="62" y="235"/>
                        </a:cubicBezTo>
                        <a:cubicBezTo>
                          <a:pt x="19" y="235"/>
                          <a:pt x="19" y="235"/>
                          <a:pt x="19" y="235"/>
                        </a:cubicBezTo>
                        <a:cubicBezTo>
                          <a:pt x="9" y="235"/>
                          <a:pt x="0" y="226"/>
                          <a:pt x="0" y="216"/>
                        </a:cubicBezTo>
                        <a:cubicBezTo>
                          <a:pt x="0" y="205"/>
                          <a:pt x="9" y="197"/>
                          <a:pt x="19" y="197"/>
                        </a:cubicBezTo>
                        <a:cubicBezTo>
                          <a:pt x="62" y="197"/>
                          <a:pt x="62" y="197"/>
                          <a:pt x="62" y="1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2" name="Freeform 11"/>
                  <p:cNvSpPr/>
                  <p:nvPr/>
                </p:nvSpPr>
                <p:spPr bwMode="auto">
                  <a:xfrm>
                    <a:off x="3845651" y="2427528"/>
                    <a:ext cx="253087" cy="253452"/>
                  </a:xfrm>
                  <a:custGeom>
                    <a:avLst/>
                    <a:gdLst>
                      <a:gd name="T0" fmla="*/ 3 w 293"/>
                      <a:gd name="T1" fmla="*/ 38 h 293"/>
                      <a:gd name="T2" fmla="*/ 16 w 293"/>
                      <a:gd name="T3" fmla="*/ 15 h 293"/>
                      <a:gd name="T4" fmla="*/ 39 w 293"/>
                      <a:gd name="T5" fmla="*/ 28 h 293"/>
                      <a:gd name="T6" fmla="*/ 50 w 293"/>
                      <a:gd name="T7" fmla="*/ 65 h 293"/>
                      <a:gd name="T8" fmla="*/ 91 w 293"/>
                      <a:gd name="T9" fmla="*/ 53 h 293"/>
                      <a:gd name="T10" fmla="*/ 91 w 293"/>
                      <a:gd name="T11" fmla="*/ 53 h 293"/>
                      <a:gd name="T12" fmla="*/ 127 w 293"/>
                      <a:gd name="T13" fmla="*/ 48 h 293"/>
                      <a:gd name="T14" fmla="*/ 127 w 293"/>
                      <a:gd name="T15" fmla="*/ 19 h 293"/>
                      <a:gd name="T16" fmla="*/ 146 w 293"/>
                      <a:gd name="T17" fmla="*/ 0 h 293"/>
                      <a:gd name="T18" fmla="*/ 165 w 293"/>
                      <a:gd name="T19" fmla="*/ 19 h 293"/>
                      <a:gd name="T20" fmla="*/ 165 w 293"/>
                      <a:gd name="T21" fmla="*/ 48 h 293"/>
                      <a:gd name="T22" fmla="*/ 202 w 293"/>
                      <a:gd name="T23" fmla="*/ 53 h 293"/>
                      <a:gd name="T24" fmla="*/ 202 w 293"/>
                      <a:gd name="T25" fmla="*/ 53 h 293"/>
                      <a:gd name="T26" fmla="*/ 202 w 293"/>
                      <a:gd name="T27" fmla="*/ 53 h 293"/>
                      <a:gd name="T28" fmla="*/ 242 w 293"/>
                      <a:gd name="T29" fmla="*/ 65 h 293"/>
                      <a:gd name="T30" fmla="*/ 253 w 293"/>
                      <a:gd name="T31" fmla="*/ 28 h 293"/>
                      <a:gd name="T32" fmla="*/ 277 w 293"/>
                      <a:gd name="T33" fmla="*/ 15 h 293"/>
                      <a:gd name="T34" fmla="*/ 290 w 293"/>
                      <a:gd name="T35" fmla="*/ 38 h 293"/>
                      <a:gd name="T36" fmla="*/ 220 w 293"/>
                      <a:gd name="T37" fmla="*/ 278 h 293"/>
                      <a:gd name="T38" fmla="*/ 196 w 293"/>
                      <a:gd name="T39" fmla="*/ 290 h 293"/>
                      <a:gd name="T40" fmla="*/ 183 w 293"/>
                      <a:gd name="T41" fmla="*/ 267 h 293"/>
                      <a:gd name="T42" fmla="*/ 232 w 293"/>
                      <a:gd name="T43" fmla="*/ 102 h 293"/>
                      <a:gd name="T44" fmla="*/ 194 w 293"/>
                      <a:gd name="T45" fmla="*/ 90 h 293"/>
                      <a:gd name="T46" fmla="*/ 194 w 293"/>
                      <a:gd name="T47" fmla="*/ 90 h 293"/>
                      <a:gd name="T48" fmla="*/ 165 w 293"/>
                      <a:gd name="T49" fmla="*/ 86 h 293"/>
                      <a:gd name="T50" fmla="*/ 165 w 293"/>
                      <a:gd name="T51" fmla="*/ 132 h 293"/>
                      <a:gd name="T52" fmla="*/ 146 w 293"/>
                      <a:gd name="T53" fmla="*/ 151 h 293"/>
                      <a:gd name="T54" fmla="*/ 127 w 293"/>
                      <a:gd name="T55" fmla="*/ 132 h 293"/>
                      <a:gd name="T56" fmla="*/ 127 w 293"/>
                      <a:gd name="T57" fmla="*/ 86 h 293"/>
                      <a:gd name="T58" fmla="*/ 99 w 293"/>
                      <a:gd name="T59" fmla="*/ 90 h 293"/>
                      <a:gd name="T60" fmla="*/ 99 w 293"/>
                      <a:gd name="T61" fmla="*/ 90 h 293"/>
                      <a:gd name="T62" fmla="*/ 61 w 293"/>
                      <a:gd name="T63" fmla="*/ 102 h 293"/>
                      <a:gd name="T64" fmla="*/ 109 w 293"/>
                      <a:gd name="T65" fmla="*/ 267 h 293"/>
                      <a:gd name="T66" fmla="*/ 96 w 293"/>
                      <a:gd name="T67" fmla="*/ 290 h 293"/>
                      <a:gd name="T68" fmla="*/ 73 w 293"/>
                      <a:gd name="T69" fmla="*/ 278 h 293"/>
                      <a:gd name="T70" fmla="*/ 3 w 293"/>
                      <a:gd name="T71" fmla="*/ 38 h 2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293" h="293">
                        <a:moveTo>
                          <a:pt x="3" y="38"/>
                        </a:moveTo>
                        <a:cubicBezTo>
                          <a:pt x="0" y="28"/>
                          <a:pt x="6" y="18"/>
                          <a:pt x="16" y="15"/>
                        </a:cubicBezTo>
                        <a:cubicBezTo>
                          <a:pt x="26" y="12"/>
                          <a:pt x="37" y="18"/>
                          <a:pt x="39" y="28"/>
                        </a:cubicBezTo>
                        <a:cubicBezTo>
                          <a:pt x="50" y="65"/>
                          <a:pt x="50" y="65"/>
                          <a:pt x="50" y="65"/>
                        </a:cubicBezTo>
                        <a:cubicBezTo>
                          <a:pt x="63" y="60"/>
                          <a:pt x="77" y="56"/>
                          <a:pt x="91" y="53"/>
                        </a:cubicBezTo>
                        <a:cubicBezTo>
                          <a:pt x="91" y="53"/>
                          <a:pt x="91" y="53"/>
                          <a:pt x="91" y="53"/>
                        </a:cubicBezTo>
                        <a:cubicBezTo>
                          <a:pt x="103" y="50"/>
                          <a:pt x="115" y="49"/>
                          <a:pt x="127" y="48"/>
                        </a:cubicBezTo>
                        <a:cubicBezTo>
                          <a:pt x="127" y="19"/>
                          <a:pt x="127" y="19"/>
                          <a:pt x="127" y="19"/>
                        </a:cubicBezTo>
                        <a:cubicBezTo>
                          <a:pt x="127" y="8"/>
                          <a:pt x="136" y="0"/>
                          <a:pt x="146" y="0"/>
                        </a:cubicBezTo>
                        <a:cubicBezTo>
                          <a:pt x="157" y="0"/>
                          <a:pt x="165" y="8"/>
                          <a:pt x="165" y="19"/>
                        </a:cubicBezTo>
                        <a:cubicBezTo>
                          <a:pt x="165" y="48"/>
                          <a:pt x="165" y="48"/>
                          <a:pt x="165" y="48"/>
                        </a:cubicBezTo>
                        <a:cubicBezTo>
                          <a:pt x="178" y="49"/>
                          <a:pt x="190" y="50"/>
                          <a:pt x="202" y="53"/>
                        </a:cubicBezTo>
                        <a:cubicBezTo>
                          <a:pt x="202" y="53"/>
                          <a:pt x="202" y="53"/>
                          <a:pt x="202" y="53"/>
                        </a:cubicBezTo>
                        <a:cubicBezTo>
                          <a:pt x="202" y="53"/>
                          <a:pt x="202" y="53"/>
                          <a:pt x="202" y="53"/>
                        </a:cubicBezTo>
                        <a:cubicBezTo>
                          <a:pt x="216" y="56"/>
                          <a:pt x="229" y="60"/>
                          <a:pt x="242" y="65"/>
                        </a:cubicBezTo>
                        <a:cubicBezTo>
                          <a:pt x="253" y="28"/>
                          <a:pt x="253" y="28"/>
                          <a:pt x="253" y="28"/>
                        </a:cubicBezTo>
                        <a:cubicBezTo>
                          <a:pt x="256" y="18"/>
                          <a:pt x="267" y="12"/>
                          <a:pt x="277" y="15"/>
                        </a:cubicBezTo>
                        <a:cubicBezTo>
                          <a:pt x="287" y="18"/>
                          <a:pt x="293" y="28"/>
                          <a:pt x="290" y="38"/>
                        </a:cubicBezTo>
                        <a:cubicBezTo>
                          <a:pt x="220" y="278"/>
                          <a:pt x="220" y="278"/>
                          <a:pt x="220" y="278"/>
                        </a:cubicBezTo>
                        <a:cubicBezTo>
                          <a:pt x="217" y="288"/>
                          <a:pt x="206" y="293"/>
                          <a:pt x="196" y="290"/>
                        </a:cubicBezTo>
                        <a:cubicBezTo>
                          <a:pt x="186" y="288"/>
                          <a:pt x="180" y="277"/>
                          <a:pt x="183" y="267"/>
                        </a:cubicBezTo>
                        <a:cubicBezTo>
                          <a:pt x="232" y="102"/>
                          <a:pt x="232" y="102"/>
                          <a:pt x="232" y="102"/>
                        </a:cubicBezTo>
                        <a:cubicBezTo>
                          <a:pt x="220" y="97"/>
                          <a:pt x="207" y="93"/>
                          <a:pt x="194" y="90"/>
                        </a:cubicBezTo>
                        <a:cubicBezTo>
                          <a:pt x="194" y="90"/>
                          <a:pt x="194" y="90"/>
                          <a:pt x="194" y="90"/>
                        </a:cubicBezTo>
                        <a:cubicBezTo>
                          <a:pt x="185" y="88"/>
                          <a:pt x="175" y="87"/>
                          <a:pt x="165" y="86"/>
                        </a:cubicBezTo>
                        <a:cubicBezTo>
                          <a:pt x="165" y="132"/>
                          <a:pt x="165" y="132"/>
                          <a:pt x="165" y="132"/>
                        </a:cubicBezTo>
                        <a:cubicBezTo>
                          <a:pt x="165" y="143"/>
                          <a:pt x="157" y="151"/>
                          <a:pt x="146" y="151"/>
                        </a:cubicBezTo>
                        <a:cubicBezTo>
                          <a:pt x="136" y="151"/>
                          <a:pt x="127" y="143"/>
                          <a:pt x="127" y="132"/>
                        </a:cubicBezTo>
                        <a:cubicBezTo>
                          <a:pt x="127" y="86"/>
                          <a:pt x="127" y="86"/>
                          <a:pt x="127" y="86"/>
                        </a:cubicBezTo>
                        <a:cubicBezTo>
                          <a:pt x="118" y="87"/>
                          <a:pt x="108" y="88"/>
                          <a:pt x="99" y="90"/>
                        </a:cubicBezTo>
                        <a:cubicBezTo>
                          <a:pt x="99" y="90"/>
                          <a:pt x="99" y="90"/>
                          <a:pt x="99" y="90"/>
                        </a:cubicBezTo>
                        <a:cubicBezTo>
                          <a:pt x="85" y="93"/>
                          <a:pt x="73" y="97"/>
                          <a:pt x="61" y="102"/>
                        </a:cubicBezTo>
                        <a:cubicBezTo>
                          <a:pt x="109" y="267"/>
                          <a:pt x="109" y="267"/>
                          <a:pt x="109" y="267"/>
                        </a:cubicBezTo>
                        <a:cubicBezTo>
                          <a:pt x="112" y="277"/>
                          <a:pt x="106" y="288"/>
                          <a:pt x="96" y="290"/>
                        </a:cubicBezTo>
                        <a:cubicBezTo>
                          <a:pt x="86" y="293"/>
                          <a:pt x="76" y="288"/>
                          <a:pt x="73" y="278"/>
                        </a:cubicBezTo>
                        <a:cubicBezTo>
                          <a:pt x="3" y="38"/>
                          <a:pt x="3" y="38"/>
                          <a:pt x="3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62" name="椭圆 261"/>
                <p:cNvSpPr/>
                <p:nvPr/>
              </p:nvSpPr>
              <p:spPr>
                <a:xfrm>
                  <a:off x="7760571" y="1065423"/>
                  <a:ext cx="481173" cy="481173"/>
                </a:xfrm>
                <a:prstGeom prst="ellipse">
                  <a:avLst/>
                </a:prstGeom>
                <a:noFill/>
                <a:ln>
                  <a:solidFill>
                    <a:srgbClr val="0097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6804074" y="3403493"/>
              <a:ext cx="4096839" cy="815160"/>
              <a:chOff x="8209782" y="3329847"/>
              <a:chExt cx="4096839" cy="815160"/>
            </a:xfrm>
          </p:grpSpPr>
          <p:sp>
            <p:nvSpPr>
              <p:cNvPr id="113" name="文本框 112"/>
              <p:cNvSpPr txBox="1"/>
              <p:nvPr/>
            </p:nvSpPr>
            <p:spPr>
              <a:xfrm>
                <a:off x="8209782" y="3329847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04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8875545" y="3599807"/>
                <a:ext cx="3431076" cy="481173"/>
                <a:chOff x="8875545" y="3599807"/>
                <a:chExt cx="3431076" cy="481173"/>
              </a:xfrm>
            </p:grpSpPr>
            <p:sp>
              <p:nvSpPr>
                <p:cNvPr id="112" name="文本框 111"/>
                <p:cNvSpPr txBox="1"/>
                <p:nvPr/>
              </p:nvSpPr>
              <p:spPr>
                <a:xfrm>
                  <a:off x="9420103" y="3640128"/>
                  <a:ext cx="28865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 smtClean="0">
                      <a:solidFill>
                        <a:srgbClr val="5A5A5A"/>
                      </a:solidFill>
                      <a:cs typeface="+mn-ea"/>
                      <a:sym typeface="+mn-lt"/>
                    </a:rPr>
                    <a:t>NIO</a:t>
                  </a:r>
                  <a:r>
                    <a:rPr lang="zh-CN" altLang="en-US" sz="2000" b="1" dirty="0" smtClean="0">
                      <a:solidFill>
                        <a:srgbClr val="5A5A5A"/>
                      </a:solidFill>
                      <a:cs typeface="+mn-ea"/>
                      <a:sym typeface="+mn-lt"/>
                    </a:rPr>
                    <a:t>框架</a:t>
                  </a:r>
                  <a:r>
                    <a:rPr lang="en-US" altLang="zh-CN" sz="2000" b="1" dirty="0" err="1" smtClean="0">
                      <a:solidFill>
                        <a:srgbClr val="5A5A5A"/>
                      </a:solidFill>
                      <a:cs typeface="+mn-ea"/>
                      <a:sym typeface="+mn-lt"/>
                    </a:rPr>
                    <a:t>Netty</a:t>
                  </a:r>
                  <a:r>
                    <a:rPr lang="zh-CN" altLang="en-US" sz="2000" b="1" dirty="0">
                      <a:solidFill>
                        <a:srgbClr val="5A5A5A"/>
                      </a:solidFill>
                      <a:cs typeface="+mn-ea"/>
                      <a:sym typeface="+mn-lt"/>
                    </a:rPr>
                    <a:t>问世</a:t>
                  </a:r>
                  <a:endParaRPr lang="en-US" altLang="zh-CN" sz="2000" b="1" dirty="0">
                    <a:solidFill>
                      <a:srgbClr val="5A5A5A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9492184" y="3682669"/>
                  <a:ext cx="0" cy="315028"/>
                </a:xfrm>
                <a:prstGeom prst="line">
                  <a:avLst/>
                </a:prstGeom>
                <a:ln w="12700">
                  <a:solidFill>
                    <a:srgbClr val="BFBFB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3" name="组合 242"/>
                <p:cNvGrpSpPr/>
                <p:nvPr/>
              </p:nvGrpSpPr>
              <p:grpSpPr>
                <a:xfrm>
                  <a:off x="8875545" y="3599807"/>
                  <a:ext cx="481173" cy="481173"/>
                  <a:chOff x="9621656" y="3314725"/>
                  <a:chExt cx="546276" cy="546276"/>
                </a:xfrm>
              </p:grpSpPr>
              <p:sp>
                <p:nvSpPr>
                  <p:cNvPr id="244" name="Freeform 10"/>
                  <p:cNvSpPr>
                    <a:spLocks noEditPoints="1"/>
                  </p:cNvSpPr>
                  <p:nvPr/>
                </p:nvSpPr>
                <p:spPr bwMode="auto">
                  <a:xfrm>
                    <a:off x="9733877" y="3449952"/>
                    <a:ext cx="323299" cy="315280"/>
                  </a:xfrm>
                  <a:custGeom>
                    <a:avLst/>
                    <a:gdLst>
                      <a:gd name="T0" fmla="*/ 221 w 442"/>
                      <a:gd name="T1" fmla="*/ 334 h 431"/>
                      <a:gd name="T2" fmla="*/ 110 w 442"/>
                      <a:gd name="T3" fmla="*/ 377 h 431"/>
                      <a:gd name="T4" fmla="*/ 332 w 442"/>
                      <a:gd name="T5" fmla="*/ 431 h 431"/>
                      <a:gd name="T6" fmla="*/ 332 w 442"/>
                      <a:gd name="T7" fmla="*/ 377 h 431"/>
                      <a:gd name="T8" fmla="*/ 280 w 442"/>
                      <a:gd name="T9" fmla="*/ 418 h 431"/>
                      <a:gd name="T10" fmla="*/ 162 w 442"/>
                      <a:gd name="T11" fmla="*/ 390 h 431"/>
                      <a:gd name="T12" fmla="*/ 280 w 442"/>
                      <a:gd name="T13" fmla="*/ 418 h 431"/>
                      <a:gd name="T14" fmla="*/ 213 w 442"/>
                      <a:gd name="T15" fmla="*/ 108 h 431"/>
                      <a:gd name="T16" fmla="*/ 213 w 442"/>
                      <a:gd name="T17" fmla="*/ 79 h 431"/>
                      <a:gd name="T18" fmla="*/ 368 w 442"/>
                      <a:gd name="T19" fmla="*/ 14 h 431"/>
                      <a:gd name="T20" fmla="*/ 221 w 442"/>
                      <a:gd name="T21" fmla="*/ 0 h 431"/>
                      <a:gd name="T22" fmla="*/ 74 w 442"/>
                      <a:gd name="T23" fmla="*/ 14 h 431"/>
                      <a:gd name="T24" fmla="*/ 30 w 442"/>
                      <a:gd name="T25" fmla="*/ 148 h 431"/>
                      <a:gd name="T26" fmla="*/ 185 w 442"/>
                      <a:gd name="T27" fmla="*/ 310 h 431"/>
                      <a:gd name="T28" fmla="*/ 257 w 442"/>
                      <a:gd name="T29" fmla="*/ 310 h 431"/>
                      <a:gd name="T30" fmla="*/ 412 w 442"/>
                      <a:gd name="T31" fmla="*/ 148 h 431"/>
                      <a:gd name="T32" fmla="*/ 51 w 442"/>
                      <a:gd name="T33" fmla="*/ 136 h 431"/>
                      <a:gd name="T34" fmla="*/ 77 w 442"/>
                      <a:gd name="T35" fmla="*/ 38 h 431"/>
                      <a:gd name="T36" fmla="*/ 114 w 442"/>
                      <a:gd name="T37" fmla="*/ 182 h 431"/>
                      <a:gd name="T38" fmla="*/ 253 w 442"/>
                      <a:gd name="T39" fmla="*/ 176 h 431"/>
                      <a:gd name="T40" fmla="*/ 227 w 442"/>
                      <a:gd name="T41" fmla="*/ 204 h 431"/>
                      <a:gd name="T42" fmla="*/ 226 w 442"/>
                      <a:gd name="T43" fmla="*/ 207 h 431"/>
                      <a:gd name="T44" fmla="*/ 217 w 442"/>
                      <a:gd name="T45" fmla="*/ 208 h 431"/>
                      <a:gd name="T46" fmla="*/ 214 w 442"/>
                      <a:gd name="T47" fmla="*/ 206 h 431"/>
                      <a:gd name="T48" fmla="*/ 213 w 442"/>
                      <a:gd name="T49" fmla="*/ 191 h 431"/>
                      <a:gd name="T50" fmla="*/ 180 w 442"/>
                      <a:gd name="T51" fmla="*/ 182 h 431"/>
                      <a:gd name="T52" fmla="*/ 179 w 442"/>
                      <a:gd name="T53" fmla="*/ 179 h 431"/>
                      <a:gd name="T54" fmla="*/ 182 w 442"/>
                      <a:gd name="T55" fmla="*/ 151 h 431"/>
                      <a:gd name="T56" fmla="*/ 185 w 442"/>
                      <a:gd name="T57" fmla="*/ 149 h 431"/>
                      <a:gd name="T58" fmla="*/ 192 w 442"/>
                      <a:gd name="T59" fmla="*/ 150 h 431"/>
                      <a:gd name="T60" fmla="*/ 194 w 442"/>
                      <a:gd name="T61" fmla="*/ 153 h 431"/>
                      <a:gd name="T62" fmla="*/ 195 w 442"/>
                      <a:gd name="T63" fmla="*/ 166 h 431"/>
                      <a:gd name="T64" fmla="*/ 213 w 442"/>
                      <a:gd name="T65" fmla="*/ 138 h 431"/>
                      <a:gd name="T66" fmla="*/ 178 w 442"/>
                      <a:gd name="T67" fmla="*/ 103 h 431"/>
                      <a:gd name="T68" fmla="*/ 213 w 442"/>
                      <a:gd name="T69" fmla="*/ 63 h 431"/>
                      <a:gd name="T70" fmla="*/ 214 w 442"/>
                      <a:gd name="T71" fmla="*/ 54 h 431"/>
                      <a:gd name="T72" fmla="*/ 217 w 442"/>
                      <a:gd name="T73" fmla="*/ 52 h 431"/>
                      <a:gd name="T74" fmla="*/ 225 w 442"/>
                      <a:gd name="T75" fmla="*/ 53 h 431"/>
                      <a:gd name="T76" fmla="*/ 227 w 442"/>
                      <a:gd name="T77" fmla="*/ 56 h 431"/>
                      <a:gd name="T78" fmla="*/ 254 w 442"/>
                      <a:gd name="T79" fmla="*/ 68 h 431"/>
                      <a:gd name="T80" fmla="*/ 257 w 442"/>
                      <a:gd name="T81" fmla="*/ 71 h 431"/>
                      <a:gd name="T82" fmla="*/ 255 w 442"/>
                      <a:gd name="T83" fmla="*/ 89 h 431"/>
                      <a:gd name="T84" fmla="*/ 254 w 442"/>
                      <a:gd name="T85" fmla="*/ 99 h 431"/>
                      <a:gd name="T86" fmla="*/ 251 w 442"/>
                      <a:gd name="T87" fmla="*/ 100 h 431"/>
                      <a:gd name="T88" fmla="*/ 243 w 442"/>
                      <a:gd name="T89" fmla="*/ 100 h 431"/>
                      <a:gd name="T90" fmla="*/ 241 w 442"/>
                      <a:gd name="T91" fmla="*/ 97 h 431"/>
                      <a:gd name="T92" fmla="*/ 241 w 442"/>
                      <a:gd name="T93" fmla="*/ 85 h 431"/>
                      <a:gd name="T94" fmla="*/ 227 w 442"/>
                      <a:gd name="T95" fmla="*/ 111 h 431"/>
                      <a:gd name="T96" fmla="*/ 264 w 442"/>
                      <a:gd name="T97" fmla="*/ 146 h 431"/>
                      <a:gd name="T98" fmla="*/ 391 w 442"/>
                      <a:gd name="T99" fmla="*/ 136 h 431"/>
                      <a:gd name="T100" fmla="*/ 331 w 442"/>
                      <a:gd name="T101" fmla="*/ 179 h 431"/>
                      <a:gd name="T102" fmla="*/ 407 w 442"/>
                      <a:gd name="T103" fmla="*/ 58 h 431"/>
                      <a:gd name="T104" fmla="*/ 244 w 442"/>
                      <a:gd name="T105" fmla="*/ 155 h 431"/>
                      <a:gd name="T106" fmla="*/ 233 w 442"/>
                      <a:gd name="T107" fmla="*/ 173 h 431"/>
                      <a:gd name="T108" fmla="*/ 244 w 442"/>
                      <a:gd name="T109" fmla="*/ 155 h 4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442" h="431">
                        <a:moveTo>
                          <a:pt x="257" y="334"/>
                        </a:moveTo>
                        <a:cubicBezTo>
                          <a:pt x="221" y="334"/>
                          <a:pt x="221" y="334"/>
                          <a:pt x="221" y="334"/>
                        </a:cubicBezTo>
                        <a:cubicBezTo>
                          <a:pt x="185" y="334"/>
                          <a:pt x="185" y="334"/>
                          <a:pt x="185" y="334"/>
                        </a:cubicBezTo>
                        <a:cubicBezTo>
                          <a:pt x="164" y="356"/>
                          <a:pt x="153" y="361"/>
                          <a:pt x="110" y="377"/>
                        </a:cubicBezTo>
                        <a:cubicBezTo>
                          <a:pt x="110" y="431"/>
                          <a:pt x="110" y="431"/>
                          <a:pt x="110" y="431"/>
                        </a:cubicBezTo>
                        <a:cubicBezTo>
                          <a:pt x="332" y="431"/>
                          <a:pt x="332" y="431"/>
                          <a:pt x="332" y="431"/>
                        </a:cubicBezTo>
                        <a:cubicBezTo>
                          <a:pt x="332" y="377"/>
                          <a:pt x="332" y="377"/>
                          <a:pt x="332" y="377"/>
                        </a:cubicBezTo>
                        <a:cubicBezTo>
                          <a:pt x="332" y="377"/>
                          <a:pt x="332" y="377"/>
                          <a:pt x="332" y="377"/>
                        </a:cubicBezTo>
                        <a:cubicBezTo>
                          <a:pt x="289" y="361"/>
                          <a:pt x="278" y="356"/>
                          <a:pt x="257" y="334"/>
                        </a:cubicBezTo>
                        <a:close/>
                        <a:moveTo>
                          <a:pt x="280" y="418"/>
                        </a:moveTo>
                        <a:cubicBezTo>
                          <a:pt x="162" y="418"/>
                          <a:pt x="162" y="418"/>
                          <a:pt x="162" y="418"/>
                        </a:cubicBezTo>
                        <a:cubicBezTo>
                          <a:pt x="162" y="390"/>
                          <a:pt x="162" y="390"/>
                          <a:pt x="162" y="390"/>
                        </a:cubicBezTo>
                        <a:cubicBezTo>
                          <a:pt x="280" y="390"/>
                          <a:pt x="280" y="390"/>
                          <a:pt x="280" y="390"/>
                        </a:cubicBezTo>
                        <a:lnTo>
                          <a:pt x="280" y="418"/>
                        </a:lnTo>
                        <a:close/>
                        <a:moveTo>
                          <a:pt x="213" y="79"/>
                        </a:moveTo>
                        <a:cubicBezTo>
                          <a:pt x="213" y="108"/>
                          <a:pt x="213" y="108"/>
                          <a:pt x="213" y="108"/>
                        </a:cubicBezTo>
                        <a:cubicBezTo>
                          <a:pt x="206" y="106"/>
                          <a:pt x="203" y="101"/>
                          <a:pt x="203" y="95"/>
                        </a:cubicBezTo>
                        <a:cubicBezTo>
                          <a:pt x="203" y="87"/>
                          <a:pt x="206" y="82"/>
                          <a:pt x="213" y="79"/>
                        </a:cubicBezTo>
                        <a:close/>
                        <a:moveTo>
                          <a:pt x="428" y="46"/>
                        </a:moveTo>
                        <a:cubicBezTo>
                          <a:pt x="418" y="28"/>
                          <a:pt x="397" y="17"/>
                          <a:pt x="368" y="14"/>
                        </a:cubicBezTo>
                        <a:cubicBezTo>
                          <a:pt x="368" y="5"/>
                          <a:pt x="369" y="0"/>
                          <a:pt x="369" y="0"/>
                        </a:cubicBezTo>
                        <a:cubicBezTo>
                          <a:pt x="221" y="0"/>
                          <a:pt x="221" y="0"/>
                          <a:pt x="221" y="0"/>
                        </a:cubicBezTo>
                        <a:cubicBezTo>
                          <a:pt x="73" y="0"/>
                          <a:pt x="73" y="0"/>
                          <a:pt x="73" y="0"/>
                        </a:cubicBezTo>
                        <a:cubicBezTo>
                          <a:pt x="73" y="0"/>
                          <a:pt x="74" y="5"/>
                          <a:pt x="74" y="14"/>
                        </a:cubicBezTo>
                        <a:cubicBezTo>
                          <a:pt x="45" y="17"/>
                          <a:pt x="24" y="28"/>
                          <a:pt x="14" y="46"/>
                        </a:cubicBezTo>
                        <a:cubicBezTo>
                          <a:pt x="0" y="70"/>
                          <a:pt x="5" y="104"/>
                          <a:pt x="30" y="148"/>
                        </a:cubicBezTo>
                        <a:cubicBezTo>
                          <a:pt x="54" y="189"/>
                          <a:pt x="96" y="206"/>
                          <a:pt x="136" y="211"/>
                        </a:cubicBezTo>
                        <a:cubicBezTo>
                          <a:pt x="160" y="241"/>
                          <a:pt x="180" y="269"/>
                          <a:pt x="185" y="310"/>
                        </a:cubicBezTo>
                        <a:cubicBezTo>
                          <a:pt x="221" y="310"/>
                          <a:pt x="221" y="310"/>
                          <a:pt x="221" y="310"/>
                        </a:cubicBezTo>
                        <a:cubicBezTo>
                          <a:pt x="257" y="310"/>
                          <a:pt x="257" y="310"/>
                          <a:pt x="257" y="310"/>
                        </a:cubicBezTo>
                        <a:cubicBezTo>
                          <a:pt x="262" y="269"/>
                          <a:pt x="282" y="241"/>
                          <a:pt x="306" y="211"/>
                        </a:cubicBezTo>
                        <a:cubicBezTo>
                          <a:pt x="346" y="206"/>
                          <a:pt x="388" y="189"/>
                          <a:pt x="412" y="148"/>
                        </a:cubicBezTo>
                        <a:cubicBezTo>
                          <a:pt x="437" y="104"/>
                          <a:pt x="442" y="70"/>
                          <a:pt x="428" y="46"/>
                        </a:cubicBezTo>
                        <a:close/>
                        <a:moveTo>
                          <a:pt x="51" y="136"/>
                        </a:moveTo>
                        <a:cubicBezTo>
                          <a:pt x="31" y="101"/>
                          <a:pt x="25" y="74"/>
                          <a:pt x="35" y="58"/>
                        </a:cubicBezTo>
                        <a:cubicBezTo>
                          <a:pt x="42" y="45"/>
                          <a:pt x="59" y="40"/>
                          <a:pt x="77" y="38"/>
                        </a:cubicBezTo>
                        <a:cubicBezTo>
                          <a:pt x="82" y="82"/>
                          <a:pt x="93" y="153"/>
                          <a:pt x="111" y="179"/>
                        </a:cubicBezTo>
                        <a:cubicBezTo>
                          <a:pt x="112" y="180"/>
                          <a:pt x="113" y="181"/>
                          <a:pt x="114" y="182"/>
                        </a:cubicBezTo>
                        <a:cubicBezTo>
                          <a:pt x="89" y="175"/>
                          <a:pt x="65" y="161"/>
                          <a:pt x="51" y="136"/>
                        </a:cubicBezTo>
                        <a:close/>
                        <a:moveTo>
                          <a:pt x="253" y="176"/>
                        </a:moveTo>
                        <a:cubicBezTo>
                          <a:pt x="247" y="183"/>
                          <a:pt x="238" y="188"/>
                          <a:pt x="227" y="190"/>
                        </a:cubicBezTo>
                        <a:cubicBezTo>
                          <a:pt x="227" y="204"/>
                          <a:pt x="227" y="204"/>
                          <a:pt x="227" y="204"/>
                        </a:cubicBezTo>
                        <a:cubicBezTo>
                          <a:pt x="227" y="205"/>
                          <a:pt x="227" y="206"/>
                          <a:pt x="227" y="206"/>
                        </a:cubicBezTo>
                        <a:cubicBezTo>
                          <a:pt x="226" y="207"/>
                          <a:pt x="226" y="207"/>
                          <a:pt x="226" y="207"/>
                        </a:cubicBezTo>
                        <a:cubicBezTo>
                          <a:pt x="225" y="208"/>
                          <a:pt x="224" y="208"/>
                          <a:pt x="223" y="208"/>
                        </a:cubicBezTo>
                        <a:cubicBezTo>
                          <a:pt x="217" y="208"/>
                          <a:pt x="217" y="208"/>
                          <a:pt x="217" y="208"/>
                        </a:cubicBezTo>
                        <a:cubicBezTo>
                          <a:pt x="216" y="208"/>
                          <a:pt x="215" y="208"/>
                          <a:pt x="215" y="207"/>
                        </a:cubicBezTo>
                        <a:cubicBezTo>
                          <a:pt x="214" y="206"/>
                          <a:pt x="214" y="206"/>
                          <a:pt x="214" y="206"/>
                        </a:cubicBezTo>
                        <a:cubicBezTo>
                          <a:pt x="213" y="206"/>
                          <a:pt x="213" y="205"/>
                          <a:pt x="213" y="204"/>
                        </a:cubicBezTo>
                        <a:cubicBezTo>
                          <a:pt x="213" y="191"/>
                          <a:pt x="213" y="191"/>
                          <a:pt x="213" y="191"/>
                        </a:cubicBezTo>
                        <a:cubicBezTo>
                          <a:pt x="202" y="190"/>
                          <a:pt x="192" y="188"/>
                          <a:pt x="182" y="184"/>
                        </a:cubicBezTo>
                        <a:cubicBezTo>
                          <a:pt x="181" y="183"/>
                          <a:pt x="180" y="183"/>
                          <a:pt x="180" y="182"/>
                        </a:cubicBezTo>
                        <a:cubicBezTo>
                          <a:pt x="179" y="181"/>
                          <a:pt x="179" y="181"/>
                          <a:pt x="179" y="181"/>
                        </a:cubicBezTo>
                        <a:cubicBezTo>
                          <a:pt x="179" y="180"/>
                          <a:pt x="179" y="180"/>
                          <a:pt x="179" y="179"/>
                        </a:cubicBezTo>
                        <a:cubicBezTo>
                          <a:pt x="180" y="172"/>
                          <a:pt x="181" y="164"/>
                          <a:pt x="181" y="153"/>
                        </a:cubicBezTo>
                        <a:cubicBezTo>
                          <a:pt x="181" y="152"/>
                          <a:pt x="181" y="151"/>
                          <a:pt x="182" y="151"/>
                        </a:cubicBezTo>
                        <a:cubicBezTo>
                          <a:pt x="183" y="150"/>
                          <a:pt x="183" y="150"/>
                          <a:pt x="183" y="150"/>
                        </a:cubicBezTo>
                        <a:cubicBezTo>
                          <a:pt x="184" y="149"/>
                          <a:pt x="184" y="149"/>
                          <a:pt x="185" y="149"/>
                        </a:cubicBezTo>
                        <a:cubicBezTo>
                          <a:pt x="190" y="149"/>
                          <a:pt x="190" y="149"/>
                          <a:pt x="190" y="149"/>
                        </a:cubicBezTo>
                        <a:cubicBezTo>
                          <a:pt x="191" y="149"/>
                          <a:pt x="192" y="149"/>
                          <a:pt x="192" y="150"/>
                        </a:cubicBezTo>
                        <a:cubicBezTo>
                          <a:pt x="193" y="151"/>
                          <a:pt x="193" y="151"/>
                          <a:pt x="193" y="151"/>
                        </a:cubicBezTo>
                        <a:cubicBezTo>
                          <a:pt x="194" y="151"/>
                          <a:pt x="194" y="152"/>
                          <a:pt x="194" y="153"/>
                        </a:cubicBezTo>
                        <a:cubicBezTo>
                          <a:pt x="194" y="159"/>
                          <a:pt x="194" y="159"/>
                          <a:pt x="194" y="159"/>
                        </a:cubicBezTo>
                        <a:cubicBezTo>
                          <a:pt x="194" y="162"/>
                          <a:pt x="195" y="164"/>
                          <a:pt x="195" y="166"/>
                        </a:cubicBezTo>
                        <a:cubicBezTo>
                          <a:pt x="199" y="171"/>
                          <a:pt x="205" y="174"/>
                          <a:pt x="213" y="175"/>
                        </a:cubicBezTo>
                        <a:cubicBezTo>
                          <a:pt x="213" y="138"/>
                          <a:pt x="213" y="138"/>
                          <a:pt x="213" y="138"/>
                        </a:cubicBezTo>
                        <a:cubicBezTo>
                          <a:pt x="202" y="136"/>
                          <a:pt x="194" y="132"/>
                          <a:pt x="189" y="128"/>
                        </a:cubicBezTo>
                        <a:cubicBezTo>
                          <a:pt x="182" y="122"/>
                          <a:pt x="178" y="113"/>
                          <a:pt x="178" y="103"/>
                        </a:cubicBezTo>
                        <a:cubicBezTo>
                          <a:pt x="178" y="88"/>
                          <a:pt x="184" y="76"/>
                          <a:pt x="196" y="69"/>
                        </a:cubicBezTo>
                        <a:cubicBezTo>
                          <a:pt x="201" y="66"/>
                          <a:pt x="207" y="64"/>
                          <a:pt x="213" y="63"/>
                        </a:cubicBezTo>
                        <a:cubicBezTo>
                          <a:pt x="213" y="57"/>
                          <a:pt x="213" y="57"/>
                          <a:pt x="213" y="57"/>
                        </a:cubicBezTo>
                        <a:cubicBezTo>
                          <a:pt x="213" y="56"/>
                          <a:pt x="213" y="55"/>
                          <a:pt x="214" y="54"/>
                        </a:cubicBezTo>
                        <a:cubicBezTo>
                          <a:pt x="215" y="53"/>
                          <a:pt x="215" y="53"/>
                          <a:pt x="215" y="53"/>
                        </a:cubicBezTo>
                        <a:cubicBezTo>
                          <a:pt x="215" y="53"/>
                          <a:pt x="216" y="52"/>
                          <a:pt x="217" y="52"/>
                        </a:cubicBezTo>
                        <a:cubicBezTo>
                          <a:pt x="223" y="52"/>
                          <a:pt x="223" y="52"/>
                          <a:pt x="223" y="52"/>
                        </a:cubicBezTo>
                        <a:cubicBezTo>
                          <a:pt x="224" y="52"/>
                          <a:pt x="225" y="53"/>
                          <a:pt x="225" y="53"/>
                        </a:cubicBezTo>
                        <a:cubicBezTo>
                          <a:pt x="226" y="54"/>
                          <a:pt x="226" y="54"/>
                          <a:pt x="226" y="54"/>
                        </a:cubicBezTo>
                        <a:cubicBezTo>
                          <a:pt x="227" y="55"/>
                          <a:pt x="227" y="56"/>
                          <a:pt x="227" y="56"/>
                        </a:cubicBezTo>
                        <a:cubicBezTo>
                          <a:pt x="227" y="62"/>
                          <a:pt x="227" y="62"/>
                          <a:pt x="227" y="62"/>
                        </a:cubicBezTo>
                        <a:cubicBezTo>
                          <a:pt x="238" y="63"/>
                          <a:pt x="247" y="65"/>
                          <a:pt x="254" y="68"/>
                        </a:cubicBezTo>
                        <a:cubicBezTo>
                          <a:pt x="255" y="69"/>
                          <a:pt x="256" y="69"/>
                          <a:pt x="256" y="70"/>
                        </a:cubicBezTo>
                        <a:cubicBezTo>
                          <a:pt x="257" y="71"/>
                          <a:pt x="257" y="71"/>
                          <a:pt x="257" y="71"/>
                        </a:cubicBezTo>
                        <a:cubicBezTo>
                          <a:pt x="257" y="72"/>
                          <a:pt x="257" y="72"/>
                          <a:pt x="257" y="73"/>
                        </a:cubicBezTo>
                        <a:cubicBezTo>
                          <a:pt x="256" y="76"/>
                          <a:pt x="255" y="82"/>
                          <a:pt x="255" y="89"/>
                        </a:cubicBezTo>
                        <a:cubicBezTo>
                          <a:pt x="255" y="97"/>
                          <a:pt x="255" y="97"/>
                          <a:pt x="255" y="97"/>
                        </a:cubicBezTo>
                        <a:cubicBezTo>
                          <a:pt x="255" y="97"/>
                          <a:pt x="254" y="98"/>
                          <a:pt x="254" y="99"/>
                        </a:cubicBezTo>
                        <a:cubicBezTo>
                          <a:pt x="253" y="100"/>
                          <a:pt x="253" y="100"/>
                          <a:pt x="253" y="100"/>
                        </a:cubicBezTo>
                        <a:cubicBezTo>
                          <a:pt x="252" y="100"/>
                          <a:pt x="251" y="100"/>
                          <a:pt x="251" y="100"/>
                        </a:cubicBezTo>
                        <a:cubicBezTo>
                          <a:pt x="245" y="100"/>
                          <a:pt x="245" y="100"/>
                          <a:pt x="245" y="100"/>
                        </a:cubicBezTo>
                        <a:cubicBezTo>
                          <a:pt x="245" y="100"/>
                          <a:pt x="244" y="100"/>
                          <a:pt x="243" y="100"/>
                        </a:cubicBezTo>
                        <a:cubicBezTo>
                          <a:pt x="242" y="99"/>
                          <a:pt x="242" y="99"/>
                          <a:pt x="242" y="99"/>
                        </a:cubicBezTo>
                        <a:cubicBezTo>
                          <a:pt x="242" y="98"/>
                          <a:pt x="241" y="97"/>
                          <a:pt x="241" y="97"/>
                        </a:cubicBezTo>
                        <a:cubicBezTo>
                          <a:pt x="241" y="94"/>
                          <a:pt x="241" y="91"/>
                          <a:pt x="241" y="90"/>
                        </a:cubicBezTo>
                        <a:cubicBezTo>
                          <a:pt x="241" y="87"/>
                          <a:pt x="241" y="85"/>
                          <a:pt x="241" y="85"/>
                        </a:cubicBezTo>
                        <a:cubicBezTo>
                          <a:pt x="238" y="81"/>
                          <a:pt x="233" y="79"/>
                          <a:pt x="227" y="78"/>
                        </a:cubicBezTo>
                        <a:cubicBezTo>
                          <a:pt x="227" y="111"/>
                          <a:pt x="227" y="111"/>
                          <a:pt x="227" y="111"/>
                        </a:cubicBezTo>
                        <a:cubicBezTo>
                          <a:pt x="238" y="112"/>
                          <a:pt x="246" y="115"/>
                          <a:pt x="252" y="119"/>
                        </a:cubicBezTo>
                        <a:cubicBezTo>
                          <a:pt x="260" y="125"/>
                          <a:pt x="264" y="134"/>
                          <a:pt x="264" y="146"/>
                        </a:cubicBezTo>
                        <a:cubicBezTo>
                          <a:pt x="264" y="158"/>
                          <a:pt x="260" y="168"/>
                          <a:pt x="253" y="176"/>
                        </a:cubicBezTo>
                        <a:close/>
                        <a:moveTo>
                          <a:pt x="391" y="136"/>
                        </a:moveTo>
                        <a:cubicBezTo>
                          <a:pt x="377" y="161"/>
                          <a:pt x="353" y="175"/>
                          <a:pt x="328" y="182"/>
                        </a:cubicBezTo>
                        <a:cubicBezTo>
                          <a:pt x="329" y="181"/>
                          <a:pt x="330" y="180"/>
                          <a:pt x="331" y="179"/>
                        </a:cubicBezTo>
                        <a:cubicBezTo>
                          <a:pt x="349" y="153"/>
                          <a:pt x="360" y="82"/>
                          <a:pt x="365" y="38"/>
                        </a:cubicBezTo>
                        <a:cubicBezTo>
                          <a:pt x="383" y="40"/>
                          <a:pt x="400" y="45"/>
                          <a:pt x="407" y="58"/>
                        </a:cubicBezTo>
                        <a:cubicBezTo>
                          <a:pt x="417" y="74"/>
                          <a:pt x="411" y="101"/>
                          <a:pt x="391" y="136"/>
                        </a:cubicBezTo>
                        <a:close/>
                        <a:moveTo>
                          <a:pt x="244" y="155"/>
                        </a:moveTo>
                        <a:cubicBezTo>
                          <a:pt x="244" y="160"/>
                          <a:pt x="242" y="164"/>
                          <a:pt x="240" y="168"/>
                        </a:cubicBezTo>
                        <a:cubicBezTo>
                          <a:pt x="238" y="170"/>
                          <a:pt x="236" y="172"/>
                          <a:pt x="233" y="173"/>
                        </a:cubicBezTo>
                        <a:cubicBezTo>
                          <a:pt x="233" y="141"/>
                          <a:pt x="233" y="141"/>
                          <a:pt x="233" y="141"/>
                        </a:cubicBezTo>
                        <a:cubicBezTo>
                          <a:pt x="240" y="143"/>
                          <a:pt x="244" y="148"/>
                          <a:pt x="244" y="155"/>
                        </a:cubicBezTo>
                        <a:close/>
                      </a:path>
                    </a:pathLst>
                  </a:custGeom>
                  <a:solidFill>
                    <a:srgbClr val="0097E0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5" name="椭圆 244"/>
                  <p:cNvSpPr/>
                  <p:nvPr/>
                </p:nvSpPr>
                <p:spPr>
                  <a:xfrm>
                    <a:off x="9621656" y="3314725"/>
                    <a:ext cx="546276" cy="546276"/>
                  </a:xfrm>
                  <a:prstGeom prst="ellipse">
                    <a:avLst/>
                  </a:prstGeom>
                  <a:noFill/>
                  <a:ln>
                    <a:solidFill>
                      <a:srgbClr val="0097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grpSp>
        <p:nvGrpSpPr>
          <p:cNvPr id="225" name="组合 224"/>
          <p:cNvGrpSpPr/>
          <p:nvPr/>
        </p:nvGrpSpPr>
        <p:grpSpPr>
          <a:xfrm>
            <a:off x="1378172" y="3785950"/>
            <a:ext cx="9522741" cy="815160"/>
            <a:chOff x="1378172" y="4243150"/>
            <a:chExt cx="9522741" cy="815160"/>
          </a:xfrm>
        </p:grpSpPr>
        <p:grpSp>
          <p:nvGrpSpPr>
            <p:cNvPr id="14" name="组合 13"/>
            <p:cNvGrpSpPr/>
            <p:nvPr/>
          </p:nvGrpSpPr>
          <p:grpSpPr>
            <a:xfrm>
              <a:off x="1378172" y="4243150"/>
              <a:ext cx="4096839" cy="815160"/>
              <a:chOff x="1879130" y="4310900"/>
              <a:chExt cx="4096839" cy="815160"/>
            </a:xfrm>
          </p:grpSpPr>
          <p:sp>
            <p:nvSpPr>
              <p:cNvPr id="126" name="文本框 125"/>
              <p:cNvSpPr txBox="1"/>
              <p:nvPr/>
            </p:nvSpPr>
            <p:spPr>
              <a:xfrm>
                <a:off x="3089451" y="4621181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rgbClr val="5A5A5A"/>
                    </a:solidFill>
                    <a:cs typeface="+mn-ea"/>
                    <a:sym typeface="+mn-lt"/>
                  </a:rPr>
                  <a:t>容错设计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1879130" y="4310900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05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28" name="直接连接符 127"/>
              <p:cNvCxnSpPr/>
              <p:nvPr/>
            </p:nvCxnSpPr>
            <p:spPr>
              <a:xfrm>
                <a:off x="3161532" y="4663722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9" name="组合 248"/>
              <p:cNvGrpSpPr/>
              <p:nvPr/>
            </p:nvGrpSpPr>
            <p:grpSpPr>
              <a:xfrm>
                <a:off x="2543028" y="4578279"/>
                <a:ext cx="481173" cy="481173"/>
                <a:chOff x="4926547" y="4465103"/>
                <a:chExt cx="546276" cy="546276"/>
              </a:xfrm>
            </p:grpSpPr>
            <p:sp>
              <p:nvSpPr>
                <p:cNvPr id="250" name="椭圆 249"/>
                <p:cNvSpPr/>
                <p:nvPr/>
              </p:nvSpPr>
              <p:spPr>
                <a:xfrm>
                  <a:off x="4926547" y="4465103"/>
                  <a:ext cx="546276" cy="546276"/>
                </a:xfrm>
                <a:prstGeom prst="ellipse">
                  <a:avLst/>
                </a:prstGeom>
                <a:noFill/>
                <a:ln>
                  <a:solidFill>
                    <a:srgbClr val="0097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251" name="组合 250"/>
                <p:cNvGrpSpPr/>
                <p:nvPr/>
              </p:nvGrpSpPr>
              <p:grpSpPr>
                <a:xfrm>
                  <a:off x="5024482" y="4622471"/>
                  <a:ext cx="348883" cy="241065"/>
                  <a:chOff x="9201150" y="5653088"/>
                  <a:chExt cx="544513" cy="376238"/>
                </a:xfrm>
                <a:solidFill>
                  <a:srgbClr val="0097E0"/>
                </a:solidFill>
              </p:grpSpPr>
              <p:sp>
                <p:nvSpPr>
                  <p:cNvPr id="252" name="Freeform 899"/>
                  <p:cNvSpPr>
                    <a:spLocks noEditPoints="1"/>
                  </p:cNvSpPr>
                  <p:nvPr/>
                </p:nvSpPr>
                <p:spPr bwMode="auto">
                  <a:xfrm>
                    <a:off x="9201150" y="5732463"/>
                    <a:ext cx="544513" cy="271463"/>
                  </a:xfrm>
                  <a:custGeom>
                    <a:avLst/>
                    <a:gdLst>
                      <a:gd name="T0" fmla="*/ 71 w 212"/>
                      <a:gd name="T1" fmla="*/ 17 h 106"/>
                      <a:gd name="T2" fmla="*/ 70 w 212"/>
                      <a:gd name="T3" fmla="*/ 8 h 106"/>
                      <a:gd name="T4" fmla="*/ 65 w 212"/>
                      <a:gd name="T5" fmla="*/ 6 h 106"/>
                      <a:gd name="T6" fmla="*/ 34 w 212"/>
                      <a:gd name="T7" fmla="*/ 33 h 106"/>
                      <a:gd name="T8" fmla="*/ 36 w 212"/>
                      <a:gd name="T9" fmla="*/ 50 h 106"/>
                      <a:gd name="T10" fmla="*/ 39 w 212"/>
                      <a:gd name="T11" fmla="*/ 60 h 106"/>
                      <a:gd name="T12" fmla="*/ 39 w 212"/>
                      <a:gd name="T13" fmla="*/ 65 h 106"/>
                      <a:gd name="T14" fmla="*/ 30 w 212"/>
                      <a:gd name="T15" fmla="*/ 74 h 106"/>
                      <a:gd name="T16" fmla="*/ 1 w 212"/>
                      <a:gd name="T17" fmla="*/ 89 h 106"/>
                      <a:gd name="T18" fmla="*/ 25 w 212"/>
                      <a:gd name="T19" fmla="*/ 106 h 106"/>
                      <a:gd name="T20" fmla="*/ 25 w 212"/>
                      <a:gd name="T21" fmla="*/ 93 h 106"/>
                      <a:gd name="T22" fmla="*/ 25 w 212"/>
                      <a:gd name="T23" fmla="*/ 91 h 106"/>
                      <a:gd name="T24" fmla="*/ 46 w 212"/>
                      <a:gd name="T25" fmla="*/ 76 h 106"/>
                      <a:gd name="T26" fmla="*/ 69 w 212"/>
                      <a:gd name="T27" fmla="*/ 67 h 106"/>
                      <a:gd name="T28" fmla="*/ 66 w 212"/>
                      <a:gd name="T29" fmla="*/ 65 h 106"/>
                      <a:gd name="T30" fmla="*/ 70 w 212"/>
                      <a:gd name="T31" fmla="*/ 52 h 106"/>
                      <a:gd name="T32" fmla="*/ 75 w 212"/>
                      <a:gd name="T33" fmla="*/ 45 h 106"/>
                      <a:gd name="T34" fmla="*/ 70 w 212"/>
                      <a:gd name="T35" fmla="*/ 24 h 106"/>
                      <a:gd name="T36" fmla="*/ 211 w 212"/>
                      <a:gd name="T37" fmla="*/ 89 h 106"/>
                      <a:gd name="T38" fmla="*/ 182 w 212"/>
                      <a:gd name="T39" fmla="*/ 74 h 106"/>
                      <a:gd name="T40" fmla="*/ 173 w 212"/>
                      <a:gd name="T41" fmla="*/ 65 h 106"/>
                      <a:gd name="T42" fmla="*/ 173 w 212"/>
                      <a:gd name="T43" fmla="*/ 59 h 106"/>
                      <a:gd name="T44" fmla="*/ 177 w 212"/>
                      <a:gd name="T45" fmla="*/ 49 h 106"/>
                      <a:gd name="T46" fmla="*/ 178 w 212"/>
                      <a:gd name="T47" fmla="*/ 37 h 106"/>
                      <a:gd name="T48" fmla="*/ 178 w 212"/>
                      <a:gd name="T49" fmla="*/ 23 h 106"/>
                      <a:gd name="T50" fmla="*/ 174 w 212"/>
                      <a:gd name="T51" fmla="*/ 8 h 106"/>
                      <a:gd name="T52" fmla="*/ 168 w 212"/>
                      <a:gd name="T53" fmla="*/ 6 h 106"/>
                      <a:gd name="T54" fmla="*/ 139 w 212"/>
                      <a:gd name="T55" fmla="*/ 12 h 106"/>
                      <a:gd name="T56" fmla="*/ 139 w 212"/>
                      <a:gd name="T57" fmla="*/ 15 h 106"/>
                      <a:gd name="T58" fmla="*/ 140 w 212"/>
                      <a:gd name="T59" fmla="*/ 17 h 106"/>
                      <a:gd name="T60" fmla="*/ 138 w 212"/>
                      <a:gd name="T61" fmla="*/ 41 h 106"/>
                      <a:gd name="T62" fmla="*/ 139 w 212"/>
                      <a:gd name="T63" fmla="*/ 50 h 106"/>
                      <a:gd name="T64" fmla="*/ 142 w 212"/>
                      <a:gd name="T65" fmla="*/ 60 h 106"/>
                      <a:gd name="T66" fmla="*/ 143 w 212"/>
                      <a:gd name="T67" fmla="*/ 65 h 106"/>
                      <a:gd name="T68" fmla="*/ 156 w 212"/>
                      <a:gd name="T69" fmla="*/ 72 h 106"/>
                      <a:gd name="T70" fmla="*/ 170 w 212"/>
                      <a:gd name="T71" fmla="*/ 78 h 106"/>
                      <a:gd name="T72" fmla="*/ 187 w 212"/>
                      <a:gd name="T73" fmla="*/ 92 h 106"/>
                      <a:gd name="T74" fmla="*/ 187 w 212"/>
                      <a:gd name="T75" fmla="*/ 101 h 106"/>
                      <a:gd name="T76" fmla="*/ 212 w 212"/>
                      <a:gd name="T77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12" h="106">
                        <a:moveTo>
                          <a:pt x="69" y="22"/>
                        </a:moveTo>
                        <a:cubicBezTo>
                          <a:pt x="69" y="20"/>
                          <a:pt x="70" y="18"/>
                          <a:pt x="71" y="17"/>
                        </a:cubicBezTo>
                        <a:cubicBezTo>
                          <a:pt x="71" y="16"/>
                          <a:pt x="71" y="16"/>
                          <a:pt x="71" y="16"/>
                        </a:cubicBezTo>
                        <a:cubicBezTo>
                          <a:pt x="71" y="13"/>
                          <a:pt x="70" y="11"/>
                          <a:pt x="70" y="8"/>
                        </a:cubicBezTo>
                        <a:cubicBezTo>
                          <a:pt x="67" y="8"/>
                          <a:pt x="67" y="8"/>
                          <a:pt x="67" y="8"/>
                        </a:cubicBezTo>
                        <a:cubicBezTo>
                          <a:pt x="65" y="6"/>
                          <a:pt x="65" y="6"/>
                          <a:pt x="65" y="6"/>
                        </a:cubicBezTo>
                        <a:cubicBezTo>
                          <a:pt x="56" y="0"/>
                          <a:pt x="47" y="4"/>
                          <a:pt x="42" y="6"/>
                        </a:cubicBezTo>
                        <a:cubicBezTo>
                          <a:pt x="35" y="8"/>
                          <a:pt x="30" y="18"/>
                          <a:pt x="34" y="33"/>
                        </a:cubicBezTo>
                        <a:cubicBezTo>
                          <a:pt x="34" y="36"/>
                          <a:pt x="32" y="37"/>
                          <a:pt x="32" y="38"/>
                        </a:cubicBezTo>
                        <a:cubicBezTo>
                          <a:pt x="33" y="41"/>
                          <a:pt x="33" y="49"/>
                          <a:pt x="36" y="50"/>
                        </a:cubicBezTo>
                        <a:cubicBezTo>
                          <a:pt x="36" y="51"/>
                          <a:pt x="38" y="51"/>
                          <a:pt x="38" y="51"/>
                        </a:cubicBezTo>
                        <a:cubicBezTo>
                          <a:pt x="38" y="54"/>
                          <a:pt x="38" y="57"/>
                          <a:pt x="39" y="60"/>
                        </a:cubicBezTo>
                        <a:cubicBezTo>
                          <a:pt x="39" y="62"/>
                          <a:pt x="41" y="62"/>
                          <a:pt x="42" y="65"/>
                        </a:cubicBezTo>
                        <a:cubicBezTo>
                          <a:pt x="39" y="65"/>
                          <a:pt x="39" y="65"/>
                          <a:pt x="39" y="65"/>
                        </a:cubicBezTo>
                        <a:cubicBezTo>
                          <a:pt x="38" y="67"/>
                          <a:pt x="37" y="72"/>
                          <a:pt x="35" y="73"/>
                        </a:cubicBezTo>
                        <a:cubicBezTo>
                          <a:pt x="33" y="73"/>
                          <a:pt x="32" y="74"/>
                          <a:pt x="30" y="74"/>
                        </a:cubicBezTo>
                        <a:cubicBezTo>
                          <a:pt x="25" y="76"/>
                          <a:pt x="19" y="79"/>
                          <a:pt x="13" y="81"/>
                        </a:cubicBezTo>
                        <a:cubicBezTo>
                          <a:pt x="8" y="83"/>
                          <a:pt x="2" y="84"/>
                          <a:pt x="1" y="89"/>
                        </a:cubicBezTo>
                        <a:cubicBezTo>
                          <a:pt x="1" y="93"/>
                          <a:pt x="0" y="101"/>
                          <a:pt x="0" y="106"/>
                        </a:cubicBezTo>
                        <a:cubicBezTo>
                          <a:pt x="25" y="106"/>
                          <a:pt x="25" y="106"/>
                          <a:pt x="25" y="106"/>
                        </a:cubicBezTo>
                        <a:cubicBezTo>
                          <a:pt x="25" y="104"/>
                          <a:pt x="25" y="103"/>
                          <a:pt x="25" y="101"/>
                        </a:cubicBezTo>
                        <a:cubicBezTo>
                          <a:pt x="25" y="98"/>
                          <a:pt x="25" y="95"/>
                          <a:pt x="25" y="93"/>
                        </a:cubicBezTo>
                        <a:cubicBezTo>
                          <a:pt x="25" y="92"/>
                          <a:pt x="25" y="92"/>
                          <a:pt x="25" y="92"/>
                        </a:cubicBezTo>
                        <a:cubicBezTo>
                          <a:pt x="25" y="91"/>
                          <a:pt x="25" y="91"/>
                          <a:pt x="25" y="91"/>
                        </a:cubicBezTo>
                        <a:cubicBezTo>
                          <a:pt x="28" y="83"/>
                          <a:pt x="36" y="80"/>
                          <a:pt x="42" y="78"/>
                        </a:cubicBezTo>
                        <a:cubicBezTo>
                          <a:pt x="44" y="77"/>
                          <a:pt x="45" y="77"/>
                          <a:pt x="46" y="76"/>
                        </a:cubicBezTo>
                        <a:cubicBezTo>
                          <a:pt x="49" y="75"/>
                          <a:pt x="53" y="74"/>
                          <a:pt x="56" y="72"/>
                        </a:cubicBezTo>
                        <a:cubicBezTo>
                          <a:pt x="60" y="70"/>
                          <a:pt x="65" y="68"/>
                          <a:pt x="69" y="67"/>
                        </a:cubicBezTo>
                        <a:cubicBezTo>
                          <a:pt x="69" y="66"/>
                          <a:pt x="69" y="66"/>
                          <a:pt x="69" y="65"/>
                        </a:cubicBezTo>
                        <a:cubicBezTo>
                          <a:pt x="68" y="65"/>
                          <a:pt x="67" y="65"/>
                          <a:pt x="66" y="65"/>
                        </a:cubicBezTo>
                        <a:cubicBezTo>
                          <a:pt x="66" y="62"/>
                          <a:pt x="68" y="61"/>
                          <a:pt x="69" y="59"/>
                        </a:cubicBezTo>
                        <a:cubicBezTo>
                          <a:pt x="70" y="57"/>
                          <a:pt x="69" y="54"/>
                          <a:pt x="70" y="52"/>
                        </a:cubicBezTo>
                        <a:cubicBezTo>
                          <a:pt x="71" y="51"/>
                          <a:pt x="73" y="50"/>
                          <a:pt x="73" y="49"/>
                        </a:cubicBezTo>
                        <a:cubicBezTo>
                          <a:pt x="74" y="48"/>
                          <a:pt x="75" y="46"/>
                          <a:pt x="75" y="45"/>
                        </a:cubicBezTo>
                        <a:cubicBezTo>
                          <a:pt x="75" y="44"/>
                          <a:pt x="75" y="43"/>
                          <a:pt x="75" y="43"/>
                        </a:cubicBezTo>
                        <a:cubicBezTo>
                          <a:pt x="71" y="38"/>
                          <a:pt x="70" y="30"/>
                          <a:pt x="70" y="24"/>
                        </a:cubicBezTo>
                        <a:cubicBezTo>
                          <a:pt x="70" y="23"/>
                          <a:pt x="70" y="23"/>
                          <a:pt x="69" y="22"/>
                        </a:cubicBezTo>
                        <a:close/>
                        <a:moveTo>
                          <a:pt x="211" y="89"/>
                        </a:moveTo>
                        <a:cubicBezTo>
                          <a:pt x="210" y="84"/>
                          <a:pt x="204" y="83"/>
                          <a:pt x="199" y="81"/>
                        </a:cubicBezTo>
                        <a:cubicBezTo>
                          <a:pt x="193" y="79"/>
                          <a:pt x="187" y="76"/>
                          <a:pt x="182" y="74"/>
                        </a:cubicBezTo>
                        <a:cubicBezTo>
                          <a:pt x="180" y="74"/>
                          <a:pt x="179" y="73"/>
                          <a:pt x="177" y="73"/>
                        </a:cubicBezTo>
                        <a:cubicBezTo>
                          <a:pt x="175" y="72"/>
                          <a:pt x="174" y="67"/>
                          <a:pt x="173" y="65"/>
                        </a:cubicBezTo>
                        <a:cubicBezTo>
                          <a:pt x="172" y="65"/>
                          <a:pt x="171" y="65"/>
                          <a:pt x="170" y="65"/>
                        </a:cubicBezTo>
                        <a:cubicBezTo>
                          <a:pt x="170" y="62"/>
                          <a:pt x="172" y="61"/>
                          <a:pt x="173" y="59"/>
                        </a:cubicBezTo>
                        <a:cubicBezTo>
                          <a:pt x="173" y="57"/>
                          <a:pt x="173" y="54"/>
                          <a:pt x="174" y="52"/>
                        </a:cubicBezTo>
                        <a:cubicBezTo>
                          <a:pt x="175" y="51"/>
                          <a:pt x="176" y="50"/>
                          <a:pt x="177" y="49"/>
                        </a:cubicBezTo>
                        <a:cubicBezTo>
                          <a:pt x="178" y="48"/>
                          <a:pt x="178" y="46"/>
                          <a:pt x="179" y="45"/>
                        </a:cubicBezTo>
                        <a:cubicBezTo>
                          <a:pt x="179" y="43"/>
                          <a:pt x="180" y="39"/>
                          <a:pt x="178" y="37"/>
                        </a:cubicBezTo>
                        <a:cubicBezTo>
                          <a:pt x="178" y="35"/>
                          <a:pt x="177" y="35"/>
                          <a:pt x="177" y="34"/>
                        </a:cubicBezTo>
                        <a:cubicBezTo>
                          <a:pt x="177" y="31"/>
                          <a:pt x="178" y="25"/>
                          <a:pt x="178" y="23"/>
                        </a:cubicBezTo>
                        <a:cubicBezTo>
                          <a:pt x="178" y="20"/>
                          <a:pt x="178" y="16"/>
                          <a:pt x="177" y="13"/>
                        </a:cubicBezTo>
                        <a:cubicBezTo>
                          <a:pt x="177" y="13"/>
                          <a:pt x="176" y="9"/>
                          <a:pt x="174" y="8"/>
                        </a:cubicBezTo>
                        <a:cubicBezTo>
                          <a:pt x="171" y="8"/>
                          <a:pt x="171" y="8"/>
                          <a:pt x="171" y="8"/>
                        </a:cubicBezTo>
                        <a:cubicBezTo>
                          <a:pt x="168" y="6"/>
                          <a:pt x="168" y="6"/>
                          <a:pt x="168" y="6"/>
                        </a:cubicBezTo>
                        <a:cubicBezTo>
                          <a:pt x="160" y="0"/>
                          <a:pt x="151" y="4"/>
                          <a:pt x="146" y="6"/>
                        </a:cubicBezTo>
                        <a:cubicBezTo>
                          <a:pt x="143" y="7"/>
                          <a:pt x="141" y="9"/>
                          <a:pt x="139" y="12"/>
                        </a:cubicBezTo>
                        <a:cubicBezTo>
                          <a:pt x="139" y="13"/>
                          <a:pt x="139" y="14"/>
                          <a:pt x="139" y="14"/>
                        </a:cubicBezTo>
                        <a:cubicBezTo>
                          <a:pt x="139" y="15"/>
                          <a:pt x="139" y="15"/>
                          <a:pt x="139" y="15"/>
                        </a:cubicBezTo>
                        <a:cubicBezTo>
                          <a:pt x="139" y="15"/>
                          <a:pt x="139" y="15"/>
                          <a:pt x="139" y="15"/>
                        </a:cubicBezTo>
                        <a:cubicBezTo>
                          <a:pt x="140" y="16"/>
                          <a:pt x="140" y="16"/>
                          <a:pt x="140" y="17"/>
                        </a:cubicBezTo>
                        <a:cubicBezTo>
                          <a:pt x="143" y="22"/>
                          <a:pt x="142" y="28"/>
                          <a:pt x="141" y="32"/>
                        </a:cubicBezTo>
                        <a:cubicBezTo>
                          <a:pt x="141" y="34"/>
                          <a:pt x="140" y="38"/>
                          <a:pt x="138" y="41"/>
                        </a:cubicBezTo>
                        <a:cubicBezTo>
                          <a:pt x="137" y="41"/>
                          <a:pt x="137" y="42"/>
                          <a:pt x="136" y="42"/>
                        </a:cubicBezTo>
                        <a:cubicBezTo>
                          <a:pt x="137" y="46"/>
                          <a:pt x="137" y="49"/>
                          <a:pt x="139" y="50"/>
                        </a:cubicBezTo>
                        <a:cubicBezTo>
                          <a:pt x="140" y="51"/>
                          <a:pt x="142" y="51"/>
                          <a:pt x="142" y="51"/>
                        </a:cubicBezTo>
                        <a:cubicBezTo>
                          <a:pt x="142" y="54"/>
                          <a:pt x="142" y="57"/>
                          <a:pt x="142" y="60"/>
                        </a:cubicBezTo>
                        <a:cubicBezTo>
                          <a:pt x="143" y="62"/>
                          <a:pt x="145" y="62"/>
                          <a:pt x="145" y="65"/>
                        </a:cubicBezTo>
                        <a:cubicBezTo>
                          <a:pt x="143" y="65"/>
                          <a:pt x="143" y="65"/>
                          <a:pt x="143" y="65"/>
                        </a:cubicBezTo>
                        <a:cubicBezTo>
                          <a:pt x="143" y="66"/>
                          <a:pt x="143" y="66"/>
                          <a:pt x="143" y="67"/>
                        </a:cubicBezTo>
                        <a:cubicBezTo>
                          <a:pt x="147" y="68"/>
                          <a:pt x="152" y="70"/>
                          <a:pt x="156" y="72"/>
                        </a:cubicBezTo>
                        <a:cubicBezTo>
                          <a:pt x="160" y="74"/>
                          <a:pt x="163" y="75"/>
                          <a:pt x="166" y="76"/>
                        </a:cubicBezTo>
                        <a:cubicBezTo>
                          <a:pt x="167" y="77"/>
                          <a:pt x="168" y="77"/>
                          <a:pt x="170" y="78"/>
                        </a:cubicBezTo>
                        <a:cubicBezTo>
                          <a:pt x="176" y="80"/>
                          <a:pt x="184" y="83"/>
                          <a:pt x="187" y="91"/>
                        </a:cubicBezTo>
                        <a:cubicBezTo>
                          <a:pt x="187" y="92"/>
                          <a:pt x="187" y="92"/>
                          <a:pt x="187" y="92"/>
                        </a:cubicBezTo>
                        <a:cubicBezTo>
                          <a:pt x="187" y="93"/>
                          <a:pt x="187" y="93"/>
                          <a:pt x="187" y="93"/>
                        </a:cubicBezTo>
                        <a:cubicBezTo>
                          <a:pt x="187" y="95"/>
                          <a:pt x="187" y="98"/>
                          <a:pt x="187" y="101"/>
                        </a:cubicBezTo>
                        <a:cubicBezTo>
                          <a:pt x="187" y="103"/>
                          <a:pt x="187" y="104"/>
                          <a:pt x="187" y="106"/>
                        </a:cubicBezTo>
                        <a:cubicBezTo>
                          <a:pt x="212" y="106"/>
                          <a:pt x="212" y="106"/>
                          <a:pt x="212" y="106"/>
                        </a:cubicBezTo>
                        <a:cubicBezTo>
                          <a:pt x="212" y="101"/>
                          <a:pt x="211" y="93"/>
                          <a:pt x="211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3" name="Freeform 900"/>
                  <p:cNvSpPr/>
                  <p:nvPr/>
                </p:nvSpPr>
                <p:spPr bwMode="auto">
                  <a:xfrm>
                    <a:off x="9280525" y="5653088"/>
                    <a:ext cx="385763" cy="376238"/>
                  </a:xfrm>
                  <a:custGeom>
                    <a:avLst/>
                    <a:gdLst>
                      <a:gd name="T0" fmla="*/ 102 w 150"/>
                      <a:gd name="T1" fmla="*/ 17 h 147"/>
                      <a:gd name="T2" fmla="*/ 103 w 150"/>
                      <a:gd name="T3" fmla="*/ 32 h 147"/>
                      <a:gd name="T4" fmla="*/ 102 w 150"/>
                      <a:gd name="T5" fmla="*/ 46 h 147"/>
                      <a:gd name="T6" fmla="*/ 104 w 150"/>
                      <a:gd name="T7" fmla="*/ 50 h 147"/>
                      <a:gd name="T8" fmla="*/ 104 w 150"/>
                      <a:gd name="T9" fmla="*/ 62 h 147"/>
                      <a:gd name="T10" fmla="*/ 102 w 150"/>
                      <a:gd name="T11" fmla="*/ 68 h 147"/>
                      <a:gd name="T12" fmla="*/ 97 w 150"/>
                      <a:gd name="T13" fmla="*/ 72 h 147"/>
                      <a:gd name="T14" fmla="*/ 96 w 150"/>
                      <a:gd name="T15" fmla="*/ 82 h 147"/>
                      <a:gd name="T16" fmla="*/ 92 w 150"/>
                      <a:gd name="T17" fmla="*/ 90 h 147"/>
                      <a:gd name="T18" fmla="*/ 96 w 150"/>
                      <a:gd name="T19" fmla="*/ 90 h 147"/>
                      <a:gd name="T20" fmla="*/ 102 w 150"/>
                      <a:gd name="T21" fmla="*/ 101 h 147"/>
                      <a:gd name="T22" fmla="*/ 109 w 150"/>
                      <a:gd name="T23" fmla="*/ 103 h 147"/>
                      <a:gd name="T24" fmla="*/ 132 w 150"/>
                      <a:gd name="T25" fmla="*/ 113 h 147"/>
                      <a:gd name="T26" fmla="*/ 150 w 150"/>
                      <a:gd name="T27" fmla="*/ 124 h 147"/>
                      <a:gd name="T28" fmla="*/ 150 w 150"/>
                      <a:gd name="T29" fmla="*/ 147 h 147"/>
                      <a:gd name="T30" fmla="*/ 0 w 150"/>
                      <a:gd name="T31" fmla="*/ 147 h 147"/>
                      <a:gd name="T32" fmla="*/ 0 w 150"/>
                      <a:gd name="T33" fmla="*/ 124 h 147"/>
                      <a:gd name="T34" fmla="*/ 18 w 150"/>
                      <a:gd name="T35" fmla="*/ 113 h 147"/>
                      <a:gd name="T36" fmla="*/ 41 w 150"/>
                      <a:gd name="T37" fmla="*/ 103 h 147"/>
                      <a:gd name="T38" fmla="*/ 48 w 150"/>
                      <a:gd name="T39" fmla="*/ 101 h 147"/>
                      <a:gd name="T40" fmla="*/ 54 w 150"/>
                      <a:gd name="T41" fmla="*/ 90 h 147"/>
                      <a:gd name="T42" fmla="*/ 57 w 150"/>
                      <a:gd name="T43" fmla="*/ 90 h 147"/>
                      <a:gd name="T44" fmla="*/ 53 w 150"/>
                      <a:gd name="T45" fmla="*/ 83 h 147"/>
                      <a:gd name="T46" fmla="*/ 52 w 150"/>
                      <a:gd name="T47" fmla="*/ 70 h 147"/>
                      <a:gd name="T48" fmla="*/ 49 w 150"/>
                      <a:gd name="T49" fmla="*/ 70 h 147"/>
                      <a:gd name="T50" fmla="*/ 44 w 150"/>
                      <a:gd name="T51" fmla="*/ 53 h 147"/>
                      <a:gd name="T52" fmla="*/ 46 w 150"/>
                      <a:gd name="T53" fmla="*/ 46 h 147"/>
                      <a:gd name="T54" fmla="*/ 58 w 150"/>
                      <a:gd name="T55" fmla="*/ 7 h 147"/>
                      <a:gd name="T56" fmla="*/ 90 w 150"/>
                      <a:gd name="T57" fmla="*/ 7 h 147"/>
                      <a:gd name="T58" fmla="*/ 93 w 150"/>
                      <a:gd name="T59" fmla="*/ 10 h 147"/>
                      <a:gd name="T60" fmla="*/ 98 w 150"/>
                      <a:gd name="T61" fmla="*/ 10 h 147"/>
                      <a:gd name="T62" fmla="*/ 102 w 150"/>
                      <a:gd name="T63" fmla="*/ 17 h 1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50" h="147">
                        <a:moveTo>
                          <a:pt x="102" y="17"/>
                        </a:moveTo>
                        <a:cubicBezTo>
                          <a:pt x="103" y="22"/>
                          <a:pt x="103" y="26"/>
                          <a:pt x="103" y="32"/>
                        </a:cubicBezTo>
                        <a:cubicBezTo>
                          <a:pt x="103" y="34"/>
                          <a:pt x="102" y="43"/>
                          <a:pt x="102" y="46"/>
                        </a:cubicBezTo>
                        <a:cubicBezTo>
                          <a:pt x="102" y="48"/>
                          <a:pt x="103" y="48"/>
                          <a:pt x="104" y="50"/>
                        </a:cubicBezTo>
                        <a:cubicBezTo>
                          <a:pt x="105" y="54"/>
                          <a:pt x="105" y="59"/>
                          <a:pt x="104" y="62"/>
                        </a:cubicBezTo>
                        <a:cubicBezTo>
                          <a:pt x="104" y="64"/>
                          <a:pt x="103" y="66"/>
                          <a:pt x="102" y="68"/>
                        </a:cubicBezTo>
                        <a:cubicBezTo>
                          <a:pt x="101" y="70"/>
                          <a:pt x="98" y="70"/>
                          <a:pt x="97" y="72"/>
                        </a:cubicBezTo>
                        <a:cubicBezTo>
                          <a:pt x="96" y="75"/>
                          <a:pt x="97" y="78"/>
                          <a:pt x="96" y="82"/>
                        </a:cubicBezTo>
                        <a:cubicBezTo>
                          <a:pt x="95" y="85"/>
                          <a:pt x="92" y="85"/>
                          <a:pt x="92" y="90"/>
                        </a:cubicBezTo>
                        <a:cubicBezTo>
                          <a:pt x="93" y="90"/>
                          <a:pt x="94" y="90"/>
                          <a:pt x="96" y="90"/>
                        </a:cubicBezTo>
                        <a:cubicBezTo>
                          <a:pt x="97" y="93"/>
                          <a:pt x="100" y="99"/>
                          <a:pt x="102" y="101"/>
                        </a:cubicBezTo>
                        <a:cubicBezTo>
                          <a:pt x="104" y="102"/>
                          <a:pt x="107" y="102"/>
                          <a:pt x="109" y="103"/>
                        </a:cubicBezTo>
                        <a:cubicBezTo>
                          <a:pt x="116" y="106"/>
                          <a:pt x="125" y="110"/>
                          <a:pt x="132" y="113"/>
                        </a:cubicBezTo>
                        <a:cubicBezTo>
                          <a:pt x="139" y="116"/>
                          <a:pt x="148" y="117"/>
                          <a:pt x="150" y="124"/>
                        </a:cubicBezTo>
                        <a:cubicBezTo>
                          <a:pt x="150" y="129"/>
                          <a:pt x="150" y="141"/>
                          <a:pt x="150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141"/>
                          <a:pt x="0" y="129"/>
                          <a:pt x="0" y="124"/>
                        </a:cubicBezTo>
                        <a:cubicBezTo>
                          <a:pt x="3" y="117"/>
                          <a:pt x="11" y="116"/>
                          <a:pt x="18" y="113"/>
                        </a:cubicBezTo>
                        <a:cubicBezTo>
                          <a:pt x="25" y="110"/>
                          <a:pt x="34" y="106"/>
                          <a:pt x="41" y="103"/>
                        </a:cubicBezTo>
                        <a:cubicBezTo>
                          <a:pt x="44" y="102"/>
                          <a:pt x="46" y="102"/>
                          <a:pt x="48" y="101"/>
                        </a:cubicBezTo>
                        <a:cubicBezTo>
                          <a:pt x="50" y="99"/>
                          <a:pt x="53" y="93"/>
                          <a:pt x="54" y="90"/>
                        </a:cubicBezTo>
                        <a:cubicBezTo>
                          <a:pt x="57" y="90"/>
                          <a:pt x="57" y="90"/>
                          <a:pt x="57" y="90"/>
                        </a:cubicBezTo>
                        <a:cubicBezTo>
                          <a:pt x="57" y="86"/>
                          <a:pt x="54" y="85"/>
                          <a:pt x="53" y="83"/>
                        </a:cubicBezTo>
                        <a:cubicBezTo>
                          <a:pt x="53" y="79"/>
                          <a:pt x="53" y="74"/>
                          <a:pt x="52" y="70"/>
                        </a:cubicBezTo>
                        <a:cubicBezTo>
                          <a:pt x="52" y="71"/>
                          <a:pt x="49" y="70"/>
                          <a:pt x="49" y="70"/>
                        </a:cubicBezTo>
                        <a:cubicBezTo>
                          <a:pt x="45" y="67"/>
                          <a:pt x="45" y="57"/>
                          <a:pt x="44" y="53"/>
                        </a:cubicBezTo>
                        <a:cubicBezTo>
                          <a:pt x="44" y="51"/>
                          <a:pt x="47" y="49"/>
                          <a:pt x="46" y="46"/>
                        </a:cubicBezTo>
                        <a:cubicBezTo>
                          <a:pt x="42" y="25"/>
                          <a:pt x="48" y="11"/>
                          <a:pt x="58" y="7"/>
                        </a:cubicBezTo>
                        <a:cubicBezTo>
                          <a:pt x="65" y="5"/>
                          <a:pt x="78" y="0"/>
                          <a:pt x="90" y="7"/>
                        </a:cubicBezTo>
                        <a:cubicBezTo>
                          <a:pt x="93" y="10"/>
                          <a:pt x="93" y="10"/>
                          <a:pt x="93" y="10"/>
                        </a:cubicBezTo>
                        <a:cubicBezTo>
                          <a:pt x="98" y="10"/>
                          <a:pt x="98" y="10"/>
                          <a:pt x="98" y="10"/>
                        </a:cubicBezTo>
                        <a:cubicBezTo>
                          <a:pt x="100" y="12"/>
                          <a:pt x="102" y="17"/>
                          <a:pt x="102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8" name="组合 17"/>
            <p:cNvGrpSpPr/>
            <p:nvPr/>
          </p:nvGrpSpPr>
          <p:grpSpPr>
            <a:xfrm>
              <a:off x="6804074" y="4243150"/>
              <a:ext cx="4096839" cy="815160"/>
              <a:chOff x="8113542" y="4309313"/>
              <a:chExt cx="4096839" cy="815160"/>
            </a:xfrm>
          </p:grpSpPr>
          <p:sp>
            <p:nvSpPr>
              <p:cNvPr id="136" name="文本框 135"/>
              <p:cNvSpPr txBox="1"/>
              <p:nvPr/>
            </p:nvSpPr>
            <p:spPr>
              <a:xfrm>
                <a:off x="9323863" y="4619594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rgbClr val="5A5A5A"/>
                    </a:solidFill>
                    <a:cs typeface="+mn-ea"/>
                    <a:sym typeface="+mn-lt"/>
                  </a:rPr>
                  <a:t>未来架构规划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8113542" y="4309313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06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38" name="直接连接符 137"/>
              <p:cNvCxnSpPr/>
              <p:nvPr/>
            </p:nvCxnSpPr>
            <p:spPr>
              <a:xfrm>
                <a:off x="9395944" y="4662135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" name="组合 245"/>
              <p:cNvGrpSpPr/>
              <p:nvPr/>
            </p:nvGrpSpPr>
            <p:grpSpPr>
              <a:xfrm>
                <a:off x="8777441" y="4577243"/>
                <a:ext cx="481173" cy="481173"/>
                <a:chOff x="9621656" y="4465103"/>
                <a:chExt cx="546276" cy="546276"/>
              </a:xfrm>
            </p:grpSpPr>
            <p:sp>
              <p:nvSpPr>
                <p:cNvPr id="247" name="椭圆 246"/>
                <p:cNvSpPr/>
                <p:nvPr/>
              </p:nvSpPr>
              <p:spPr>
                <a:xfrm>
                  <a:off x="9621656" y="4465103"/>
                  <a:ext cx="546276" cy="546276"/>
                </a:xfrm>
                <a:prstGeom prst="ellipse">
                  <a:avLst/>
                </a:prstGeom>
                <a:noFill/>
                <a:ln>
                  <a:solidFill>
                    <a:srgbClr val="0097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70"/>
                <p:cNvSpPr/>
                <p:nvPr/>
              </p:nvSpPr>
              <p:spPr bwMode="auto">
                <a:xfrm>
                  <a:off x="9740609" y="4605093"/>
                  <a:ext cx="279078" cy="277493"/>
                </a:xfrm>
                <a:custGeom>
                  <a:avLst/>
                  <a:gdLst>
                    <a:gd name="T0" fmla="*/ 252 w 288"/>
                    <a:gd name="T1" fmla="*/ 179 h 287"/>
                    <a:gd name="T2" fmla="*/ 288 w 288"/>
                    <a:gd name="T3" fmla="*/ 143 h 287"/>
                    <a:gd name="T4" fmla="*/ 252 w 288"/>
                    <a:gd name="T5" fmla="*/ 107 h 287"/>
                    <a:gd name="T6" fmla="*/ 218 w 288"/>
                    <a:gd name="T7" fmla="*/ 133 h 287"/>
                    <a:gd name="T8" fmla="*/ 128 w 288"/>
                    <a:gd name="T9" fmla="*/ 133 h 287"/>
                    <a:gd name="T10" fmla="*/ 178 w 288"/>
                    <a:gd name="T11" fmla="*/ 46 h 287"/>
                    <a:gd name="T12" fmla="*/ 218 w 288"/>
                    <a:gd name="T13" fmla="*/ 46 h 287"/>
                    <a:gd name="T14" fmla="*/ 252 w 288"/>
                    <a:gd name="T15" fmla="*/ 72 h 287"/>
                    <a:gd name="T16" fmla="*/ 288 w 288"/>
                    <a:gd name="T17" fmla="*/ 36 h 287"/>
                    <a:gd name="T18" fmla="*/ 252 w 288"/>
                    <a:gd name="T19" fmla="*/ 0 h 287"/>
                    <a:gd name="T20" fmla="*/ 218 w 288"/>
                    <a:gd name="T21" fmla="*/ 26 h 287"/>
                    <a:gd name="T22" fmla="*/ 166 w 288"/>
                    <a:gd name="T23" fmla="*/ 26 h 287"/>
                    <a:gd name="T24" fmla="*/ 104 w 288"/>
                    <a:gd name="T25" fmla="*/ 133 h 287"/>
                    <a:gd name="T26" fmla="*/ 71 w 288"/>
                    <a:gd name="T27" fmla="*/ 133 h 287"/>
                    <a:gd name="T28" fmla="*/ 36 w 288"/>
                    <a:gd name="T29" fmla="*/ 107 h 287"/>
                    <a:gd name="T30" fmla="*/ 0 w 288"/>
                    <a:gd name="T31" fmla="*/ 143 h 287"/>
                    <a:gd name="T32" fmla="*/ 36 w 288"/>
                    <a:gd name="T33" fmla="*/ 179 h 287"/>
                    <a:gd name="T34" fmla="*/ 71 w 288"/>
                    <a:gd name="T35" fmla="*/ 153 h 287"/>
                    <a:gd name="T36" fmla="*/ 104 w 288"/>
                    <a:gd name="T37" fmla="*/ 153 h 287"/>
                    <a:gd name="T38" fmla="*/ 166 w 288"/>
                    <a:gd name="T39" fmla="*/ 261 h 287"/>
                    <a:gd name="T40" fmla="*/ 218 w 288"/>
                    <a:gd name="T41" fmla="*/ 261 h 287"/>
                    <a:gd name="T42" fmla="*/ 252 w 288"/>
                    <a:gd name="T43" fmla="*/ 287 h 287"/>
                    <a:gd name="T44" fmla="*/ 288 w 288"/>
                    <a:gd name="T45" fmla="*/ 251 h 287"/>
                    <a:gd name="T46" fmla="*/ 252 w 288"/>
                    <a:gd name="T47" fmla="*/ 215 h 287"/>
                    <a:gd name="T48" fmla="*/ 218 w 288"/>
                    <a:gd name="T49" fmla="*/ 241 h 287"/>
                    <a:gd name="T50" fmla="*/ 178 w 288"/>
                    <a:gd name="T51" fmla="*/ 241 h 287"/>
                    <a:gd name="T52" fmla="*/ 128 w 288"/>
                    <a:gd name="T53" fmla="*/ 153 h 287"/>
                    <a:gd name="T54" fmla="*/ 218 w 288"/>
                    <a:gd name="T55" fmla="*/ 153 h 287"/>
                    <a:gd name="T56" fmla="*/ 252 w 288"/>
                    <a:gd name="T57" fmla="*/ 179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8" h="287">
                      <a:moveTo>
                        <a:pt x="252" y="179"/>
                      </a:moveTo>
                      <a:cubicBezTo>
                        <a:pt x="272" y="179"/>
                        <a:pt x="288" y="163"/>
                        <a:pt x="288" y="143"/>
                      </a:cubicBezTo>
                      <a:cubicBezTo>
                        <a:pt x="288" y="124"/>
                        <a:pt x="272" y="107"/>
                        <a:pt x="252" y="107"/>
                      </a:cubicBezTo>
                      <a:cubicBezTo>
                        <a:pt x="236" y="107"/>
                        <a:pt x="222" y="118"/>
                        <a:pt x="218" y="133"/>
                      </a:cubicBezTo>
                      <a:cubicBezTo>
                        <a:pt x="128" y="133"/>
                        <a:pt x="128" y="133"/>
                        <a:pt x="128" y="133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218" y="46"/>
                        <a:pt x="218" y="46"/>
                        <a:pt x="218" y="46"/>
                      </a:cubicBezTo>
                      <a:cubicBezTo>
                        <a:pt x="222" y="61"/>
                        <a:pt x="236" y="72"/>
                        <a:pt x="252" y="72"/>
                      </a:cubicBezTo>
                      <a:cubicBezTo>
                        <a:pt x="272" y="72"/>
                        <a:pt x="288" y="56"/>
                        <a:pt x="288" y="36"/>
                      </a:cubicBezTo>
                      <a:cubicBezTo>
                        <a:pt x="288" y="16"/>
                        <a:pt x="272" y="0"/>
                        <a:pt x="252" y="0"/>
                      </a:cubicBezTo>
                      <a:cubicBezTo>
                        <a:pt x="236" y="0"/>
                        <a:pt x="222" y="11"/>
                        <a:pt x="218" y="26"/>
                      </a:cubicBezTo>
                      <a:cubicBezTo>
                        <a:pt x="166" y="26"/>
                        <a:pt x="166" y="26"/>
                        <a:pt x="166" y="26"/>
                      </a:cubicBezTo>
                      <a:cubicBezTo>
                        <a:pt x="104" y="133"/>
                        <a:pt x="104" y="133"/>
                        <a:pt x="104" y="133"/>
                      </a:cubicBezTo>
                      <a:cubicBezTo>
                        <a:pt x="71" y="133"/>
                        <a:pt x="71" y="133"/>
                        <a:pt x="71" y="133"/>
                      </a:cubicBezTo>
                      <a:cubicBezTo>
                        <a:pt x="66" y="118"/>
                        <a:pt x="53" y="107"/>
                        <a:pt x="36" y="107"/>
                      </a:cubicBezTo>
                      <a:cubicBezTo>
                        <a:pt x="16" y="107"/>
                        <a:pt x="0" y="124"/>
                        <a:pt x="0" y="143"/>
                      </a:cubicBezTo>
                      <a:cubicBezTo>
                        <a:pt x="0" y="163"/>
                        <a:pt x="16" y="179"/>
                        <a:pt x="36" y="179"/>
                      </a:cubicBezTo>
                      <a:cubicBezTo>
                        <a:pt x="53" y="179"/>
                        <a:pt x="66" y="168"/>
                        <a:pt x="71" y="153"/>
                      </a:cubicBez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66" y="261"/>
                        <a:pt x="166" y="261"/>
                        <a:pt x="166" y="261"/>
                      </a:cubicBezTo>
                      <a:cubicBezTo>
                        <a:pt x="218" y="261"/>
                        <a:pt x="218" y="261"/>
                        <a:pt x="218" y="261"/>
                      </a:cubicBezTo>
                      <a:cubicBezTo>
                        <a:pt x="222" y="277"/>
                        <a:pt x="236" y="287"/>
                        <a:pt x="252" y="287"/>
                      </a:cubicBezTo>
                      <a:cubicBezTo>
                        <a:pt x="272" y="287"/>
                        <a:pt x="288" y="271"/>
                        <a:pt x="288" y="251"/>
                      </a:cubicBezTo>
                      <a:cubicBezTo>
                        <a:pt x="288" y="232"/>
                        <a:pt x="272" y="215"/>
                        <a:pt x="252" y="215"/>
                      </a:cubicBezTo>
                      <a:cubicBezTo>
                        <a:pt x="236" y="215"/>
                        <a:pt x="222" y="226"/>
                        <a:pt x="218" y="241"/>
                      </a:cubicBezTo>
                      <a:cubicBezTo>
                        <a:pt x="178" y="241"/>
                        <a:pt x="178" y="241"/>
                        <a:pt x="178" y="241"/>
                      </a:cubicBezTo>
                      <a:cubicBezTo>
                        <a:pt x="128" y="153"/>
                        <a:pt x="128" y="153"/>
                        <a:pt x="128" y="153"/>
                      </a:cubicBezTo>
                      <a:cubicBezTo>
                        <a:pt x="218" y="153"/>
                        <a:pt x="218" y="153"/>
                        <a:pt x="218" y="153"/>
                      </a:cubicBezTo>
                      <a:cubicBezTo>
                        <a:pt x="222" y="168"/>
                        <a:pt x="236" y="179"/>
                        <a:pt x="252" y="179"/>
                      </a:cubicBezTo>
                      <a:close/>
                    </a:path>
                  </a:pathLst>
                </a:custGeom>
                <a:solidFill>
                  <a:srgbClr val="0097E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461407" y="2653511"/>
            <a:ext cx="1269186" cy="1269186"/>
            <a:chOff x="12540511" y="1227692"/>
            <a:chExt cx="871590" cy="871590"/>
          </a:xfrm>
        </p:grpSpPr>
        <p:grpSp>
          <p:nvGrpSpPr>
            <p:cNvPr id="22" name="组合 21"/>
            <p:cNvGrpSpPr/>
            <p:nvPr/>
          </p:nvGrpSpPr>
          <p:grpSpPr>
            <a:xfrm>
              <a:off x="12735737" y="1395923"/>
              <a:ext cx="481139" cy="535128"/>
              <a:chOff x="14144289" y="2587124"/>
              <a:chExt cx="4105611" cy="4566306"/>
            </a:xfrm>
          </p:grpSpPr>
          <p:sp>
            <p:nvSpPr>
              <p:cNvPr id="24" name="Oval 60"/>
              <p:cNvSpPr>
                <a:spLocks noChangeArrowheads="1"/>
              </p:cNvSpPr>
              <p:nvPr/>
            </p:nvSpPr>
            <p:spPr bwMode="auto">
              <a:xfrm>
                <a:off x="16380011" y="5242896"/>
                <a:ext cx="1680182" cy="1680182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61"/>
              <p:cNvSpPr>
                <a:spLocks noEditPoints="1"/>
              </p:cNvSpPr>
              <p:nvPr/>
            </p:nvSpPr>
            <p:spPr bwMode="auto">
              <a:xfrm>
                <a:off x="14144289" y="2587124"/>
                <a:ext cx="4105611" cy="4566306"/>
              </a:xfrm>
              <a:custGeom>
                <a:avLst/>
                <a:gdLst>
                  <a:gd name="T0" fmla="*/ 81 w 88"/>
                  <a:gd name="T1" fmla="*/ 60 h 98"/>
                  <a:gd name="T2" fmla="*/ 81 w 88"/>
                  <a:gd name="T3" fmla="*/ 91 h 98"/>
                  <a:gd name="T4" fmla="*/ 50 w 88"/>
                  <a:gd name="T5" fmla="*/ 91 h 98"/>
                  <a:gd name="T6" fmla="*/ 50 w 88"/>
                  <a:gd name="T7" fmla="*/ 60 h 98"/>
                  <a:gd name="T8" fmla="*/ 17 w 88"/>
                  <a:gd name="T9" fmla="*/ 54 h 98"/>
                  <a:gd name="T10" fmla="*/ 28 w 88"/>
                  <a:gd name="T11" fmla="*/ 58 h 98"/>
                  <a:gd name="T12" fmla="*/ 17 w 88"/>
                  <a:gd name="T13" fmla="*/ 54 h 98"/>
                  <a:gd name="T14" fmla="*/ 58 w 88"/>
                  <a:gd name="T15" fmla="*/ 41 h 98"/>
                  <a:gd name="T16" fmla="*/ 17 w 88"/>
                  <a:gd name="T17" fmla="*/ 46 h 98"/>
                  <a:gd name="T18" fmla="*/ 17 w 88"/>
                  <a:gd name="T19" fmla="*/ 29 h 98"/>
                  <a:gd name="T20" fmla="*/ 58 w 88"/>
                  <a:gd name="T21" fmla="*/ 34 h 98"/>
                  <a:gd name="T22" fmla="*/ 17 w 88"/>
                  <a:gd name="T23" fmla="*/ 29 h 98"/>
                  <a:gd name="T24" fmla="*/ 58 w 88"/>
                  <a:gd name="T25" fmla="*/ 18 h 98"/>
                  <a:gd name="T26" fmla="*/ 35 w 88"/>
                  <a:gd name="T27" fmla="*/ 22 h 98"/>
                  <a:gd name="T28" fmla="*/ 11 w 88"/>
                  <a:gd name="T29" fmla="*/ 20 h 98"/>
                  <a:gd name="T30" fmla="*/ 17 w 88"/>
                  <a:gd name="T31" fmla="*/ 21 h 98"/>
                  <a:gd name="T32" fmla="*/ 17 w 88"/>
                  <a:gd name="T33" fmla="*/ 21 h 98"/>
                  <a:gd name="T34" fmla="*/ 21 w 88"/>
                  <a:gd name="T35" fmla="*/ 19 h 98"/>
                  <a:gd name="T36" fmla="*/ 23 w 88"/>
                  <a:gd name="T37" fmla="*/ 16 h 98"/>
                  <a:gd name="T38" fmla="*/ 22 w 88"/>
                  <a:gd name="T39" fmla="*/ 15 h 98"/>
                  <a:gd name="T40" fmla="*/ 22 w 88"/>
                  <a:gd name="T41" fmla="*/ 10 h 98"/>
                  <a:gd name="T42" fmla="*/ 26 w 88"/>
                  <a:gd name="T43" fmla="*/ 8 h 98"/>
                  <a:gd name="T44" fmla="*/ 65 w 88"/>
                  <a:gd name="T45" fmla="*/ 9 h 98"/>
                  <a:gd name="T46" fmla="*/ 65 w 88"/>
                  <a:gd name="T47" fmla="*/ 46 h 98"/>
                  <a:gd name="T48" fmla="*/ 74 w 88"/>
                  <a:gd name="T49" fmla="*/ 47 h 98"/>
                  <a:gd name="T50" fmla="*/ 71 w 88"/>
                  <a:gd name="T51" fmla="*/ 3 h 98"/>
                  <a:gd name="T52" fmla="*/ 22 w 88"/>
                  <a:gd name="T53" fmla="*/ 0 h 98"/>
                  <a:gd name="T54" fmla="*/ 19 w 88"/>
                  <a:gd name="T55" fmla="*/ 1 h 98"/>
                  <a:gd name="T56" fmla="*/ 0 w 88"/>
                  <a:gd name="T57" fmla="*/ 19 h 98"/>
                  <a:gd name="T58" fmla="*/ 0 w 88"/>
                  <a:gd name="T59" fmla="*/ 82 h 98"/>
                  <a:gd name="T60" fmla="*/ 3 w 88"/>
                  <a:gd name="T61" fmla="*/ 90 h 98"/>
                  <a:gd name="T62" fmla="*/ 11 w 88"/>
                  <a:gd name="T63" fmla="*/ 93 h 98"/>
                  <a:gd name="T64" fmla="*/ 38 w 88"/>
                  <a:gd name="T65" fmla="*/ 84 h 98"/>
                  <a:gd name="T66" fmla="*/ 9 w 88"/>
                  <a:gd name="T67" fmla="*/ 84 h 98"/>
                  <a:gd name="T68" fmla="*/ 9 w 88"/>
                  <a:gd name="T69" fmla="*/ 82 h 98"/>
                  <a:gd name="T70" fmla="*/ 13 w 88"/>
                  <a:gd name="T71" fmla="*/ 24 h 98"/>
                  <a:gd name="T72" fmla="*/ 20 w 88"/>
                  <a:gd name="T73" fmla="*/ 25 h 98"/>
                  <a:gd name="T74" fmla="*/ 27 w 88"/>
                  <a:gd name="T75" fmla="*/ 18 h 98"/>
                  <a:gd name="T76" fmla="*/ 27 w 88"/>
                  <a:gd name="T77" fmla="*/ 1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98">
                    <a:moveTo>
                      <a:pt x="66" y="53"/>
                    </a:moveTo>
                    <a:cubicBezTo>
                      <a:pt x="72" y="53"/>
                      <a:pt x="77" y="56"/>
                      <a:pt x="81" y="60"/>
                    </a:cubicBezTo>
                    <a:cubicBezTo>
                      <a:pt x="85" y="64"/>
                      <a:pt x="88" y="69"/>
                      <a:pt x="88" y="75"/>
                    </a:cubicBezTo>
                    <a:cubicBezTo>
                      <a:pt x="88" y="81"/>
                      <a:pt x="85" y="87"/>
                      <a:pt x="81" y="91"/>
                    </a:cubicBezTo>
                    <a:cubicBezTo>
                      <a:pt x="77" y="95"/>
                      <a:pt x="72" y="98"/>
                      <a:pt x="66" y="98"/>
                    </a:cubicBezTo>
                    <a:cubicBezTo>
                      <a:pt x="60" y="98"/>
                      <a:pt x="54" y="95"/>
                      <a:pt x="50" y="91"/>
                    </a:cubicBezTo>
                    <a:cubicBezTo>
                      <a:pt x="46" y="87"/>
                      <a:pt x="43" y="81"/>
                      <a:pt x="43" y="75"/>
                    </a:cubicBezTo>
                    <a:cubicBezTo>
                      <a:pt x="43" y="69"/>
                      <a:pt x="46" y="64"/>
                      <a:pt x="50" y="60"/>
                    </a:cubicBezTo>
                    <a:cubicBezTo>
                      <a:pt x="54" y="56"/>
                      <a:pt x="60" y="53"/>
                      <a:pt x="66" y="53"/>
                    </a:cubicBezTo>
                    <a:close/>
                    <a:moveTo>
                      <a:pt x="17" y="54"/>
                    </a:move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4"/>
                      <a:pt x="17" y="54"/>
                      <a:pt x="17" y="54"/>
                    </a:cubicBezTo>
                    <a:close/>
                    <a:moveTo>
                      <a:pt x="17" y="41"/>
                    </a:move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7" y="29"/>
                    </a:move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29"/>
                      <a:pt x="17" y="29"/>
                      <a:pt x="17" y="29"/>
                    </a:cubicBezTo>
                    <a:close/>
                    <a:moveTo>
                      <a:pt x="35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11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1"/>
                      <a:pt x="18" y="21"/>
                      <a:pt x="19" y="21"/>
                    </a:cubicBezTo>
                    <a:cubicBezTo>
                      <a:pt x="20" y="20"/>
                      <a:pt x="21" y="20"/>
                      <a:pt x="21" y="19"/>
                    </a:cubicBezTo>
                    <a:cubicBezTo>
                      <a:pt x="22" y="19"/>
                      <a:pt x="22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1" y="20"/>
                      <a:pt x="11" y="20"/>
                      <a:pt x="11" y="20"/>
                    </a:cubicBezTo>
                    <a:close/>
                    <a:moveTo>
                      <a:pt x="26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8"/>
                      <a:pt x="64" y="9"/>
                      <a:pt x="65" y="9"/>
                    </a:cubicBezTo>
                    <a:cubicBezTo>
                      <a:pt x="65" y="10"/>
                      <a:pt x="65" y="11"/>
                      <a:pt x="65" y="11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9" y="46"/>
                      <a:pt x="72" y="47"/>
                      <a:pt x="74" y="4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4" y="8"/>
                      <a:pt x="73" y="5"/>
                      <a:pt x="71" y="3"/>
                    </a:cubicBezTo>
                    <a:cubicBezTo>
                      <a:pt x="69" y="1"/>
                      <a:pt x="66" y="0"/>
                      <a:pt x="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5"/>
                      <a:pt x="1" y="88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5" y="92"/>
                      <a:pt x="8" y="93"/>
                      <a:pt x="11" y="93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41" y="91"/>
                      <a:pt x="39" y="88"/>
                      <a:pt x="38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1" y="84"/>
                      <a:pt x="10" y="84"/>
                      <a:pt x="9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9" y="82"/>
                      <a:pt x="9" y="8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9" y="25"/>
                      <a:pt x="20" y="25"/>
                    </a:cubicBezTo>
                    <a:cubicBezTo>
                      <a:pt x="21" y="24"/>
                      <a:pt x="23" y="24"/>
                      <a:pt x="24" y="23"/>
                    </a:cubicBezTo>
                    <a:cubicBezTo>
                      <a:pt x="25" y="22"/>
                      <a:pt x="26" y="20"/>
                      <a:pt x="27" y="18"/>
                    </a:cubicBezTo>
                    <a:cubicBezTo>
                      <a:pt x="27" y="17"/>
                      <a:pt x="27" y="16"/>
                      <a:pt x="27" y="15"/>
                    </a:cubicBezTo>
                    <a:cubicBezTo>
                      <a:pt x="27" y="11"/>
                      <a:pt x="27" y="11"/>
                      <a:pt x="27" y="11"/>
                    </a:cubicBez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0097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62"/>
              <p:cNvSpPr/>
              <p:nvPr/>
            </p:nvSpPr>
            <p:spPr bwMode="auto">
              <a:xfrm>
                <a:off x="16420665" y="5473239"/>
                <a:ext cx="1544684" cy="1354986"/>
              </a:xfrm>
              <a:custGeom>
                <a:avLst/>
                <a:gdLst>
                  <a:gd name="T0" fmla="*/ 28 w 114"/>
                  <a:gd name="T1" fmla="*/ 28 h 100"/>
                  <a:gd name="T2" fmla="*/ 45 w 114"/>
                  <a:gd name="T3" fmla="*/ 59 h 100"/>
                  <a:gd name="T4" fmla="*/ 86 w 114"/>
                  <a:gd name="T5" fmla="*/ 0 h 100"/>
                  <a:gd name="T6" fmla="*/ 114 w 114"/>
                  <a:gd name="T7" fmla="*/ 17 h 100"/>
                  <a:gd name="T8" fmla="*/ 59 w 114"/>
                  <a:gd name="T9" fmla="*/ 100 h 100"/>
                  <a:gd name="T10" fmla="*/ 31 w 114"/>
                  <a:gd name="T11" fmla="*/ 97 h 100"/>
                  <a:gd name="T12" fmla="*/ 0 w 114"/>
                  <a:gd name="T13" fmla="*/ 41 h 100"/>
                  <a:gd name="T14" fmla="*/ 28 w 114"/>
                  <a:gd name="T1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00">
                    <a:moveTo>
                      <a:pt x="28" y="28"/>
                    </a:moveTo>
                    <a:lnTo>
                      <a:pt x="45" y="59"/>
                    </a:lnTo>
                    <a:lnTo>
                      <a:pt x="86" y="0"/>
                    </a:lnTo>
                    <a:lnTo>
                      <a:pt x="114" y="17"/>
                    </a:lnTo>
                    <a:lnTo>
                      <a:pt x="59" y="100"/>
                    </a:lnTo>
                    <a:lnTo>
                      <a:pt x="31" y="97"/>
                    </a:lnTo>
                    <a:lnTo>
                      <a:pt x="0" y="41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12540511" y="1227692"/>
              <a:ext cx="871590" cy="871590"/>
            </a:xfrm>
            <a:prstGeom prst="ellipse">
              <a:avLst/>
            </a:prstGeom>
            <a:noFill/>
            <a:ln>
              <a:solidFill>
                <a:srgbClr val="009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088026" y="1562906"/>
            <a:ext cx="2008690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ts val="6000"/>
              </a:lnSpc>
              <a:defRPr sz="5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ts val="6500"/>
              </a:lnSpc>
            </a:pPr>
            <a:r>
              <a:rPr lang="en-US" altLang="zh-CN" sz="4000" b="1" dirty="0">
                <a:solidFill>
                  <a:srgbClr val="0097E0"/>
                </a:solidFill>
                <a:cs typeface="+mn-ea"/>
                <a:sym typeface="+mn-lt"/>
              </a:rPr>
              <a:t>PART 1</a:t>
            </a:r>
            <a:endParaRPr lang="zh-CN" altLang="en-US" sz="4000" b="1" dirty="0">
              <a:solidFill>
                <a:srgbClr val="0097E0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46913" y="42063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用户及社区现状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92" y="2803997"/>
            <a:ext cx="1028875" cy="1028875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05" y="2895118"/>
            <a:ext cx="857129" cy="85712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30" name="任意多边形 29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2938" y="280991"/>
            <a:ext cx="9563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DolphinScheduler</a:t>
            </a:r>
            <a:r>
              <a:rPr lang="en-US" altLang="zh-CN" sz="2800" dirty="0"/>
              <a:t> </a:t>
            </a:r>
            <a:r>
              <a:rPr lang="zh-CN" altLang="en-US" sz="2800" dirty="0" smtClean="0"/>
              <a:t>部分用户案例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排名不分先后</a:t>
            </a:r>
            <a:r>
              <a:rPr lang="en-US" altLang="zh-CN" sz="2800" dirty="0" smtClean="0"/>
              <a:t>)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="" xmlns:a16="http://schemas.microsoft.com/office/drawing/2014/main" id="{55550FF0-4B6D-FF48-996A-DCC291C3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5" y="2770492"/>
            <a:ext cx="738159" cy="73815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FA2423E6-C5BE-F848-AE46-B6BA54FF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8" y="1875010"/>
            <a:ext cx="1281024" cy="73201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="" xmlns:a16="http://schemas.microsoft.com/office/drawing/2014/main" id="{9796C229-B821-9F4F-8805-A4DA25CDA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08" y="5463045"/>
            <a:ext cx="1126263" cy="64357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="" xmlns:a16="http://schemas.microsoft.com/office/drawing/2014/main" id="{E25B3F07-F3E4-2B45-9F9E-55BD8340A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06" y="4639718"/>
            <a:ext cx="1126263" cy="64357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="" xmlns:a16="http://schemas.microsoft.com/office/drawing/2014/main" id="{59C7237A-410A-7F4A-9162-1AD3E1C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901" y="1035172"/>
            <a:ext cx="1317984" cy="76254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="" xmlns:a16="http://schemas.microsoft.com/office/drawing/2014/main" id="{0D9AB4A3-5FBA-6E46-B624-C98AC0895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2743" y="1965257"/>
            <a:ext cx="1152817" cy="658753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="" xmlns:a16="http://schemas.microsoft.com/office/drawing/2014/main" id="{85ACC0DC-AA03-EE41-8EAB-55B2815FB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159" y="1019125"/>
            <a:ext cx="1378861" cy="787921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="" xmlns:a16="http://schemas.microsoft.com/office/drawing/2014/main" id="{C02CAE97-C96D-9C47-8ACC-631C3A1A3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821" y="957918"/>
            <a:ext cx="1494399" cy="85394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="" xmlns:a16="http://schemas.microsoft.com/office/drawing/2014/main" id="{50BC5523-8731-7743-A1D2-B2C1D8DD2E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9583" y="991398"/>
            <a:ext cx="1304121" cy="745212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="" xmlns:a16="http://schemas.microsoft.com/office/drawing/2014/main" id="{C03EAE66-7113-3640-9009-B22BF8E822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5234" y="3772238"/>
            <a:ext cx="1152817" cy="658753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="" xmlns:a16="http://schemas.microsoft.com/office/drawing/2014/main" id="{18BCA05A-37AC-DC4B-9596-82667FC3C2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4114" y="2938530"/>
            <a:ext cx="997712" cy="57012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07E3D62E-5023-944E-8407-9873FD81EB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9037" y="5479785"/>
            <a:ext cx="1005692" cy="57468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85D029E6-8D49-4049-AAFE-03341EB4E8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9037" y="1955499"/>
            <a:ext cx="1350680" cy="77181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="" xmlns:a16="http://schemas.microsoft.com/office/drawing/2014/main" id="{4A79AB25-B27B-9749-9941-AE7FF67778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3484" y="5493451"/>
            <a:ext cx="1152817" cy="658753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="" xmlns:a16="http://schemas.microsoft.com/office/drawing/2014/main" id="{182C5DC4-156F-DA44-B637-DC9F3DE624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97144" y="5531173"/>
            <a:ext cx="997712" cy="5701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="" xmlns:a16="http://schemas.microsoft.com/office/drawing/2014/main" id="{46DC4FEE-5872-A64D-99AC-6FC2B3CAB9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62031" y="2861308"/>
            <a:ext cx="1371512" cy="783722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="" xmlns:a16="http://schemas.microsoft.com/office/drawing/2014/main" id="{25D6E545-F7C9-8B44-A7A4-46907BC9B7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7136" y="3770267"/>
            <a:ext cx="1091999" cy="62399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="" xmlns:a16="http://schemas.microsoft.com/office/drawing/2014/main" id="{1BA0EF2D-FBF9-6446-A5DF-612A28BC4E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30506" y="4633022"/>
            <a:ext cx="1012432" cy="578533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="" xmlns:a16="http://schemas.microsoft.com/office/drawing/2014/main" id="{CFEF4923-DF2E-4642-86D7-0D7F3F53760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51473" y="5361419"/>
            <a:ext cx="1281022" cy="732013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="" xmlns:a16="http://schemas.microsoft.com/office/drawing/2014/main" id="{B4CCA452-F4C3-1043-A9AF-0A012DE7B7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6208" y="4494973"/>
            <a:ext cx="1505889" cy="86050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="" xmlns:a16="http://schemas.microsoft.com/office/drawing/2014/main" id="{11C65DDA-3594-0E41-823C-53B2F2D413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52968" y="5551220"/>
            <a:ext cx="1277098" cy="467231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="" xmlns:a16="http://schemas.microsoft.com/office/drawing/2014/main" id="{0F82BBBD-1F68-A246-9F8A-342846A76C6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40811" y="4560378"/>
            <a:ext cx="1502346" cy="659303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="" xmlns:a16="http://schemas.microsoft.com/office/drawing/2014/main" id="{8A8D638A-FA14-E942-AF81-CF2F8271725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66814" y="3800046"/>
            <a:ext cx="1450340" cy="553766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="" xmlns:a16="http://schemas.microsoft.com/office/drawing/2014/main" id="{8D536716-E81F-004F-A945-3109664B385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24114" y="1019817"/>
            <a:ext cx="747305" cy="745212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="" xmlns:a16="http://schemas.microsoft.com/office/drawing/2014/main" id="{9408169B-1392-CA4F-8207-9DEE6B99964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1342" y="1175098"/>
            <a:ext cx="1475835" cy="484603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="" xmlns:a16="http://schemas.microsoft.com/office/drawing/2014/main" id="{89DDE494-ACEA-F042-939D-BA61EAFEE82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16603" y="2141392"/>
            <a:ext cx="1253066" cy="4699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="" xmlns:a16="http://schemas.microsoft.com/office/drawing/2014/main" id="{C60CB49C-CB86-E34A-B9D5-AB3655F359A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20673" y="2982203"/>
            <a:ext cx="1511002" cy="4824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="" xmlns:a16="http://schemas.microsoft.com/office/drawing/2014/main" id="{8F3D83C7-20FF-9B45-9447-A6C10C047C7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20673" y="2133681"/>
            <a:ext cx="1358900" cy="4699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="" xmlns:a16="http://schemas.microsoft.com/office/drawing/2014/main" id="{53B53621-E7D9-3A46-AC47-CA08FDBC9F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951256" y="4621517"/>
            <a:ext cx="1085690" cy="669509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="" xmlns:a16="http://schemas.microsoft.com/office/drawing/2014/main" id="{3E8A7713-DF6B-1F48-AD38-9F2B4F95B65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48451" y="1966460"/>
            <a:ext cx="1281615" cy="678502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="" xmlns:a16="http://schemas.microsoft.com/office/drawing/2014/main" id="{8CBEEB7F-86BA-514B-A21A-7801484B0DB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330343" y="3855377"/>
            <a:ext cx="1464503" cy="402459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="" xmlns:a16="http://schemas.microsoft.com/office/drawing/2014/main" id="{257553C8-F914-1A4A-A174-5D69136FF2C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162603" y="3906345"/>
            <a:ext cx="1475835" cy="491945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="" xmlns:a16="http://schemas.microsoft.com/office/drawing/2014/main" id="{38595C1A-127A-274A-A973-A7B1A42F6B8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6808" y="1153669"/>
            <a:ext cx="1207898" cy="650406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="" xmlns:a16="http://schemas.microsoft.com/office/drawing/2014/main" id="{5EB38C3E-F4DF-434F-98D1-6E689289A00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02556" y="3964639"/>
            <a:ext cx="1889626" cy="406371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="" xmlns:a16="http://schemas.microsoft.com/office/drawing/2014/main" id="{02D45AB3-B1E9-1F41-9AFD-248BE846E17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592182" y="3030248"/>
            <a:ext cx="1591906" cy="342344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="" xmlns:a16="http://schemas.microsoft.com/office/drawing/2014/main" id="{4BC6DDAC-7B26-0A45-A40D-B493F12E9E6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045206" y="4485713"/>
            <a:ext cx="1792493" cy="823578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="" xmlns:a16="http://schemas.microsoft.com/office/drawing/2014/main" id="{628C3A41-91CA-9646-B54C-5F6FFDBD082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185172" y="5508119"/>
            <a:ext cx="1722243" cy="624001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="" xmlns:a16="http://schemas.microsoft.com/office/drawing/2014/main" id="{B66EE12B-A0E9-D441-9C3F-DF49A264A9D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86803" y="2916517"/>
            <a:ext cx="1627437" cy="595220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="" xmlns:a16="http://schemas.microsoft.com/office/drawing/2014/main" id="{F73CC36D-F093-C549-AAB0-991ACB03EBD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33127" y="2996712"/>
            <a:ext cx="1591906" cy="546335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="" xmlns:a16="http://schemas.microsoft.com/office/drawing/2014/main" id="{C8E24F7C-973F-A242-A6A1-087A2ABB8092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37982" y="3904074"/>
            <a:ext cx="1329881" cy="496489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="" xmlns:a16="http://schemas.microsoft.com/office/drawing/2014/main" id="{C4ADB2F3-33F2-734C-8751-D647A4BB59D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36808" y="4711552"/>
            <a:ext cx="1331055" cy="380302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="" xmlns:a16="http://schemas.microsoft.com/office/drawing/2014/main" id="{F0467949-AE0E-164F-A838-1CF36686765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624114" y="2149218"/>
            <a:ext cx="1048427" cy="599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2938" y="280991"/>
            <a:ext cx="9563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/>
              <a:t>DolphinScheduler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社区</a:t>
            </a:r>
            <a:r>
              <a:rPr lang="zh-CN" altLang="en-US" sz="2800" dirty="0"/>
              <a:t>情况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3DECE799-789B-B340-AC8A-2A2D7E810E5C}"/>
              </a:ext>
            </a:extLst>
          </p:cNvPr>
          <p:cNvGrpSpPr/>
          <p:nvPr/>
        </p:nvGrpSpPr>
        <p:grpSpPr>
          <a:xfrm>
            <a:off x="3593281" y="1285722"/>
            <a:ext cx="3312759" cy="3685736"/>
            <a:chOff x="3457501" y="1412181"/>
            <a:chExt cx="3312759" cy="368573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xmlns="" id="{4C08A319-B346-5F45-9C27-99850C2FBFF5}"/>
                </a:ext>
              </a:extLst>
            </p:cNvPr>
            <p:cNvGrpSpPr/>
            <p:nvPr/>
          </p:nvGrpSpPr>
          <p:grpSpPr>
            <a:xfrm>
              <a:off x="6172719" y="3255050"/>
              <a:ext cx="597541" cy="723782"/>
              <a:chOff x="11523183" y="3421684"/>
              <a:chExt cx="597541" cy="723782"/>
            </a:xfrm>
          </p:grpSpPr>
          <p:sp>
            <p:nvSpPr>
              <p:cNvPr id="95" name="Hexagon 24">
                <a:extLst>
                  <a:ext uri="{FF2B5EF4-FFF2-40B4-BE49-F238E27FC236}">
                    <a16:creationId xmlns:a16="http://schemas.microsoft.com/office/drawing/2014/main" xmlns="" id="{4A100708-2020-EC4E-ABAB-B79201ED1FB9}"/>
                  </a:ext>
                </a:extLst>
              </p:cNvPr>
              <p:cNvSpPr/>
              <p:nvPr/>
            </p:nvSpPr>
            <p:spPr>
              <a:xfrm rot="5400000">
                <a:off x="11460063" y="3484804"/>
                <a:ext cx="723782" cy="597541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96" name="Hexagon 12">
                <a:extLst>
                  <a:ext uri="{FF2B5EF4-FFF2-40B4-BE49-F238E27FC236}">
                    <a16:creationId xmlns:a16="http://schemas.microsoft.com/office/drawing/2014/main" xmlns="" id="{3B0395B9-9E82-BA4B-8C2A-5B31EA151B82}"/>
                  </a:ext>
                </a:extLst>
              </p:cNvPr>
              <p:cNvSpPr txBox="1"/>
              <p:nvPr/>
            </p:nvSpPr>
            <p:spPr>
              <a:xfrm>
                <a:off x="11634762" y="353447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kern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多点</a:t>
                </a: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xmlns="" id="{8F63C6D8-2527-FA41-8EAD-74C434C306B0}"/>
                </a:ext>
              </a:extLst>
            </p:cNvPr>
            <p:cNvGrpSpPr/>
            <p:nvPr/>
          </p:nvGrpSpPr>
          <p:grpSpPr>
            <a:xfrm>
              <a:off x="3457501" y="1412181"/>
              <a:ext cx="3024028" cy="3685736"/>
              <a:chOff x="8856658" y="1559199"/>
              <a:chExt cx="3024028" cy="3685736"/>
            </a:xfrm>
          </p:grpSpPr>
          <p:grpSp>
            <p:nvGrpSpPr>
              <p:cNvPr id="54" name="Group 11">
                <a:extLst>
                  <a:ext uri="{FF2B5EF4-FFF2-40B4-BE49-F238E27FC236}">
                    <a16:creationId xmlns:a16="http://schemas.microsoft.com/office/drawing/2014/main" xmlns="" id="{EF742515-4C95-9C40-9226-0FAE89CB6ECA}"/>
                  </a:ext>
                </a:extLst>
              </p:cNvPr>
              <p:cNvGrpSpPr/>
              <p:nvPr/>
            </p:nvGrpSpPr>
            <p:grpSpPr>
              <a:xfrm>
                <a:off x="9637265" y="1559199"/>
                <a:ext cx="1858689" cy="2566822"/>
                <a:chOff x="7770525" y="3315775"/>
                <a:chExt cx="1421819" cy="2201457"/>
              </a:xfrm>
            </p:grpSpPr>
            <p:grpSp>
              <p:nvGrpSpPr>
                <p:cNvPr id="74" name="Group 12">
                  <a:extLst>
                    <a:ext uri="{FF2B5EF4-FFF2-40B4-BE49-F238E27FC236}">
                      <a16:creationId xmlns:a16="http://schemas.microsoft.com/office/drawing/2014/main" xmlns="" id="{472843DE-3491-8446-8679-B99D1B64FBB8}"/>
                    </a:ext>
                  </a:extLst>
                </p:cNvPr>
                <p:cNvGrpSpPr/>
                <p:nvPr/>
              </p:nvGrpSpPr>
              <p:grpSpPr>
                <a:xfrm>
                  <a:off x="8361770" y="3315775"/>
                  <a:ext cx="540059" cy="620758"/>
                  <a:chOff x="1359912" y="1230"/>
                  <a:chExt cx="540059" cy="620758"/>
                </a:xfrm>
              </p:grpSpPr>
              <p:sp>
                <p:nvSpPr>
                  <p:cNvPr id="93" name="Hexagon 32">
                    <a:extLst>
                      <a:ext uri="{FF2B5EF4-FFF2-40B4-BE49-F238E27FC236}">
                        <a16:creationId xmlns:a16="http://schemas.microsoft.com/office/drawing/2014/main" xmlns="" id="{108073A1-8621-4B4E-9E4B-4E93FFE09E9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19563" y="41579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94" name="Hexagon 4">
                    <a:extLst>
                      <a:ext uri="{FF2B5EF4-FFF2-40B4-BE49-F238E27FC236}">
                        <a16:creationId xmlns:a16="http://schemas.microsoft.com/office/drawing/2014/main" xmlns="" id="{19DD789C-EB0F-9447-B54C-55B8700EA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071" y="97965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头条</a:t>
                    </a:r>
                  </a:p>
                </p:txBody>
              </p:sp>
            </p:grpSp>
            <p:grpSp>
              <p:nvGrpSpPr>
                <p:cNvPr id="75" name="Group 13">
                  <a:extLst>
                    <a:ext uri="{FF2B5EF4-FFF2-40B4-BE49-F238E27FC236}">
                      <a16:creationId xmlns:a16="http://schemas.microsoft.com/office/drawing/2014/main" xmlns="" id="{7E00974B-EADC-1142-9D1F-BBE3BA54A9E5}"/>
                    </a:ext>
                  </a:extLst>
                </p:cNvPr>
                <p:cNvGrpSpPr/>
                <p:nvPr/>
              </p:nvGrpSpPr>
              <p:grpSpPr>
                <a:xfrm>
                  <a:off x="7778506" y="3315775"/>
                  <a:ext cx="540059" cy="620758"/>
                  <a:chOff x="776648" y="1230"/>
                  <a:chExt cx="540059" cy="620758"/>
                </a:xfrm>
              </p:grpSpPr>
              <p:sp>
                <p:nvSpPr>
                  <p:cNvPr id="91" name="Hexagon 30">
                    <a:extLst>
                      <a:ext uri="{FF2B5EF4-FFF2-40B4-BE49-F238E27FC236}">
                        <a16:creationId xmlns:a16="http://schemas.microsoft.com/office/drawing/2014/main" xmlns="" id="{5AF4F8BA-AB21-E74D-946A-C0E4B9FB31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36299" y="41579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92" name="Hexagon 6">
                    <a:extLst>
                      <a:ext uri="{FF2B5EF4-FFF2-40B4-BE49-F238E27FC236}">
                        <a16:creationId xmlns:a16="http://schemas.microsoft.com/office/drawing/2014/main" xmlns="" id="{FED82B79-4140-1A4E-8AEF-66C43C205B92}"/>
                      </a:ext>
                    </a:extLst>
                  </p:cNvPr>
                  <p:cNvSpPr txBox="1"/>
                  <p:nvPr/>
                </p:nvSpPr>
                <p:spPr>
                  <a:xfrm>
                    <a:off x="860807" y="97965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622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易观</a:t>
                    </a:r>
                  </a:p>
                </p:txBody>
              </p:sp>
            </p:grpSp>
            <p:grpSp>
              <p:nvGrpSpPr>
                <p:cNvPr id="76" name="Group 14">
                  <a:extLst>
                    <a:ext uri="{FF2B5EF4-FFF2-40B4-BE49-F238E27FC236}">
                      <a16:creationId xmlns:a16="http://schemas.microsoft.com/office/drawing/2014/main" xmlns="" id="{FFFDA675-57B7-6F41-86D2-EA4D9B4BFD78}"/>
                    </a:ext>
                  </a:extLst>
                </p:cNvPr>
                <p:cNvGrpSpPr/>
                <p:nvPr/>
              </p:nvGrpSpPr>
              <p:grpSpPr>
                <a:xfrm>
                  <a:off x="8069021" y="3842675"/>
                  <a:ext cx="540059" cy="620758"/>
                  <a:chOff x="1067163" y="528130"/>
                  <a:chExt cx="540059" cy="620758"/>
                </a:xfrm>
              </p:grpSpPr>
              <p:sp>
                <p:nvSpPr>
                  <p:cNvPr id="89" name="Hexagon 28">
                    <a:extLst>
                      <a:ext uri="{FF2B5EF4-FFF2-40B4-BE49-F238E27FC236}">
                        <a16:creationId xmlns:a16="http://schemas.microsoft.com/office/drawing/2014/main" xmlns="" id="{2505FDD5-2691-4D41-B946-4012760790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26814" y="568479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90" name="Hexagon 8">
                    <a:extLst>
                      <a:ext uri="{FF2B5EF4-FFF2-40B4-BE49-F238E27FC236}">
                        <a16:creationId xmlns:a16="http://schemas.microsoft.com/office/drawing/2014/main" xmlns="" id="{55AD50CE-2C3C-4A47-913F-3D54111CBD18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322" y="624865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腾讯</a:t>
                    </a:r>
                  </a:p>
                </p:txBody>
              </p:sp>
            </p:grpSp>
            <p:grpSp>
              <p:nvGrpSpPr>
                <p:cNvPr id="77" name="Group 15">
                  <a:extLst>
                    <a:ext uri="{FF2B5EF4-FFF2-40B4-BE49-F238E27FC236}">
                      <a16:creationId xmlns:a16="http://schemas.microsoft.com/office/drawing/2014/main" xmlns="" id="{898ABE6B-6AD7-FB42-90AA-724234EA7E46}"/>
                    </a:ext>
                  </a:extLst>
                </p:cNvPr>
                <p:cNvGrpSpPr/>
                <p:nvPr/>
              </p:nvGrpSpPr>
              <p:grpSpPr>
                <a:xfrm>
                  <a:off x="8652285" y="3842675"/>
                  <a:ext cx="540059" cy="620758"/>
                  <a:chOff x="1650427" y="528130"/>
                  <a:chExt cx="540059" cy="620758"/>
                </a:xfrm>
              </p:grpSpPr>
              <p:sp>
                <p:nvSpPr>
                  <p:cNvPr id="87" name="Hexagon 26">
                    <a:extLst>
                      <a:ext uri="{FF2B5EF4-FFF2-40B4-BE49-F238E27FC236}">
                        <a16:creationId xmlns:a16="http://schemas.microsoft.com/office/drawing/2014/main" xmlns="" id="{E63A4E6A-A85F-C845-82BA-F3566A769E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0078" y="568479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8" name="Hexagon 10">
                    <a:extLst>
                      <a:ext uri="{FF2B5EF4-FFF2-40B4-BE49-F238E27FC236}">
                        <a16:creationId xmlns:a16="http://schemas.microsoft.com/office/drawing/2014/main" xmlns="" id="{D1A7517F-7A64-5A47-9912-CFB7CC6415AD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586" y="624865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466725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京东</a:t>
                    </a:r>
                  </a:p>
                </p:txBody>
              </p:sp>
            </p:grpSp>
            <p:grpSp>
              <p:nvGrpSpPr>
                <p:cNvPr id="78" name="Group 17">
                  <a:extLst>
                    <a:ext uri="{FF2B5EF4-FFF2-40B4-BE49-F238E27FC236}">
                      <a16:creationId xmlns:a16="http://schemas.microsoft.com/office/drawing/2014/main" xmlns="" id="{23963183-B677-E04C-BF1A-58224BBFD11D}"/>
                    </a:ext>
                  </a:extLst>
                </p:cNvPr>
                <p:cNvGrpSpPr/>
                <p:nvPr/>
              </p:nvGrpSpPr>
              <p:grpSpPr>
                <a:xfrm>
                  <a:off x="8361770" y="4369574"/>
                  <a:ext cx="540059" cy="620758"/>
                  <a:chOff x="1359912" y="1055029"/>
                  <a:chExt cx="540059" cy="620758"/>
                </a:xfrm>
              </p:grpSpPr>
              <p:sp>
                <p:nvSpPr>
                  <p:cNvPr id="85" name="Hexagon 24">
                    <a:extLst>
                      <a:ext uri="{FF2B5EF4-FFF2-40B4-BE49-F238E27FC236}">
                        <a16:creationId xmlns:a16="http://schemas.microsoft.com/office/drawing/2014/main" xmlns="" id="{39B7E0AD-116B-E94B-A4CF-EA14F81D1B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19563" y="1095378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6" name="Hexagon 12">
                    <a:extLst>
                      <a:ext uri="{FF2B5EF4-FFF2-40B4-BE49-F238E27FC236}">
                        <a16:creationId xmlns:a16="http://schemas.microsoft.com/office/drawing/2014/main" xmlns="" id="{76730940-DEA8-F746-A2AB-BF07B476D13B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071" y="1151764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平安</a:t>
                    </a:r>
                  </a:p>
                </p:txBody>
              </p:sp>
            </p:grpSp>
            <p:grpSp>
              <p:nvGrpSpPr>
                <p:cNvPr id="79" name="Group 18">
                  <a:extLst>
                    <a:ext uri="{FF2B5EF4-FFF2-40B4-BE49-F238E27FC236}">
                      <a16:creationId xmlns:a16="http://schemas.microsoft.com/office/drawing/2014/main" xmlns="" id="{1A333A74-3428-624B-B3DB-49983080C7D5}"/>
                    </a:ext>
                  </a:extLst>
                </p:cNvPr>
                <p:cNvGrpSpPr/>
                <p:nvPr/>
              </p:nvGrpSpPr>
              <p:grpSpPr>
                <a:xfrm>
                  <a:off x="7770525" y="4376494"/>
                  <a:ext cx="540059" cy="620758"/>
                  <a:chOff x="768667" y="1061949"/>
                  <a:chExt cx="540059" cy="620758"/>
                </a:xfrm>
              </p:grpSpPr>
              <p:sp>
                <p:nvSpPr>
                  <p:cNvPr id="83" name="Hexagon 22">
                    <a:extLst>
                      <a:ext uri="{FF2B5EF4-FFF2-40B4-BE49-F238E27FC236}">
                        <a16:creationId xmlns:a16="http://schemas.microsoft.com/office/drawing/2014/main" xmlns="" id="{021502D2-9D31-F14E-8432-5F3F85377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28318" y="1102298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4" name="Hexagon 14">
                    <a:extLst>
                      <a:ext uri="{FF2B5EF4-FFF2-40B4-BE49-F238E27FC236}">
                        <a16:creationId xmlns:a16="http://schemas.microsoft.com/office/drawing/2014/main" xmlns="" id="{97ADAD5A-30F5-F045-9FCA-EA433DD6F408}"/>
                      </a:ext>
                    </a:extLst>
                  </p:cNvPr>
                  <p:cNvSpPr txBox="1"/>
                  <p:nvPr/>
                </p:nvSpPr>
                <p:spPr>
                  <a:xfrm>
                    <a:off x="860807" y="1151764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华为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80" name="Group 19">
                  <a:extLst>
                    <a:ext uri="{FF2B5EF4-FFF2-40B4-BE49-F238E27FC236}">
                      <a16:creationId xmlns:a16="http://schemas.microsoft.com/office/drawing/2014/main" xmlns="" id="{F1FAB561-7A12-A149-AD5C-854751F23546}"/>
                    </a:ext>
                  </a:extLst>
                </p:cNvPr>
                <p:cNvGrpSpPr/>
                <p:nvPr/>
              </p:nvGrpSpPr>
              <p:grpSpPr>
                <a:xfrm>
                  <a:off x="8069021" y="4896474"/>
                  <a:ext cx="540059" cy="620758"/>
                  <a:chOff x="1067163" y="1581929"/>
                  <a:chExt cx="540059" cy="620758"/>
                </a:xfrm>
              </p:grpSpPr>
              <p:sp>
                <p:nvSpPr>
                  <p:cNvPr id="81" name="Hexagon 20">
                    <a:extLst>
                      <a:ext uri="{FF2B5EF4-FFF2-40B4-BE49-F238E27FC236}">
                        <a16:creationId xmlns:a16="http://schemas.microsoft.com/office/drawing/2014/main" xmlns="" id="{A7012F0D-E42B-3247-BBDD-C0119F1869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26814" y="1622278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2" name="Hexagon 16">
                    <a:extLst>
                      <a:ext uri="{FF2B5EF4-FFF2-40B4-BE49-F238E27FC236}">
                        <a16:creationId xmlns:a16="http://schemas.microsoft.com/office/drawing/2014/main" xmlns="" id="{4F42A3AB-B7CC-EF45-82D7-4554F8599A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322" y="1678664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陌陌</a:t>
                    </a:r>
                  </a:p>
                </p:txBody>
              </p:sp>
            </p:grpSp>
          </p:grpSp>
          <p:sp>
            <p:nvSpPr>
              <p:cNvPr id="55" name="Hexagon 24">
                <a:extLst>
                  <a:ext uri="{FF2B5EF4-FFF2-40B4-BE49-F238E27FC236}">
                    <a16:creationId xmlns:a16="http://schemas.microsoft.com/office/drawing/2014/main" xmlns="" id="{7E815EC6-83A4-574A-B3A2-28C500D6ADA9}"/>
                  </a:ext>
                </a:extLst>
              </p:cNvPr>
              <p:cNvSpPr/>
              <p:nvPr/>
            </p:nvSpPr>
            <p:spPr>
              <a:xfrm rot="5400000">
                <a:off x="10781066" y="3423417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6" name="Hexagon 16">
                <a:extLst>
                  <a:ext uri="{FF2B5EF4-FFF2-40B4-BE49-F238E27FC236}">
                    <a16:creationId xmlns:a16="http://schemas.microsoft.com/office/drawing/2014/main" xmlns="" id="{FF15D5C7-DC7E-9645-8E34-6E8D39FC5338}"/>
                  </a:ext>
                </a:extLst>
              </p:cNvPr>
              <p:cNvSpPr txBox="1"/>
              <p:nvPr/>
            </p:nvSpPr>
            <p:spPr>
              <a:xfrm>
                <a:off x="10916162" y="353447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观远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Hexagon 30">
                <a:extLst>
                  <a:ext uri="{FF2B5EF4-FFF2-40B4-BE49-F238E27FC236}">
                    <a16:creationId xmlns:a16="http://schemas.microsoft.com/office/drawing/2014/main" xmlns="" id="{15BDB499-CC66-0747-82A1-73A137462FCF}"/>
                  </a:ext>
                </a:extLst>
              </p:cNvPr>
              <p:cNvSpPr/>
              <p:nvPr/>
            </p:nvSpPr>
            <p:spPr>
              <a:xfrm rot="5400000">
                <a:off x="9267444" y="2181342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Hexagon 6">
                <a:extLst>
                  <a:ext uri="{FF2B5EF4-FFF2-40B4-BE49-F238E27FC236}">
                    <a16:creationId xmlns:a16="http://schemas.microsoft.com/office/drawing/2014/main" xmlns="" id="{87C5F4B4-E0C8-D14C-AD9D-94FDEED9BF03}"/>
                  </a:ext>
                </a:extLst>
              </p:cNvPr>
              <p:cNvSpPr txBox="1"/>
              <p:nvPr/>
            </p:nvSpPr>
            <p:spPr>
              <a:xfrm>
                <a:off x="9404720" y="2295362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kern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阿里</a:t>
                </a:r>
              </a:p>
            </p:txBody>
          </p:sp>
          <p:sp>
            <p:nvSpPr>
              <p:cNvPr id="59" name="Hexagon 24">
                <a:extLst>
                  <a:ext uri="{FF2B5EF4-FFF2-40B4-BE49-F238E27FC236}">
                    <a16:creationId xmlns:a16="http://schemas.microsoft.com/office/drawing/2014/main" xmlns="" id="{83B55FD4-03C4-F144-9C2C-3D74E8527EAD}"/>
                  </a:ext>
                </a:extLst>
              </p:cNvPr>
              <p:cNvSpPr/>
              <p:nvPr/>
            </p:nvSpPr>
            <p:spPr>
              <a:xfrm rot="5400000">
                <a:off x="10400440" y="4015413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60" name="Hexagon 16">
                <a:extLst>
                  <a:ext uri="{FF2B5EF4-FFF2-40B4-BE49-F238E27FC236}">
                    <a16:creationId xmlns:a16="http://schemas.microsoft.com/office/drawing/2014/main" xmlns="" id="{B54A6FC9-5704-2A48-98CB-778DFF35F833}"/>
                  </a:ext>
                </a:extLst>
              </p:cNvPr>
              <p:cNvSpPr txBox="1"/>
              <p:nvPr/>
            </p:nvSpPr>
            <p:spPr>
              <a:xfrm>
                <a:off x="10500337" y="4135403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趣加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" name="Hexagon 22">
                <a:extLst>
                  <a:ext uri="{FF2B5EF4-FFF2-40B4-BE49-F238E27FC236}">
                    <a16:creationId xmlns:a16="http://schemas.microsoft.com/office/drawing/2014/main" xmlns="" id="{7780A401-2C9C-8A4C-8564-1270C9125CF7}"/>
                  </a:ext>
                </a:extLst>
              </p:cNvPr>
              <p:cNvSpPr/>
              <p:nvPr/>
            </p:nvSpPr>
            <p:spPr>
              <a:xfrm rot="5400000">
                <a:off x="9204604" y="3397910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Hexagon 14">
                <a:extLst>
                  <a:ext uri="{FF2B5EF4-FFF2-40B4-BE49-F238E27FC236}">
                    <a16:creationId xmlns:a16="http://schemas.microsoft.com/office/drawing/2014/main" xmlns="" id="{B3273CB1-E965-9B40-8D8E-2FE28BDA0A42}"/>
                  </a:ext>
                </a:extLst>
              </p:cNvPr>
              <p:cNvSpPr txBox="1"/>
              <p:nvPr/>
            </p:nvSpPr>
            <p:spPr>
              <a:xfrm>
                <a:off x="9285398" y="3483752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小米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" name="Hexagon 22">
                <a:extLst>
                  <a:ext uri="{FF2B5EF4-FFF2-40B4-BE49-F238E27FC236}">
                    <a16:creationId xmlns:a16="http://schemas.microsoft.com/office/drawing/2014/main" xmlns="" id="{E1CD392A-9644-9242-A2CB-4CCC5DD173D4}"/>
                  </a:ext>
                </a:extLst>
              </p:cNvPr>
              <p:cNvSpPr/>
              <p:nvPr/>
            </p:nvSpPr>
            <p:spPr>
              <a:xfrm rot="5400000">
                <a:off x="8847766" y="2802273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Hexagon 14">
                <a:extLst>
                  <a:ext uri="{FF2B5EF4-FFF2-40B4-BE49-F238E27FC236}">
                    <a16:creationId xmlns:a16="http://schemas.microsoft.com/office/drawing/2014/main" xmlns="" id="{7D15FE1E-7CDF-3A4C-AFBB-3324E7F3EECA}"/>
                  </a:ext>
                </a:extLst>
              </p:cNvPr>
              <p:cNvSpPr txBox="1"/>
              <p:nvPr/>
            </p:nvSpPr>
            <p:spPr>
              <a:xfrm>
                <a:off x="8928560" y="2888115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滴滴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" name="Hexagon 22">
                <a:extLst>
                  <a:ext uri="{FF2B5EF4-FFF2-40B4-BE49-F238E27FC236}">
                    <a16:creationId xmlns:a16="http://schemas.microsoft.com/office/drawing/2014/main" xmlns="" id="{A216A25E-3966-484D-A985-7A2AC042DF1F}"/>
                  </a:ext>
                </a:extLst>
              </p:cNvPr>
              <p:cNvSpPr/>
              <p:nvPr/>
            </p:nvSpPr>
            <p:spPr>
              <a:xfrm rot="5400000">
                <a:off x="9648608" y="4015413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6" name="Hexagon 14">
                <a:extLst>
                  <a:ext uri="{FF2B5EF4-FFF2-40B4-BE49-F238E27FC236}">
                    <a16:creationId xmlns:a16="http://schemas.microsoft.com/office/drawing/2014/main" xmlns="" id="{0777A963-0157-9A47-B92A-9EB3D195CFED}"/>
                  </a:ext>
                </a:extLst>
              </p:cNvPr>
              <p:cNvSpPr txBox="1"/>
              <p:nvPr/>
            </p:nvSpPr>
            <p:spPr>
              <a:xfrm>
                <a:off x="9754109" y="411320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中移动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" name="Hexagon 22">
                <a:extLst>
                  <a:ext uri="{FF2B5EF4-FFF2-40B4-BE49-F238E27FC236}">
                    <a16:creationId xmlns:a16="http://schemas.microsoft.com/office/drawing/2014/main" xmlns="" id="{E5EB3F55-CE2A-2B4C-9C46-95D0171D358C}"/>
                  </a:ext>
                </a:extLst>
              </p:cNvPr>
              <p:cNvSpPr/>
              <p:nvPr/>
            </p:nvSpPr>
            <p:spPr>
              <a:xfrm rot="5400000">
                <a:off x="11134064" y="4055015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8" name="Hexagon 14">
                <a:extLst>
                  <a:ext uri="{FF2B5EF4-FFF2-40B4-BE49-F238E27FC236}">
                    <a16:creationId xmlns:a16="http://schemas.microsoft.com/office/drawing/2014/main" xmlns="" id="{101A88D7-7931-CC4F-9492-46F223E569B5}"/>
                  </a:ext>
                </a:extLst>
              </p:cNvPr>
              <p:cNvSpPr txBox="1"/>
              <p:nvPr/>
            </p:nvSpPr>
            <p:spPr>
              <a:xfrm>
                <a:off x="11308291" y="412937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kern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荔枝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xmlns="" id="{4DDD18D4-9EDC-844D-B750-2F9BD28D9F7B}"/>
                  </a:ext>
                </a:extLst>
              </p:cNvPr>
              <p:cNvSpPr txBox="1"/>
              <p:nvPr/>
            </p:nvSpPr>
            <p:spPr>
              <a:xfrm>
                <a:off x="9795672" y="4875603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贡献者分布</a:t>
                </a:r>
              </a:p>
            </p:txBody>
          </p:sp>
          <p:sp>
            <p:nvSpPr>
              <p:cNvPr id="70" name="Hexagon 22">
                <a:extLst>
                  <a:ext uri="{FF2B5EF4-FFF2-40B4-BE49-F238E27FC236}">
                    <a16:creationId xmlns:a16="http://schemas.microsoft.com/office/drawing/2014/main" xmlns="" id="{D8CEEAA7-3842-BC47-8F4A-BCE854A6289E}"/>
                  </a:ext>
                </a:extLst>
              </p:cNvPr>
              <p:cNvSpPr/>
              <p:nvPr/>
            </p:nvSpPr>
            <p:spPr>
              <a:xfrm rot="5400000">
                <a:off x="11165796" y="2796783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1" name="Hexagon 12">
                <a:extLst>
                  <a:ext uri="{FF2B5EF4-FFF2-40B4-BE49-F238E27FC236}">
                    <a16:creationId xmlns:a16="http://schemas.microsoft.com/office/drawing/2014/main" xmlns="" id="{50CD856D-716D-0547-B8CB-9B615D9A3B52}"/>
                  </a:ext>
                </a:extLst>
              </p:cNvPr>
              <p:cNvSpPr txBox="1"/>
              <p:nvPr/>
            </p:nvSpPr>
            <p:spPr>
              <a:xfrm>
                <a:off x="11308291" y="2923481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200" kern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360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" name="Hexagon 22">
                <a:extLst>
                  <a:ext uri="{FF2B5EF4-FFF2-40B4-BE49-F238E27FC236}">
                    <a16:creationId xmlns:a16="http://schemas.microsoft.com/office/drawing/2014/main" xmlns="" id="{03BF35B0-EABB-6848-ACE4-45312B2F3246}"/>
                  </a:ext>
                </a:extLst>
              </p:cNvPr>
              <p:cNvSpPr/>
              <p:nvPr/>
            </p:nvSpPr>
            <p:spPr>
              <a:xfrm rot="5400000">
                <a:off x="8876845" y="4066197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73" name="Hexagon 14">
                <a:extLst>
                  <a:ext uri="{FF2B5EF4-FFF2-40B4-BE49-F238E27FC236}">
                    <a16:creationId xmlns:a16="http://schemas.microsoft.com/office/drawing/2014/main" xmlns="" id="{F91D3A92-B0DD-434E-A901-3C3D605339D7}"/>
                  </a:ext>
                </a:extLst>
              </p:cNvPr>
              <p:cNvSpPr txBox="1"/>
              <p:nvPr/>
            </p:nvSpPr>
            <p:spPr>
              <a:xfrm>
                <a:off x="8960862" y="413809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同程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pic>
        <p:nvPicPr>
          <p:cNvPr id="97" name="图片 96">
            <a:extLst>
              <a:ext uri="{FF2B5EF4-FFF2-40B4-BE49-F238E27FC236}">
                <a16:creationId xmlns:a16="http://schemas.microsoft.com/office/drawing/2014/main" xmlns="" id="{DDB72D1D-0C68-1842-8B3C-C8BFE88B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8" y="1007717"/>
            <a:ext cx="2971800" cy="4477093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xmlns="" id="{A946F463-A425-2442-92AE-7956AB64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81" y="1178351"/>
            <a:ext cx="2968441" cy="1526898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xmlns="" id="{68FD4F9A-E042-3B49-AEEC-EE51F0080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626" y="2949379"/>
            <a:ext cx="3303553" cy="16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0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6" name="任意多边形 5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091655" y="1562908"/>
            <a:ext cx="2008690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2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58692" y="4206393"/>
            <a:ext cx="3274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5A5A5A"/>
                </a:solidFill>
                <a:cs typeface="+mn-ea"/>
                <a:sym typeface="+mn-lt"/>
              </a:rPr>
              <a:t>Master/Slave</a:t>
            </a:r>
            <a:r>
              <a:rPr lang="zh-CN" altLang="en-US" sz="2800" b="1" dirty="0" smtClean="0">
                <a:solidFill>
                  <a:srgbClr val="5A5A5A"/>
                </a:solidFill>
                <a:cs typeface="+mn-ea"/>
                <a:sym typeface="+mn-lt"/>
              </a:rPr>
              <a:t>架构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5460600" y="2652706"/>
            <a:ext cx="1270800" cy="1270800"/>
            <a:chOff x="13636993" y="1881514"/>
            <a:chExt cx="871590" cy="871590"/>
          </a:xfrm>
        </p:grpSpPr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13824391" y="2077572"/>
              <a:ext cx="496795" cy="479474"/>
            </a:xfrm>
            <a:custGeom>
              <a:avLst/>
              <a:gdLst>
                <a:gd name="T0" fmla="*/ 417 w 432"/>
                <a:gd name="T1" fmla="*/ 143 h 417"/>
                <a:gd name="T2" fmla="*/ 401 w 432"/>
                <a:gd name="T3" fmla="*/ 128 h 417"/>
                <a:gd name="T4" fmla="*/ 42 w 432"/>
                <a:gd name="T5" fmla="*/ 230 h 417"/>
                <a:gd name="T6" fmla="*/ 26 w 432"/>
                <a:gd name="T7" fmla="*/ 215 h 417"/>
                <a:gd name="T8" fmla="*/ 379 w 432"/>
                <a:gd name="T9" fmla="*/ 43 h 417"/>
                <a:gd name="T10" fmla="*/ 299 w 432"/>
                <a:gd name="T11" fmla="*/ 68 h 417"/>
                <a:gd name="T12" fmla="*/ 295 w 432"/>
                <a:gd name="T13" fmla="*/ 37 h 417"/>
                <a:gd name="T14" fmla="*/ 409 w 432"/>
                <a:gd name="T15" fmla="*/ 1 h 417"/>
                <a:gd name="T16" fmla="*/ 411 w 432"/>
                <a:gd name="T17" fmla="*/ 0 h 417"/>
                <a:gd name="T18" fmla="*/ 413 w 432"/>
                <a:gd name="T19" fmla="*/ 0 h 417"/>
                <a:gd name="T20" fmla="*/ 414 w 432"/>
                <a:gd name="T21" fmla="*/ 0 h 417"/>
                <a:gd name="T22" fmla="*/ 416 w 432"/>
                <a:gd name="T23" fmla="*/ 0 h 417"/>
                <a:gd name="T24" fmla="*/ 417 w 432"/>
                <a:gd name="T25" fmla="*/ 0 h 417"/>
                <a:gd name="T26" fmla="*/ 420 w 432"/>
                <a:gd name="T27" fmla="*/ 1 h 417"/>
                <a:gd name="T28" fmla="*/ 420 w 432"/>
                <a:gd name="T29" fmla="*/ 2 h 417"/>
                <a:gd name="T30" fmla="*/ 422 w 432"/>
                <a:gd name="T31" fmla="*/ 3 h 417"/>
                <a:gd name="T32" fmla="*/ 424 w 432"/>
                <a:gd name="T33" fmla="*/ 4 h 417"/>
                <a:gd name="T34" fmla="*/ 425 w 432"/>
                <a:gd name="T35" fmla="*/ 5 h 417"/>
                <a:gd name="T36" fmla="*/ 427 w 432"/>
                <a:gd name="T37" fmla="*/ 7 h 417"/>
                <a:gd name="T38" fmla="*/ 427 w 432"/>
                <a:gd name="T39" fmla="*/ 9 h 417"/>
                <a:gd name="T40" fmla="*/ 428 w 432"/>
                <a:gd name="T41" fmla="*/ 11 h 417"/>
                <a:gd name="T42" fmla="*/ 429 w 432"/>
                <a:gd name="T43" fmla="*/ 11 h 417"/>
                <a:gd name="T44" fmla="*/ 429 w 432"/>
                <a:gd name="T45" fmla="*/ 14 h 417"/>
                <a:gd name="T46" fmla="*/ 429 w 432"/>
                <a:gd name="T47" fmla="*/ 15 h 417"/>
                <a:gd name="T48" fmla="*/ 408 w 432"/>
                <a:gd name="T49" fmla="*/ 402 h 417"/>
                <a:gd name="T50" fmla="*/ 16 w 432"/>
                <a:gd name="T51" fmla="*/ 386 h 417"/>
                <a:gd name="T52" fmla="*/ 16 w 432"/>
                <a:gd name="T53" fmla="*/ 417 h 417"/>
                <a:gd name="T54" fmla="*/ 408 w 432"/>
                <a:gd name="T55" fmla="*/ 402 h 417"/>
                <a:gd name="T56" fmla="*/ 300 w 432"/>
                <a:gd name="T57" fmla="*/ 177 h 417"/>
                <a:gd name="T58" fmla="*/ 320 w 432"/>
                <a:gd name="T59" fmla="*/ 374 h 417"/>
                <a:gd name="T60" fmla="*/ 377 w 432"/>
                <a:gd name="T61" fmla="*/ 355 h 417"/>
                <a:gd name="T62" fmla="*/ 343 w 432"/>
                <a:gd name="T63" fmla="*/ 150 h 417"/>
                <a:gd name="T64" fmla="*/ 211 w 432"/>
                <a:gd name="T65" fmla="*/ 216 h 417"/>
                <a:gd name="T66" fmla="*/ 230 w 432"/>
                <a:gd name="T67" fmla="*/ 374 h 417"/>
                <a:gd name="T68" fmla="*/ 287 w 432"/>
                <a:gd name="T69" fmla="*/ 355 h 417"/>
                <a:gd name="T70" fmla="*/ 212 w 432"/>
                <a:gd name="T71" fmla="*/ 215 h 417"/>
                <a:gd name="T72" fmla="*/ 121 w 432"/>
                <a:gd name="T73" fmla="*/ 355 h 417"/>
                <a:gd name="T74" fmla="*/ 178 w 432"/>
                <a:gd name="T75" fmla="*/ 374 h 417"/>
                <a:gd name="T76" fmla="*/ 197 w 432"/>
                <a:gd name="T77" fmla="*/ 220 h 417"/>
                <a:gd name="T78" fmla="*/ 43 w 432"/>
                <a:gd name="T79" fmla="*/ 249 h 417"/>
                <a:gd name="T80" fmla="*/ 31 w 432"/>
                <a:gd name="T81" fmla="*/ 248 h 417"/>
                <a:gd name="T82" fmla="*/ 51 w 432"/>
                <a:gd name="T83" fmla="*/ 374 h 417"/>
                <a:gd name="T84" fmla="*/ 108 w 432"/>
                <a:gd name="T85" fmla="*/ 355 h 417"/>
                <a:gd name="T86" fmla="*/ 43 w 432"/>
                <a:gd name="T87" fmla="*/ 24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2" h="417">
                  <a:moveTo>
                    <a:pt x="432" y="127"/>
                  </a:moveTo>
                  <a:cubicBezTo>
                    <a:pt x="432" y="136"/>
                    <a:pt x="426" y="143"/>
                    <a:pt x="417" y="143"/>
                  </a:cubicBezTo>
                  <a:cubicBezTo>
                    <a:pt x="417" y="143"/>
                    <a:pt x="417" y="143"/>
                    <a:pt x="417" y="143"/>
                  </a:cubicBezTo>
                  <a:cubicBezTo>
                    <a:pt x="408" y="143"/>
                    <a:pt x="401" y="137"/>
                    <a:pt x="401" y="128"/>
                  </a:cubicBezTo>
                  <a:cubicBezTo>
                    <a:pt x="399" y="69"/>
                    <a:pt x="399" y="69"/>
                    <a:pt x="399" y="69"/>
                  </a:cubicBezTo>
                  <a:cubicBezTo>
                    <a:pt x="290" y="214"/>
                    <a:pt x="53" y="229"/>
                    <a:pt x="42" y="230"/>
                  </a:cubicBezTo>
                  <a:cubicBezTo>
                    <a:pt x="42" y="230"/>
                    <a:pt x="42" y="230"/>
                    <a:pt x="41" y="230"/>
                  </a:cubicBezTo>
                  <a:cubicBezTo>
                    <a:pt x="33" y="230"/>
                    <a:pt x="26" y="223"/>
                    <a:pt x="26" y="215"/>
                  </a:cubicBezTo>
                  <a:cubicBezTo>
                    <a:pt x="25" y="206"/>
                    <a:pt x="32" y="199"/>
                    <a:pt x="41" y="198"/>
                  </a:cubicBezTo>
                  <a:cubicBezTo>
                    <a:pt x="43" y="198"/>
                    <a:pt x="281" y="183"/>
                    <a:pt x="379" y="43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303" y="68"/>
                    <a:pt x="301" y="68"/>
                    <a:pt x="299" y="68"/>
                  </a:cubicBezTo>
                  <a:cubicBezTo>
                    <a:pt x="293" y="68"/>
                    <a:pt x="287" y="64"/>
                    <a:pt x="284" y="57"/>
                  </a:cubicBezTo>
                  <a:cubicBezTo>
                    <a:pt x="282" y="49"/>
                    <a:pt x="286" y="40"/>
                    <a:pt x="295" y="37"/>
                  </a:cubicBezTo>
                  <a:cubicBezTo>
                    <a:pt x="409" y="1"/>
                    <a:pt x="409" y="1"/>
                    <a:pt x="409" y="1"/>
                  </a:cubicBezTo>
                  <a:cubicBezTo>
                    <a:pt x="409" y="1"/>
                    <a:pt x="409" y="1"/>
                    <a:pt x="409" y="1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15" y="0"/>
                    <a:pt x="415" y="0"/>
                    <a:pt x="416" y="0"/>
                  </a:cubicBezTo>
                  <a:cubicBezTo>
                    <a:pt x="416" y="0"/>
                    <a:pt x="416" y="0"/>
                    <a:pt x="417" y="0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18" y="1"/>
                    <a:pt x="418" y="1"/>
                    <a:pt x="419" y="1"/>
                  </a:cubicBezTo>
                  <a:cubicBezTo>
                    <a:pt x="419" y="1"/>
                    <a:pt x="419" y="1"/>
                    <a:pt x="420" y="1"/>
                  </a:cubicBezTo>
                  <a:cubicBezTo>
                    <a:pt x="420" y="1"/>
                    <a:pt x="420" y="1"/>
                    <a:pt x="420" y="1"/>
                  </a:cubicBezTo>
                  <a:cubicBezTo>
                    <a:pt x="420" y="1"/>
                    <a:pt x="420" y="2"/>
                    <a:pt x="420" y="2"/>
                  </a:cubicBezTo>
                  <a:cubicBezTo>
                    <a:pt x="421" y="2"/>
                    <a:pt x="421" y="2"/>
                    <a:pt x="421" y="2"/>
                  </a:cubicBezTo>
                  <a:cubicBezTo>
                    <a:pt x="422" y="2"/>
                    <a:pt x="422" y="3"/>
                    <a:pt x="422" y="3"/>
                  </a:cubicBezTo>
                  <a:cubicBezTo>
                    <a:pt x="423" y="3"/>
                    <a:pt x="423" y="3"/>
                    <a:pt x="423" y="3"/>
                  </a:cubicBezTo>
                  <a:cubicBezTo>
                    <a:pt x="423" y="3"/>
                    <a:pt x="424" y="4"/>
                    <a:pt x="424" y="4"/>
                  </a:cubicBezTo>
                  <a:cubicBezTo>
                    <a:pt x="424" y="4"/>
                    <a:pt x="424" y="4"/>
                    <a:pt x="425" y="5"/>
                  </a:cubicBezTo>
                  <a:cubicBezTo>
                    <a:pt x="425" y="5"/>
                    <a:pt x="425" y="5"/>
                    <a:pt x="425" y="5"/>
                  </a:cubicBezTo>
                  <a:cubicBezTo>
                    <a:pt x="425" y="5"/>
                    <a:pt x="426" y="6"/>
                    <a:pt x="426" y="6"/>
                  </a:cubicBezTo>
                  <a:cubicBezTo>
                    <a:pt x="426" y="6"/>
                    <a:pt x="426" y="7"/>
                    <a:pt x="427" y="7"/>
                  </a:cubicBezTo>
                  <a:cubicBezTo>
                    <a:pt x="427" y="7"/>
                    <a:pt x="427" y="8"/>
                    <a:pt x="427" y="8"/>
                  </a:cubicBezTo>
                  <a:cubicBezTo>
                    <a:pt x="427" y="8"/>
                    <a:pt x="427" y="8"/>
                    <a:pt x="427" y="9"/>
                  </a:cubicBezTo>
                  <a:cubicBezTo>
                    <a:pt x="428" y="9"/>
                    <a:pt x="428" y="9"/>
                    <a:pt x="428" y="10"/>
                  </a:cubicBezTo>
                  <a:cubicBezTo>
                    <a:pt x="428" y="10"/>
                    <a:pt x="428" y="10"/>
                    <a:pt x="428" y="11"/>
                  </a:cubicBezTo>
                  <a:cubicBezTo>
                    <a:pt x="428" y="11"/>
                    <a:pt x="428" y="11"/>
                    <a:pt x="428" y="11"/>
                  </a:cubicBezTo>
                  <a:cubicBezTo>
                    <a:pt x="428" y="11"/>
                    <a:pt x="428" y="11"/>
                    <a:pt x="429" y="11"/>
                  </a:cubicBezTo>
                  <a:cubicBezTo>
                    <a:pt x="429" y="12"/>
                    <a:pt x="429" y="12"/>
                    <a:pt x="429" y="13"/>
                  </a:cubicBezTo>
                  <a:cubicBezTo>
                    <a:pt x="429" y="13"/>
                    <a:pt x="429" y="13"/>
                    <a:pt x="429" y="14"/>
                  </a:cubicBezTo>
                  <a:cubicBezTo>
                    <a:pt x="429" y="14"/>
                    <a:pt x="429" y="14"/>
                    <a:pt x="429" y="15"/>
                  </a:cubicBezTo>
                  <a:cubicBezTo>
                    <a:pt x="429" y="15"/>
                    <a:pt x="429" y="15"/>
                    <a:pt x="429" y="15"/>
                  </a:cubicBezTo>
                  <a:lnTo>
                    <a:pt x="432" y="127"/>
                  </a:lnTo>
                  <a:close/>
                  <a:moveTo>
                    <a:pt x="408" y="402"/>
                  </a:moveTo>
                  <a:cubicBezTo>
                    <a:pt x="408" y="393"/>
                    <a:pt x="401" y="386"/>
                    <a:pt x="392" y="386"/>
                  </a:cubicBezTo>
                  <a:cubicBezTo>
                    <a:pt x="16" y="386"/>
                    <a:pt x="16" y="386"/>
                    <a:pt x="16" y="386"/>
                  </a:cubicBezTo>
                  <a:cubicBezTo>
                    <a:pt x="7" y="386"/>
                    <a:pt x="0" y="393"/>
                    <a:pt x="0" y="402"/>
                  </a:cubicBezTo>
                  <a:cubicBezTo>
                    <a:pt x="0" y="410"/>
                    <a:pt x="7" y="417"/>
                    <a:pt x="16" y="417"/>
                  </a:cubicBezTo>
                  <a:cubicBezTo>
                    <a:pt x="392" y="417"/>
                    <a:pt x="392" y="417"/>
                    <a:pt x="392" y="417"/>
                  </a:cubicBezTo>
                  <a:cubicBezTo>
                    <a:pt x="401" y="417"/>
                    <a:pt x="408" y="410"/>
                    <a:pt x="408" y="402"/>
                  </a:cubicBezTo>
                  <a:close/>
                  <a:moveTo>
                    <a:pt x="343" y="150"/>
                  </a:moveTo>
                  <a:cubicBezTo>
                    <a:pt x="330" y="160"/>
                    <a:pt x="315" y="169"/>
                    <a:pt x="300" y="177"/>
                  </a:cubicBezTo>
                  <a:cubicBezTo>
                    <a:pt x="300" y="355"/>
                    <a:pt x="300" y="355"/>
                    <a:pt x="300" y="355"/>
                  </a:cubicBezTo>
                  <a:cubicBezTo>
                    <a:pt x="300" y="365"/>
                    <a:pt x="309" y="374"/>
                    <a:pt x="320" y="374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8" y="374"/>
                    <a:pt x="377" y="365"/>
                    <a:pt x="377" y="355"/>
                  </a:cubicBezTo>
                  <a:cubicBezTo>
                    <a:pt x="377" y="123"/>
                    <a:pt x="377" y="123"/>
                    <a:pt x="377" y="123"/>
                  </a:cubicBezTo>
                  <a:cubicBezTo>
                    <a:pt x="366" y="133"/>
                    <a:pt x="355" y="142"/>
                    <a:pt x="343" y="150"/>
                  </a:cubicBezTo>
                  <a:close/>
                  <a:moveTo>
                    <a:pt x="212" y="215"/>
                  </a:moveTo>
                  <a:cubicBezTo>
                    <a:pt x="212" y="215"/>
                    <a:pt x="211" y="216"/>
                    <a:pt x="211" y="216"/>
                  </a:cubicBezTo>
                  <a:cubicBezTo>
                    <a:pt x="211" y="355"/>
                    <a:pt x="211" y="355"/>
                    <a:pt x="211" y="355"/>
                  </a:cubicBezTo>
                  <a:cubicBezTo>
                    <a:pt x="211" y="365"/>
                    <a:pt x="219" y="374"/>
                    <a:pt x="230" y="374"/>
                  </a:cubicBezTo>
                  <a:cubicBezTo>
                    <a:pt x="267" y="374"/>
                    <a:pt x="267" y="374"/>
                    <a:pt x="267" y="374"/>
                  </a:cubicBezTo>
                  <a:cubicBezTo>
                    <a:pt x="278" y="374"/>
                    <a:pt x="287" y="365"/>
                    <a:pt x="287" y="355"/>
                  </a:cubicBezTo>
                  <a:cubicBezTo>
                    <a:pt x="287" y="184"/>
                    <a:pt x="287" y="184"/>
                    <a:pt x="287" y="184"/>
                  </a:cubicBezTo>
                  <a:cubicBezTo>
                    <a:pt x="264" y="196"/>
                    <a:pt x="239" y="206"/>
                    <a:pt x="212" y="215"/>
                  </a:cubicBezTo>
                  <a:close/>
                  <a:moveTo>
                    <a:pt x="121" y="239"/>
                  </a:moveTo>
                  <a:cubicBezTo>
                    <a:pt x="121" y="355"/>
                    <a:pt x="121" y="355"/>
                    <a:pt x="121" y="355"/>
                  </a:cubicBezTo>
                  <a:cubicBezTo>
                    <a:pt x="121" y="365"/>
                    <a:pt x="130" y="374"/>
                    <a:pt x="141" y="374"/>
                  </a:cubicBezTo>
                  <a:cubicBezTo>
                    <a:pt x="178" y="374"/>
                    <a:pt x="178" y="374"/>
                    <a:pt x="178" y="374"/>
                  </a:cubicBezTo>
                  <a:cubicBezTo>
                    <a:pt x="189" y="374"/>
                    <a:pt x="197" y="365"/>
                    <a:pt x="197" y="355"/>
                  </a:cubicBezTo>
                  <a:cubicBezTo>
                    <a:pt x="197" y="220"/>
                    <a:pt x="197" y="220"/>
                    <a:pt x="197" y="220"/>
                  </a:cubicBezTo>
                  <a:cubicBezTo>
                    <a:pt x="170" y="229"/>
                    <a:pt x="144" y="235"/>
                    <a:pt x="121" y="239"/>
                  </a:cubicBezTo>
                  <a:close/>
                  <a:moveTo>
                    <a:pt x="43" y="249"/>
                  </a:moveTo>
                  <a:cubicBezTo>
                    <a:pt x="43" y="249"/>
                    <a:pt x="42" y="249"/>
                    <a:pt x="41" y="249"/>
                  </a:cubicBezTo>
                  <a:cubicBezTo>
                    <a:pt x="38" y="249"/>
                    <a:pt x="35" y="249"/>
                    <a:pt x="31" y="248"/>
                  </a:cubicBezTo>
                  <a:cubicBezTo>
                    <a:pt x="31" y="355"/>
                    <a:pt x="31" y="355"/>
                    <a:pt x="31" y="355"/>
                  </a:cubicBezTo>
                  <a:cubicBezTo>
                    <a:pt x="31" y="365"/>
                    <a:pt x="40" y="374"/>
                    <a:pt x="51" y="374"/>
                  </a:cubicBezTo>
                  <a:cubicBezTo>
                    <a:pt x="88" y="374"/>
                    <a:pt x="88" y="374"/>
                    <a:pt x="88" y="374"/>
                  </a:cubicBezTo>
                  <a:cubicBezTo>
                    <a:pt x="99" y="374"/>
                    <a:pt x="108" y="365"/>
                    <a:pt x="108" y="355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73" y="247"/>
                    <a:pt x="48" y="249"/>
                    <a:pt x="43" y="249"/>
                  </a:cubicBezTo>
                  <a:close/>
                </a:path>
              </a:pathLst>
            </a:custGeom>
            <a:solidFill>
              <a:srgbClr val="0097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3636993" y="1881514"/>
              <a:ext cx="871590" cy="871590"/>
            </a:xfrm>
            <a:prstGeom prst="ellipse">
              <a:avLst/>
            </a:prstGeom>
            <a:noFill/>
            <a:ln>
              <a:solidFill>
                <a:srgbClr val="009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5" name="图片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39" y="2849236"/>
            <a:ext cx="1005530" cy="100553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67" y="2885789"/>
            <a:ext cx="857129" cy="857129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 20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图表 40"/>
          <p:cNvGraphicFramePr/>
          <p:nvPr/>
        </p:nvGraphicFramePr>
        <p:xfrm>
          <a:off x="-20010" y="1803067"/>
          <a:ext cx="4784947" cy="2584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5A5A5A"/>
                </a:solidFill>
              </a:rPr>
              <a:t>经典的</a:t>
            </a:r>
            <a:r>
              <a:rPr lang="en-US" altLang="zh-CN" sz="2800" b="1" dirty="0" smtClean="0">
                <a:solidFill>
                  <a:srgbClr val="5A5A5A"/>
                </a:solidFill>
              </a:rPr>
              <a:t>Master/Slave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架构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219199"/>
            <a:ext cx="9239250" cy="530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5A5A5A"/>
                </a:solidFill>
              </a:rPr>
              <a:t>经典</a:t>
            </a:r>
            <a:r>
              <a:rPr lang="en-US" altLang="zh-CN" sz="2800" b="1" dirty="0" smtClean="0">
                <a:solidFill>
                  <a:srgbClr val="5A5A5A"/>
                </a:solidFill>
              </a:rPr>
              <a:t>Master/Slave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架构</a:t>
            </a:r>
            <a:r>
              <a:rPr lang="zh-CN" altLang="en-US" sz="2800" b="1" dirty="0">
                <a:solidFill>
                  <a:srgbClr val="5A5A5A"/>
                </a:solidFill>
              </a:rPr>
              <a:t>的</a:t>
            </a:r>
            <a:r>
              <a:rPr lang="zh-CN" altLang="en-US" sz="2800" b="1" dirty="0" smtClean="0">
                <a:solidFill>
                  <a:srgbClr val="5A5A5A"/>
                </a:solidFill>
              </a:rPr>
              <a:t>问题？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22400" y="1719057"/>
            <a:ext cx="7023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单点问题 </a:t>
            </a:r>
            <a:r>
              <a:rPr lang="en-US" altLang="zh-CN" dirty="0" smtClean="0"/>
              <a:t>?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DAG</a:t>
            </a:r>
            <a:r>
              <a:rPr lang="zh-CN" altLang="en-US" dirty="0" smtClean="0"/>
              <a:t>切分在</a:t>
            </a:r>
            <a:r>
              <a:rPr lang="en-US" altLang="zh-CN" dirty="0" smtClean="0"/>
              <a:t>Master OR Slave ?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</a:t>
            </a:r>
            <a:r>
              <a:rPr lang="zh-CN" altLang="en-US" dirty="0" smtClean="0"/>
              <a:t>个问题：可以借鉴</a:t>
            </a:r>
            <a:r>
              <a:rPr lang="en-US" altLang="zh-CN" dirty="0" smtClean="0"/>
              <a:t>HDFS</a:t>
            </a:r>
            <a:r>
              <a:rPr lang="zh-CN" altLang="en-US" dirty="0"/>
              <a:t> </a:t>
            </a:r>
            <a:r>
              <a:rPr lang="en-US" altLang="zh-CN" dirty="0" err="1" smtClean="0"/>
              <a:t>NameNode</a:t>
            </a:r>
            <a:r>
              <a:rPr lang="en-US" altLang="zh-CN" dirty="0" smtClean="0"/>
              <a:t> HA</a:t>
            </a:r>
            <a:r>
              <a:rPr lang="zh-CN" altLang="en-US" dirty="0" smtClean="0"/>
              <a:t>架构设计，引入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Active Master</a:t>
            </a:r>
            <a:r>
              <a:rPr lang="zh-CN" altLang="en-US" dirty="0" smtClean="0"/>
              <a:t>选举</a:t>
            </a:r>
            <a:endParaRPr lang="en-US" altLang="zh-CN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个问题：如果</a:t>
            </a:r>
            <a:r>
              <a:rPr lang="en-US" altLang="zh-CN" dirty="0" smtClean="0"/>
              <a:t>DAG</a:t>
            </a:r>
            <a:r>
              <a:rPr lang="zh-CN" altLang="en-US" dirty="0" smtClean="0"/>
              <a:t>在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切分，则一个流程是一个</a:t>
            </a:r>
            <a:r>
              <a:rPr lang="en-US" altLang="zh-CN" dirty="0" smtClean="0"/>
              <a:t>DAG</a:t>
            </a:r>
            <a:r>
              <a:rPr lang="zh-CN" altLang="en-US" dirty="0" smtClean="0"/>
              <a:t>，一个</a:t>
            </a:r>
            <a:r>
              <a:rPr lang="en-US" altLang="zh-CN" dirty="0" smtClean="0"/>
              <a:t>DAG</a:t>
            </a:r>
            <a:r>
              <a:rPr lang="zh-CN" altLang="en-US" dirty="0" smtClean="0"/>
              <a:t>占用一个线程，单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流程并发会有问题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en-US" altLang="zh-CN" dirty="0" smtClean="0"/>
              <a:t>DAG</a:t>
            </a:r>
            <a:r>
              <a:rPr lang="zh-CN" altLang="en-US" dirty="0" smtClean="0"/>
              <a:t>在</a:t>
            </a:r>
            <a:r>
              <a:rPr lang="en-US" altLang="zh-CN" dirty="0" smtClean="0"/>
              <a:t>Slave</a:t>
            </a:r>
            <a:r>
              <a:rPr lang="zh-CN" altLang="en-US" dirty="0" smtClean="0"/>
              <a:t>切分，则预示着一个</a:t>
            </a:r>
            <a:r>
              <a:rPr lang="en-US" altLang="zh-CN" dirty="0" smtClean="0"/>
              <a:t>DAG</a:t>
            </a:r>
            <a:r>
              <a:rPr lang="zh-CN" altLang="en-US" dirty="0" smtClean="0"/>
              <a:t>的所有的任务只能在一台</a:t>
            </a:r>
            <a:r>
              <a:rPr lang="en-US" altLang="zh-CN" dirty="0" smtClean="0"/>
              <a:t>Slave</a:t>
            </a:r>
            <a:r>
              <a:rPr lang="zh-CN" altLang="en-US" dirty="0" smtClean="0"/>
              <a:t>上进行提交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声明：</a:t>
            </a:r>
            <a:r>
              <a:rPr lang="en-US" altLang="zh-CN" dirty="0" smtClean="0"/>
              <a:t>Master/Slave</a:t>
            </a:r>
            <a:r>
              <a:rPr lang="zh-CN" altLang="en-US" dirty="0" smtClean="0"/>
              <a:t>架构并不是不能解决这些问题，比如说</a:t>
            </a:r>
            <a:r>
              <a:rPr lang="en-US" altLang="zh-CN" dirty="0" smtClean="0"/>
              <a:t>Spark standalone</a:t>
            </a:r>
            <a:r>
              <a:rPr lang="zh-CN" altLang="en-US" dirty="0" smtClean="0"/>
              <a:t>，就是</a:t>
            </a:r>
            <a:r>
              <a:rPr lang="en-US" altLang="zh-CN" dirty="0" smtClean="0"/>
              <a:t>Master/Slave</a:t>
            </a:r>
            <a:r>
              <a:rPr lang="zh-CN" altLang="en-US" dirty="0" smtClean="0"/>
              <a:t>架构，一样有</a:t>
            </a:r>
            <a:r>
              <a:rPr lang="en-US" altLang="zh-CN" dirty="0" smtClean="0"/>
              <a:t>DAG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划分，架构过于复杂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7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易观商务配色">
      <a:dk1>
        <a:srgbClr val="5A5A5A"/>
      </a:dk1>
      <a:lt1>
        <a:srgbClr val="FFFFFF"/>
      </a:lt1>
      <a:dk2>
        <a:srgbClr val="FFFFFF"/>
      </a:dk2>
      <a:lt2>
        <a:srgbClr val="0097E0"/>
      </a:lt2>
      <a:accent1>
        <a:srgbClr val="1875D1"/>
      </a:accent1>
      <a:accent2>
        <a:srgbClr val="0097E0"/>
      </a:accent2>
      <a:accent3>
        <a:srgbClr val="05ACFF"/>
      </a:accent3>
      <a:accent4>
        <a:srgbClr val="FF9A00"/>
      </a:accent4>
      <a:accent5>
        <a:srgbClr val="FFBC01"/>
      </a:accent5>
      <a:accent6>
        <a:srgbClr val="FFD661"/>
      </a:accent6>
      <a:hlink>
        <a:srgbClr val="0563C1"/>
      </a:hlink>
      <a:folHlink>
        <a:srgbClr val="954F72"/>
      </a:folHlink>
    </a:clrScheme>
    <a:fontScheme name="易观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7E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>
          <a:lnSpc>
            <a:spcPct val="120000"/>
          </a:lnSpc>
          <a:defRPr sz="1200" dirty="0">
            <a:solidFill>
              <a:schemeClr val="tx1">
                <a:lumMod val="65000"/>
                <a:lumOff val="35000"/>
              </a:schemeClr>
            </a:solidFill>
            <a:cs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832</Words>
  <Application>Microsoft Office PowerPoint</Application>
  <PresentationFormat>宽屏</PresentationFormat>
  <Paragraphs>114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自我介绍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蔡大力</dc:creator>
  <cp:lastModifiedBy>Administrator</cp:lastModifiedBy>
  <cp:revision>368</cp:revision>
  <dcterms:created xsi:type="dcterms:W3CDTF">2016-05-06T07:30:00Z</dcterms:created>
  <dcterms:modified xsi:type="dcterms:W3CDTF">2020-07-24T06:43:41Z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